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69" r:id="rId3"/>
    <p:sldId id="270" r:id="rId4"/>
    <p:sldId id="271" r:id="rId5"/>
    <p:sldId id="272" r:id="rId6"/>
    <p:sldId id="273" r:id="rId7"/>
    <p:sldId id="274" r:id="rId8"/>
    <p:sldId id="277" r:id="rId9"/>
    <p:sldId id="265" r:id="rId10"/>
    <p:sldId id="278" r:id="rId11"/>
    <p:sldId id="279" r:id="rId12"/>
    <p:sldId id="280" r:id="rId13"/>
    <p:sldId id="281" r:id="rId14"/>
    <p:sldId id="282" r:id="rId15"/>
    <p:sldId id="283" r:id="rId16"/>
    <p:sldId id="276" r:id="rId17"/>
    <p:sldId id="266"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37" autoAdjust="0"/>
    <p:restoredTop sz="94660"/>
  </p:normalViewPr>
  <p:slideViewPr>
    <p:cSldViewPr snapToGrid="0">
      <p:cViewPr>
        <p:scale>
          <a:sx n="63" d="100"/>
          <a:sy n="63" d="100"/>
        </p:scale>
        <p:origin x="608" y="2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7C8DA-E9C7-2A5C-79D9-4A7378F23F3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4D1A55D-F9F6-BD3C-6B19-1F72011AED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ACD115-9880-7962-BB3B-6642EB9C6CA3}"/>
              </a:ext>
            </a:extLst>
          </p:cNvPr>
          <p:cNvSpPr>
            <a:spLocks noGrp="1"/>
          </p:cNvSpPr>
          <p:nvPr>
            <p:ph type="dt" sz="half" idx="10"/>
          </p:nvPr>
        </p:nvSpPr>
        <p:spPr/>
        <p:txBody>
          <a:bodyPr/>
          <a:lstStyle/>
          <a:p>
            <a:fld id="{5B71964F-6422-4A01-B543-977490ED4B96}" type="datetimeFigureOut">
              <a:rPr lang="en-US" smtClean="0"/>
              <a:t>8/31/2026</a:t>
            </a:fld>
            <a:endParaRPr lang="en-US"/>
          </a:p>
        </p:txBody>
      </p:sp>
      <p:sp>
        <p:nvSpPr>
          <p:cNvPr id="5" name="Footer Placeholder 4">
            <a:extLst>
              <a:ext uri="{FF2B5EF4-FFF2-40B4-BE49-F238E27FC236}">
                <a16:creationId xmlns:a16="http://schemas.microsoft.com/office/drawing/2014/main" id="{146ED798-BBD6-3F94-F23E-3368B14743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03B449-13A2-F574-B116-E1810B030849}"/>
              </a:ext>
            </a:extLst>
          </p:cNvPr>
          <p:cNvSpPr>
            <a:spLocks noGrp="1"/>
          </p:cNvSpPr>
          <p:nvPr>
            <p:ph type="sldNum" sz="quarter" idx="12"/>
          </p:nvPr>
        </p:nvSpPr>
        <p:spPr/>
        <p:txBody>
          <a:bodyPr/>
          <a:lstStyle/>
          <a:p>
            <a:fld id="{310692DA-7047-4759-9A6F-AC9925B9AD24}" type="slidenum">
              <a:rPr lang="en-US" smtClean="0"/>
              <a:t>‹#›</a:t>
            </a:fld>
            <a:endParaRPr lang="en-US"/>
          </a:p>
        </p:txBody>
      </p:sp>
    </p:spTree>
    <p:extLst>
      <p:ext uri="{BB962C8B-B14F-4D97-AF65-F5344CB8AC3E}">
        <p14:creationId xmlns:p14="http://schemas.microsoft.com/office/powerpoint/2010/main" val="1035681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4F18E-C711-0228-7C8F-2861A6A06E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26B7048-F54F-8A7E-80F6-8DB29EFBA8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813BFE-D566-67B4-BA65-EC0DB5456AF7}"/>
              </a:ext>
            </a:extLst>
          </p:cNvPr>
          <p:cNvSpPr>
            <a:spLocks noGrp="1"/>
          </p:cNvSpPr>
          <p:nvPr>
            <p:ph type="dt" sz="half" idx="10"/>
          </p:nvPr>
        </p:nvSpPr>
        <p:spPr/>
        <p:txBody>
          <a:bodyPr/>
          <a:lstStyle/>
          <a:p>
            <a:fld id="{5B71964F-6422-4A01-B543-977490ED4B96}" type="datetimeFigureOut">
              <a:rPr lang="en-US" smtClean="0"/>
              <a:t>8/31/2026</a:t>
            </a:fld>
            <a:endParaRPr lang="en-US"/>
          </a:p>
        </p:txBody>
      </p:sp>
      <p:sp>
        <p:nvSpPr>
          <p:cNvPr id="5" name="Footer Placeholder 4">
            <a:extLst>
              <a:ext uri="{FF2B5EF4-FFF2-40B4-BE49-F238E27FC236}">
                <a16:creationId xmlns:a16="http://schemas.microsoft.com/office/drawing/2014/main" id="{458E7311-F61E-C740-68AD-9962BEDDA1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7E828D-3BE9-FE25-1830-72BEB36384D8}"/>
              </a:ext>
            </a:extLst>
          </p:cNvPr>
          <p:cNvSpPr>
            <a:spLocks noGrp="1"/>
          </p:cNvSpPr>
          <p:nvPr>
            <p:ph type="sldNum" sz="quarter" idx="12"/>
          </p:nvPr>
        </p:nvSpPr>
        <p:spPr/>
        <p:txBody>
          <a:bodyPr/>
          <a:lstStyle/>
          <a:p>
            <a:fld id="{310692DA-7047-4759-9A6F-AC9925B9AD24}" type="slidenum">
              <a:rPr lang="en-US" smtClean="0"/>
              <a:t>‹#›</a:t>
            </a:fld>
            <a:endParaRPr lang="en-US"/>
          </a:p>
        </p:txBody>
      </p:sp>
    </p:spTree>
    <p:extLst>
      <p:ext uri="{BB962C8B-B14F-4D97-AF65-F5344CB8AC3E}">
        <p14:creationId xmlns:p14="http://schemas.microsoft.com/office/powerpoint/2010/main" val="1022431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B0C23-0994-7947-B1A4-E6A6A161F91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DD755EE-B668-7123-762A-52A71B4EA99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435E27-BBD2-BBCB-F091-A8DE4CC656DA}"/>
              </a:ext>
            </a:extLst>
          </p:cNvPr>
          <p:cNvSpPr>
            <a:spLocks noGrp="1"/>
          </p:cNvSpPr>
          <p:nvPr>
            <p:ph type="dt" sz="half" idx="10"/>
          </p:nvPr>
        </p:nvSpPr>
        <p:spPr/>
        <p:txBody>
          <a:bodyPr/>
          <a:lstStyle/>
          <a:p>
            <a:fld id="{5B71964F-6422-4A01-B543-977490ED4B96}" type="datetimeFigureOut">
              <a:rPr lang="en-US" smtClean="0"/>
              <a:t>8/31/2026</a:t>
            </a:fld>
            <a:endParaRPr lang="en-US"/>
          </a:p>
        </p:txBody>
      </p:sp>
      <p:sp>
        <p:nvSpPr>
          <p:cNvPr id="5" name="Footer Placeholder 4">
            <a:extLst>
              <a:ext uri="{FF2B5EF4-FFF2-40B4-BE49-F238E27FC236}">
                <a16:creationId xmlns:a16="http://schemas.microsoft.com/office/drawing/2014/main" id="{D5DEDACD-B24D-7133-27A6-83AD4056AB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B2409-04E8-6E59-AD14-1BF82C61D0D3}"/>
              </a:ext>
            </a:extLst>
          </p:cNvPr>
          <p:cNvSpPr>
            <a:spLocks noGrp="1"/>
          </p:cNvSpPr>
          <p:nvPr>
            <p:ph type="sldNum" sz="quarter" idx="12"/>
          </p:nvPr>
        </p:nvSpPr>
        <p:spPr/>
        <p:txBody>
          <a:bodyPr/>
          <a:lstStyle/>
          <a:p>
            <a:fld id="{310692DA-7047-4759-9A6F-AC9925B9AD24}" type="slidenum">
              <a:rPr lang="en-US" smtClean="0"/>
              <a:t>‹#›</a:t>
            </a:fld>
            <a:endParaRPr lang="en-US"/>
          </a:p>
        </p:txBody>
      </p:sp>
    </p:spTree>
    <p:extLst>
      <p:ext uri="{BB962C8B-B14F-4D97-AF65-F5344CB8AC3E}">
        <p14:creationId xmlns:p14="http://schemas.microsoft.com/office/powerpoint/2010/main" val="3111603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830EC-31D0-5DE3-60DE-4097E1B294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B0735B-E3EC-FD37-E428-741EC52389C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0C038BC-E010-F7B1-4652-4B7447BF944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1B6D3F-4D11-B0E5-C9B2-F2CFFBA558A7}"/>
              </a:ext>
            </a:extLst>
          </p:cNvPr>
          <p:cNvSpPr>
            <a:spLocks noGrp="1"/>
          </p:cNvSpPr>
          <p:nvPr>
            <p:ph type="dt" sz="half" idx="10"/>
          </p:nvPr>
        </p:nvSpPr>
        <p:spPr/>
        <p:txBody>
          <a:bodyPr/>
          <a:lstStyle/>
          <a:p>
            <a:fld id="{5B71964F-6422-4A01-B543-977490ED4B96}" type="datetimeFigureOut">
              <a:rPr lang="en-US" smtClean="0"/>
              <a:t>8/31/2026</a:t>
            </a:fld>
            <a:endParaRPr lang="en-US"/>
          </a:p>
        </p:txBody>
      </p:sp>
      <p:sp>
        <p:nvSpPr>
          <p:cNvPr id="6" name="Footer Placeholder 5">
            <a:extLst>
              <a:ext uri="{FF2B5EF4-FFF2-40B4-BE49-F238E27FC236}">
                <a16:creationId xmlns:a16="http://schemas.microsoft.com/office/drawing/2014/main" id="{8C30EFBB-28D6-7568-975A-AE2C34E9E2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7A8E05-AEB1-2342-815C-689F6BC14C90}"/>
              </a:ext>
            </a:extLst>
          </p:cNvPr>
          <p:cNvSpPr>
            <a:spLocks noGrp="1"/>
          </p:cNvSpPr>
          <p:nvPr>
            <p:ph type="sldNum" sz="quarter" idx="12"/>
          </p:nvPr>
        </p:nvSpPr>
        <p:spPr/>
        <p:txBody>
          <a:bodyPr/>
          <a:lstStyle/>
          <a:p>
            <a:fld id="{310692DA-7047-4759-9A6F-AC9925B9AD24}" type="slidenum">
              <a:rPr lang="en-US" smtClean="0"/>
              <a:t>‹#›</a:t>
            </a:fld>
            <a:endParaRPr lang="en-US"/>
          </a:p>
        </p:txBody>
      </p:sp>
    </p:spTree>
    <p:extLst>
      <p:ext uri="{BB962C8B-B14F-4D97-AF65-F5344CB8AC3E}">
        <p14:creationId xmlns:p14="http://schemas.microsoft.com/office/powerpoint/2010/main" val="3655277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88769-C3E3-94E0-B231-7AE3C86A74D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19475C1-4F2D-A036-5FCE-7938E510713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212A673-98C8-34FD-511D-C81DF653FE9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EC06F19-6868-810A-2B80-999436AE699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24D3725-273B-3B55-A36E-C1EABE43299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A84AFA4-BEAE-F596-CDD2-40C3132238BF}"/>
              </a:ext>
            </a:extLst>
          </p:cNvPr>
          <p:cNvSpPr>
            <a:spLocks noGrp="1"/>
          </p:cNvSpPr>
          <p:nvPr>
            <p:ph type="dt" sz="half" idx="10"/>
          </p:nvPr>
        </p:nvSpPr>
        <p:spPr/>
        <p:txBody>
          <a:bodyPr/>
          <a:lstStyle/>
          <a:p>
            <a:fld id="{5B71964F-6422-4A01-B543-977490ED4B96}" type="datetimeFigureOut">
              <a:rPr lang="en-US" smtClean="0"/>
              <a:t>8/31/2026</a:t>
            </a:fld>
            <a:endParaRPr lang="en-US"/>
          </a:p>
        </p:txBody>
      </p:sp>
      <p:sp>
        <p:nvSpPr>
          <p:cNvPr id="8" name="Footer Placeholder 7">
            <a:extLst>
              <a:ext uri="{FF2B5EF4-FFF2-40B4-BE49-F238E27FC236}">
                <a16:creationId xmlns:a16="http://schemas.microsoft.com/office/drawing/2014/main" id="{BB6B1CAA-D91B-DAB1-9B91-18D8F4D1323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6FC5378-2762-9B74-28E1-570118836ACD}"/>
              </a:ext>
            </a:extLst>
          </p:cNvPr>
          <p:cNvSpPr>
            <a:spLocks noGrp="1"/>
          </p:cNvSpPr>
          <p:nvPr>
            <p:ph type="sldNum" sz="quarter" idx="12"/>
          </p:nvPr>
        </p:nvSpPr>
        <p:spPr/>
        <p:txBody>
          <a:bodyPr/>
          <a:lstStyle/>
          <a:p>
            <a:fld id="{310692DA-7047-4759-9A6F-AC9925B9AD24}" type="slidenum">
              <a:rPr lang="en-US" smtClean="0"/>
              <a:t>‹#›</a:t>
            </a:fld>
            <a:endParaRPr lang="en-US"/>
          </a:p>
        </p:txBody>
      </p:sp>
    </p:spTree>
    <p:extLst>
      <p:ext uri="{BB962C8B-B14F-4D97-AF65-F5344CB8AC3E}">
        <p14:creationId xmlns:p14="http://schemas.microsoft.com/office/powerpoint/2010/main" val="41123080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06FA3-B36A-ABBC-5E2B-441613F5A6F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DD5AC6F-1A85-B54F-D452-AB1207341E76}"/>
              </a:ext>
            </a:extLst>
          </p:cNvPr>
          <p:cNvSpPr>
            <a:spLocks noGrp="1"/>
          </p:cNvSpPr>
          <p:nvPr>
            <p:ph type="dt" sz="half" idx="10"/>
          </p:nvPr>
        </p:nvSpPr>
        <p:spPr/>
        <p:txBody>
          <a:bodyPr/>
          <a:lstStyle/>
          <a:p>
            <a:fld id="{5B71964F-6422-4A01-B543-977490ED4B96}" type="datetimeFigureOut">
              <a:rPr lang="en-US" smtClean="0"/>
              <a:t>8/31/2026</a:t>
            </a:fld>
            <a:endParaRPr lang="en-US"/>
          </a:p>
        </p:txBody>
      </p:sp>
      <p:sp>
        <p:nvSpPr>
          <p:cNvPr id="4" name="Footer Placeholder 3">
            <a:extLst>
              <a:ext uri="{FF2B5EF4-FFF2-40B4-BE49-F238E27FC236}">
                <a16:creationId xmlns:a16="http://schemas.microsoft.com/office/drawing/2014/main" id="{6C05F8FC-4D6F-09CA-B834-06AB5994BB5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01B39AB-C8AD-8B24-DFEE-74F2C439B1FD}"/>
              </a:ext>
            </a:extLst>
          </p:cNvPr>
          <p:cNvSpPr>
            <a:spLocks noGrp="1"/>
          </p:cNvSpPr>
          <p:nvPr>
            <p:ph type="sldNum" sz="quarter" idx="12"/>
          </p:nvPr>
        </p:nvSpPr>
        <p:spPr/>
        <p:txBody>
          <a:bodyPr/>
          <a:lstStyle/>
          <a:p>
            <a:fld id="{310692DA-7047-4759-9A6F-AC9925B9AD24}" type="slidenum">
              <a:rPr lang="en-US" smtClean="0"/>
              <a:t>‹#›</a:t>
            </a:fld>
            <a:endParaRPr lang="en-US"/>
          </a:p>
        </p:txBody>
      </p:sp>
    </p:spTree>
    <p:extLst>
      <p:ext uri="{BB962C8B-B14F-4D97-AF65-F5344CB8AC3E}">
        <p14:creationId xmlns:p14="http://schemas.microsoft.com/office/powerpoint/2010/main" val="2245453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888D10-128E-851C-F2F0-EDC5C8735160}"/>
              </a:ext>
            </a:extLst>
          </p:cNvPr>
          <p:cNvSpPr>
            <a:spLocks noGrp="1"/>
          </p:cNvSpPr>
          <p:nvPr>
            <p:ph type="dt" sz="half" idx="10"/>
          </p:nvPr>
        </p:nvSpPr>
        <p:spPr/>
        <p:txBody>
          <a:bodyPr/>
          <a:lstStyle/>
          <a:p>
            <a:fld id="{5B71964F-6422-4A01-B543-977490ED4B96}" type="datetimeFigureOut">
              <a:rPr lang="en-US" smtClean="0"/>
              <a:t>8/31/2026</a:t>
            </a:fld>
            <a:endParaRPr lang="en-US"/>
          </a:p>
        </p:txBody>
      </p:sp>
      <p:sp>
        <p:nvSpPr>
          <p:cNvPr id="3" name="Footer Placeholder 2">
            <a:extLst>
              <a:ext uri="{FF2B5EF4-FFF2-40B4-BE49-F238E27FC236}">
                <a16:creationId xmlns:a16="http://schemas.microsoft.com/office/drawing/2014/main" id="{D5E4997C-AC1E-1713-80DE-E5746E92F11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E98116B-836A-7EBC-3F6F-2DC1F02A1B0C}"/>
              </a:ext>
            </a:extLst>
          </p:cNvPr>
          <p:cNvSpPr>
            <a:spLocks noGrp="1"/>
          </p:cNvSpPr>
          <p:nvPr>
            <p:ph type="sldNum" sz="quarter" idx="12"/>
          </p:nvPr>
        </p:nvSpPr>
        <p:spPr/>
        <p:txBody>
          <a:bodyPr/>
          <a:lstStyle/>
          <a:p>
            <a:fld id="{310692DA-7047-4759-9A6F-AC9925B9AD24}" type="slidenum">
              <a:rPr lang="en-US" smtClean="0"/>
              <a:t>‹#›</a:t>
            </a:fld>
            <a:endParaRPr lang="en-US"/>
          </a:p>
        </p:txBody>
      </p:sp>
    </p:spTree>
    <p:extLst>
      <p:ext uri="{BB962C8B-B14F-4D97-AF65-F5344CB8AC3E}">
        <p14:creationId xmlns:p14="http://schemas.microsoft.com/office/powerpoint/2010/main" val="527894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65D52-420F-8D81-41AA-F17B946FF8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687B412-C41E-8873-1899-510436FA10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946ED3-9DDD-2B46-60F4-E0D246BB99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D35577-5B3F-5232-DA5D-C483D4D43DAA}"/>
              </a:ext>
            </a:extLst>
          </p:cNvPr>
          <p:cNvSpPr>
            <a:spLocks noGrp="1"/>
          </p:cNvSpPr>
          <p:nvPr>
            <p:ph type="dt" sz="half" idx="10"/>
          </p:nvPr>
        </p:nvSpPr>
        <p:spPr/>
        <p:txBody>
          <a:bodyPr/>
          <a:lstStyle/>
          <a:p>
            <a:fld id="{5B71964F-6422-4A01-B543-977490ED4B96}" type="datetimeFigureOut">
              <a:rPr lang="en-US" smtClean="0"/>
              <a:t>8/31/2026</a:t>
            </a:fld>
            <a:endParaRPr lang="en-US"/>
          </a:p>
        </p:txBody>
      </p:sp>
      <p:sp>
        <p:nvSpPr>
          <p:cNvPr id="6" name="Footer Placeholder 5">
            <a:extLst>
              <a:ext uri="{FF2B5EF4-FFF2-40B4-BE49-F238E27FC236}">
                <a16:creationId xmlns:a16="http://schemas.microsoft.com/office/drawing/2014/main" id="{340DD011-9702-8671-3B36-57B176FF70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214433-B9CA-FE80-D254-2D1E49612EFD}"/>
              </a:ext>
            </a:extLst>
          </p:cNvPr>
          <p:cNvSpPr>
            <a:spLocks noGrp="1"/>
          </p:cNvSpPr>
          <p:nvPr>
            <p:ph type="sldNum" sz="quarter" idx="12"/>
          </p:nvPr>
        </p:nvSpPr>
        <p:spPr/>
        <p:txBody>
          <a:bodyPr/>
          <a:lstStyle/>
          <a:p>
            <a:fld id="{310692DA-7047-4759-9A6F-AC9925B9AD24}" type="slidenum">
              <a:rPr lang="en-US" smtClean="0"/>
              <a:t>‹#›</a:t>
            </a:fld>
            <a:endParaRPr lang="en-US"/>
          </a:p>
        </p:txBody>
      </p:sp>
    </p:spTree>
    <p:extLst>
      <p:ext uri="{BB962C8B-B14F-4D97-AF65-F5344CB8AC3E}">
        <p14:creationId xmlns:p14="http://schemas.microsoft.com/office/powerpoint/2010/main" val="21622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4B335-3A61-5677-1A87-439C0EE103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81DD31-FA01-0769-AF31-BC1D418511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B1BBE2D-F758-9355-5498-CB90E59534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EAD083-DB28-269F-6F94-E39B6D3D321B}"/>
              </a:ext>
            </a:extLst>
          </p:cNvPr>
          <p:cNvSpPr>
            <a:spLocks noGrp="1"/>
          </p:cNvSpPr>
          <p:nvPr>
            <p:ph type="dt" sz="half" idx="10"/>
          </p:nvPr>
        </p:nvSpPr>
        <p:spPr/>
        <p:txBody>
          <a:bodyPr/>
          <a:lstStyle/>
          <a:p>
            <a:fld id="{5B71964F-6422-4A01-B543-977490ED4B96}" type="datetimeFigureOut">
              <a:rPr lang="en-US" smtClean="0"/>
              <a:t>8/31/2026</a:t>
            </a:fld>
            <a:endParaRPr lang="en-US"/>
          </a:p>
        </p:txBody>
      </p:sp>
      <p:sp>
        <p:nvSpPr>
          <p:cNvPr id="6" name="Footer Placeholder 5">
            <a:extLst>
              <a:ext uri="{FF2B5EF4-FFF2-40B4-BE49-F238E27FC236}">
                <a16:creationId xmlns:a16="http://schemas.microsoft.com/office/drawing/2014/main" id="{21C9AA2A-4DBD-8BB7-A55A-F9D1FBE44F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67B38D-9CF6-C627-E49A-D1FA5774EEEA}"/>
              </a:ext>
            </a:extLst>
          </p:cNvPr>
          <p:cNvSpPr>
            <a:spLocks noGrp="1"/>
          </p:cNvSpPr>
          <p:nvPr>
            <p:ph type="sldNum" sz="quarter" idx="12"/>
          </p:nvPr>
        </p:nvSpPr>
        <p:spPr/>
        <p:txBody>
          <a:bodyPr/>
          <a:lstStyle/>
          <a:p>
            <a:fld id="{310692DA-7047-4759-9A6F-AC9925B9AD24}" type="slidenum">
              <a:rPr lang="en-US" smtClean="0"/>
              <a:t>‹#›</a:t>
            </a:fld>
            <a:endParaRPr lang="en-US"/>
          </a:p>
        </p:txBody>
      </p:sp>
    </p:spTree>
    <p:extLst>
      <p:ext uri="{BB962C8B-B14F-4D97-AF65-F5344CB8AC3E}">
        <p14:creationId xmlns:p14="http://schemas.microsoft.com/office/powerpoint/2010/main" val="1067302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074BA-3EB1-4FC1-C9C2-2A2D9E09E47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31A0C1-F520-3CF9-4EAC-327FC7C02E5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E94517-656D-D1C9-1BD4-7618F542EDE4}"/>
              </a:ext>
            </a:extLst>
          </p:cNvPr>
          <p:cNvSpPr>
            <a:spLocks noGrp="1"/>
          </p:cNvSpPr>
          <p:nvPr>
            <p:ph type="dt" sz="half" idx="10"/>
          </p:nvPr>
        </p:nvSpPr>
        <p:spPr/>
        <p:txBody>
          <a:bodyPr/>
          <a:lstStyle/>
          <a:p>
            <a:fld id="{5B71964F-6422-4A01-B543-977490ED4B96}" type="datetimeFigureOut">
              <a:rPr lang="en-US" smtClean="0"/>
              <a:t>8/31/2026</a:t>
            </a:fld>
            <a:endParaRPr lang="en-US"/>
          </a:p>
        </p:txBody>
      </p:sp>
      <p:sp>
        <p:nvSpPr>
          <p:cNvPr id="5" name="Footer Placeholder 4">
            <a:extLst>
              <a:ext uri="{FF2B5EF4-FFF2-40B4-BE49-F238E27FC236}">
                <a16:creationId xmlns:a16="http://schemas.microsoft.com/office/drawing/2014/main" id="{F7133F80-CE4E-643D-51BF-95346FA5CA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39BECA-7DB2-5C5D-C010-4FF55E4CC9AD}"/>
              </a:ext>
            </a:extLst>
          </p:cNvPr>
          <p:cNvSpPr>
            <a:spLocks noGrp="1"/>
          </p:cNvSpPr>
          <p:nvPr>
            <p:ph type="sldNum" sz="quarter" idx="12"/>
          </p:nvPr>
        </p:nvSpPr>
        <p:spPr/>
        <p:txBody>
          <a:bodyPr/>
          <a:lstStyle/>
          <a:p>
            <a:fld id="{310692DA-7047-4759-9A6F-AC9925B9AD24}" type="slidenum">
              <a:rPr lang="en-US" smtClean="0"/>
              <a:t>‹#›</a:t>
            </a:fld>
            <a:endParaRPr lang="en-US"/>
          </a:p>
        </p:txBody>
      </p:sp>
    </p:spTree>
    <p:extLst>
      <p:ext uri="{BB962C8B-B14F-4D97-AF65-F5344CB8AC3E}">
        <p14:creationId xmlns:p14="http://schemas.microsoft.com/office/powerpoint/2010/main" val="3814989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844BF09-21C9-A3E4-E719-10CBFA588EC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2E0C4F8-66CB-3C59-3FC8-F7F9652C2BC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0244C1-A3D9-42F1-331B-8FE6F86AE284}"/>
              </a:ext>
            </a:extLst>
          </p:cNvPr>
          <p:cNvSpPr>
            <a:spLocks noGrp="1"/>
          </p:cNvSpPr>
          <p:nvPr>
            <p:ph type="dt" sz="half" idx="10"/>
          </p:nvPr>
        </p:nvSpPr>
        <p:spPr/>
        <p:txBody>
          <a:bodyPr/>
          <a:lstStyle/>
          <a:p>
            <a:fld id="{5B71964F-6422-4A01-B543-977490ED4B96}" type="datetimeFigureOut">
              <a:rPr lang="en-US" smtClean="0"/>
              <a:t>8/31/2026</a:t>
            </a:fld>
            <a:endParaRPr lang="en-US"/>
          </a:p>
        </p:txBody>
      </p:sp>
      <p:sp>
        <p:nvSpPr>
          <p:cNvPr id="5" name="Footer Placeholder 4">
            <a:extLst>
              <a:ext uri="{FF2B5EF4-FFF2-40B4-BE49-F238E27FC236}">
                <a16:creationId xmlns:a16="http://schemas.microsoft.com/office/drawing/2014/main" id="{19672AFA-F336-708D-3F4F-E5BD44BD7D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6E5F7F-474A-99D4-3DC8-5209FF690AF6}"/>
              </a:ext>
            </a:extLst>
          </p:cNvPr>
          <p:cNvSpPr>
            <a:spLocks noGrp="1"/>
          </p:cNvSpPr>
          <p:nvPr>
            <p:ph type="sldNum" sz="quarter" idx="12"/>
          </p:nvPr>
        </p:nvSpPr>
        <p:spPr/>
        <p:txBody>
          <a:bodyPr/>
          <a:lstStyle/>
          <a:p>
            <a:fld id="{310692DA-7047-4759-9A6F-AC9925B9AD24}" type="slidenum">
              <a:rPr lang="en-US" smtClean="0"/>
              <a:t>‹#›</a:t>
            </a:fld>
            <a:endParaRPr lang="en-US"/>
          </a:p>
        </p:txBody>
      </p:sp>
    </p:spTree>
    <p:extLst>
      <p:ext uri="{BB962C8B-B14F-4D97-AF65-F5344CB8AC3E}">
        <p14:creationId xmlns:p14="http://schemas.microsoft.com/office/powerpoint/2010/main" val="3737293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A736AD-48B1-9453-9E0C-BDCEBE01F13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2310E68-B546-7666-E1E0-4D1B182B90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B700AE-BAB5-8C6C-B74C-9B360F9556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B71964F-6422-4A01-B543-977490ED4B96}" type="datetimeFigureOut">
              <a:rPr lang="en-US" smtClean="0"/>
              <a:t>8/31/2026</a:t>
            </a:fld>
            <a:endParaRPr lang="en-US"/>
          </a:p>
        </p:txBody>
      </p:sp>
      <p:sp>
        <p:nvSpPr>
          <p:cNvPr id="5" name="Footer Placeholder 4">
            <a:extLst>
              <a:ext uri="{FF2B5EF4-FFF2-40B4-BE49-F238E27FC236}">
                <a16:creationId xmlns:a16="http://schemas.microsoft.com/office/drawing/2014/main" id="{8FB9D8DD-2C57-54AC-F15B-12F37683B4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7D32517-01FC-DBE5-2FED-8BE79F3BFD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10692DA-7047-4759-9A6F-AC9925B9AD24}" type="slidenum">
              <a:rPr lang="en-US" smtClean="0"/>
              <a:t>‹#›</a:t>
            </a:fld>
            <a:endParaRPr lang="en-US"/>
          </a:p>
        </p:txBody>
      </p:sp>
    </p:spTree>
    <p:extLst>
      <p:ext uri="{BB962C8B-B14F-4D97-AF65-F5344CB8AC3E}">
        <p14:creationId xmlns:p14="http://schemas.microsoft.com/office/powerpoint/2010/main" val="8770774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AE1D663-1566-3CB1-9997-3CF0DE46031A}"/>
              </a:ext>
            </a:extLst>
          </p:cNvPr>
          <p:cNvSpPr txBox="1"/>
          <p:nvPr/>
        </p:nvSpPr>
        <p:spPr>
          <a:xfrm>
            <a:off x="274320" y="1401752"/>
            <a:ext cx="11430000" cy="5170646"/>
          </a:xfrm>
          <a:prstGeom prst="rect">
            <a:avLst/>
          </a:prstGeom>
          <a:noFill/>
        </p:spPr>
        <p:txBody>
          <a:bodyPr wrap="square" rtlCol="0">
            <a:spAutoFit/>
          </a:bodyPr>
          <a:lstStyle/>
          <a:p>
            <a:pPr algn="ctr"/>
            <a:r>
              <a:rPr lang="en-US" sz="2200" dirty="0">
                <a:ln w="0"/>
                <a:solidFill>
                  <a:schemeClr val="accent1"/>
                </a:solidFill>
                <a:effectLst>
                  <a:outerShdw blurRad="38100" dist="25400" dir="5400000" algn="ctr" rotWithShape="0">
                    <a:srgbClr val="6E747A">
                      <a:alpha val="43000"/>
                    </a:srgbClr>
                  </a:outerShdw>
                </a:effectLst>
                <a:latin typeface="Arial Rounded MT Bold" panose="020F0704030504030204" pitchFamily="34" charset="0"/>
              </a:rPr>
              <a:t>Last month we observed the 81</a:t>
            </a:r>
            <a:r>
              <a:rPr lang="en-US" sz="2200" baseline="30000" dirty="0">
                <a:ln w="0"/>
                <a:solidFill>
                  <a:schemeClr val="accent1"/>
                </a:solidFill>
                <a:effectLst>
                  <a:outerShdw blurRad="38100" dist="25400" dir="5400000" algn="ctr" rotWithShape="0">
                    <a:srgbClr val="6E747A">
                      <a:alpha val="43000"/>
                    </a:srgbClr>
                  </a:outerShdw>
                </a:effectLst>
                <a:latin typeface="Arial Rounded MT Bold" panose="020F0704030504030204" pitchFamily="34" charset="0"/>
              </a:rPr>
              <a:t>st</a:t>
            </a:r>
            <a:r>
              <a:rPr lang="en-US" sz="2200" dirty="0">
                <a:ln w="0"/>
                <a:solidFill>
                  <a:schemeClr val="accent1"/>
                </a:solidFill>
                <a:effectLst>
                  <a:outerShdw blurRad="38100" dist="25400" dir="5400000" algn="ctr" rotWithShape="0">
                    <a:srgbClr val="6E747A">
                      <a:alpha val="43000"/>
                    </a:srgbClr>
                  </a:outerShdw>
                </a:effectLst>
                <a:latin typeface="Arial Rounded MT Bold" panose="020F0704030504030204" pitchFamily="34" charset="0"/>
              </a:rPr>
              <a:t> anniversary of the dropping of the atomic bombs on Hiroshima and Nagasaki – reminding us of the immense suffering caused by war and the call to work for peace.</a:t>
            </a:r>
          </a:p>
          <a:p>
            <a:pPr algn="ctr"/>
            <a:endParaRPr lang="en-US" sz="2200" dirty="0">
              <a:ln w="0"/>
              <a:solidFill>
                <a:schemeClr val="accent1"/>
              </a:solidFill>
              <a:effectLst>
                <a:outerShdw blurRad="38100" dist="25400" dir="5400000" algn="ctr" rotWithShape="0">
                  <a:srgbClr val="6E747A">
                    <a:alpha val="43000"/>
                  </a:srgbClr>
                </a:outerShdw>
              </a:effectLst>
              <a:latin typeface="Arial Rounded MT Bold" panose="020F0704030504030204" pitchFamily="34" charset="0"/>
            </a:endParaRPr>
          </a:p>
          <a:p>
            <a:pPr algn="ctr"/>
            <a:r>
              <a:rPr lang="en-US" sz="2200" dirty="0">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El </a:t>
            </a:r>
            <a:r>
              <a:rPr lang="en-US" sz="2200" dirty="0" err="1">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mes</a:t>
            </a:r>
            <a:r>
              <a:rPr lang="en-US" sz="2200" dirty="0">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 </a:t>
            </a:r>
            <a:r>
              <a:rPr lang="en-US" sz="2200" dirty="0" err="1">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pasado</a:t>
            </a:r>
            <a:r>
              <a:rPr lang="en-US" sz="2200" dirty="0">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 </a:t>
            </a:r>
            <a:r>
              <a:rPr lang="en-US" sz="2200" dirty="0" err="1">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conmemoramos</a:t>
            </a:r>
            <a:r>
              <a:rPr lang="en-US" sz="2200" dirty="0">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 el 81º </a:t>
            </a:r>
            <a:r>
              <a:rPr lang="en-US" sz="2200" dirty="0" err="1">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aniversario</a:t>
            </a:r>
            <a:r>
              <a:rPr lang="en-US" sz="2200" dirty="0">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 del </a:t>
            </a:r>
            <a:r>
              <a:rPr lang="en-US" sz="2200" dirty="0" err="1">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lanzamiento</a:t>
            </a:r>
            <a:r>
              <a:rPr lang="en-US" sz="2200" dirty="0">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 de las </a:t>
            </a:r>
            <a:r>
              <a:rPr lang="en-US" sz="2200" dirty="0" err="1">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bombas</a:t>
            </a:r>
            <a:r>
              <a:rPr lang="en-US" sz="2200" dirty="0">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 </a:t>
            </a:r>
            <a:r>
              <a:rPr lang="en-US" sz="2200" dirty="0" err="1">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atómicas</a:t>
            </a:r>
            <a:r>
              <a:rPr lang="en-US" sz="2200" dirty="0">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 </a:t>
            </a:r>
            <a:r>
              <a:rPr lang="en-US" sz="2200" dirty="0" err="1">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sobre</a:t>
            </a:r>
            <a:r>
              <a:rPr lang="en-US" sz="2200" dirty="0">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 Hiroshima y Nagasaki, lo </a:t>
            </a:r>
            <a:r>
              <a:rPr lang="en-US" sz="2200" dirty="0" err="1">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que</a:t>
            </a:r>
            <a:r>
              <a:rPr lang="en-US" sz="2200" dirty="0">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 </a:t>
            </a:r>
            <a:r>
              <a:rPr lang="en-US" sz="2200" dirty="0" err="1">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nos</a:t>
            </a:r>
            <a:r>
              <a:rPr lang="en-US" sz="2200" dirty="0">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 </a:t>
            </a:r>
            <a:r>
              <a:rPr lang="en-US" sz="2200" dirty="0" err="1">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recuerda</a:t>
            </a:r>
            <a:r>
              <a:rPr lang="en-US" sz="2200" dirty="0">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 el </a:t>
            </a:r>
            <a:r>
              <a:rPr lang="en-US" sz="2200" dirty="0" err="1">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inmenso</a:t>
            </a:r>
            <a:r>
              <a:rPr lang="en-US" sz="2200" dirty="0">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 </a:t>
            </a:r>
            <a:r>
              <a:rPr lang="en-US" sz="2200" dirty="0" err="1">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sufrimiento</a:t>
            </a:r>
            <a:r>
              <a:rPr lang="en-US" sz="2200" dirty="0">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 </a:t>
            </a:r>
            <a:r>
              <a:rPr lang="en-US" sz="2200" dirty="0" err="1">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causado</a:t>
            </a:r>
            <a:r>
              <a:rPr lang="en-US" sz="2200" dirty="0">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 </a:t>
            </a:r>
            <a:r>
              <a:rPr lang="en-US" sz="2200" dirty="0" err="1">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por</a:t>
            </a:r>
            <a:r>
              <a:rPr lang="en-US" sz="2200" dirty="0">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 la </a:t>
            </a:r>
            <a:r>
              <a:rPr lang="en-US" sz="2200" dirty="0" err="1">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guerra</a:t>
            </a:r>
            <a:r>
              <a:rPr lang="en-US" sz="2200" dirty="0">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 y </a:t>
            </a:r>
            <a:r>
              <a:rPr lang="en-US" sz="2200" dirty="0" err="1">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nos</a:t>
            </a:r>
            <a:r>
              <a:rPr lang="en-US" sz="2200" dirty="0">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 </a:t>
            </a:r>
            <a:r>
              <a:rPr lang="en-US" sz="2200" dirty="0" err="1">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exhorta</a:t>
            </a:r>
            <a:r>
              <a:rPr lang="en-US" sz="2200" dirty="0">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 a </a:t>
            </a:r>
            <a:r>
              <a:rPr lang="en-US" sz="2200" dirty="0" err="1">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trabajar</a:t>
            </a:r>
            <a:r>
              <a:rPr lang="en-US" sz="2200" dirty="0">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 </a:t>
            </a:r>
            <a:r>
              <a:rPr lang="en-US" sz="2200" dirty="0" err="1">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por</a:t>
            </a:r>
            <a:r>
              <a:rPr lang="en-US" sz="2200" dirty="0">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 la </a:t>
            </a:r>
            <a:r>
              <a:rPr lang="en-US" sz="2200" dirty="0" err="1">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paz</a:t>
            </a:r>
            <a:r>
              <a:rPr lang="en-US" sz="2200" dirty="0">
                <a:ln w="0"/>
                <a:solidFill>
                  <a:schemeClr val="accent5">
                    <a:lumMod val="75000"/>
                  </a:schemeClr>
                </a:solidFill>
                <a:effectLst>
                  <a:outerShdw blurRad="38100" dist="25400" dir="5400000" algn="ctr" rotWithShape="0">
                    <a:srgbClr val="6E747A">
                      <a:alpha val="43000"/>
                    </a:srgbClr>
                  </a:outerShdw>
                </a:effectLst>
                <a:latin typeface="Arial Rounded MT Bold" panose="020F0704030504030204" pitchFamily="34" charset="0"/>
              </a:rPr>
              <a:t>.</a:t>
            </a:r>
          </a:p>
          <a:p>
            <a:pPr algn="ctr"/>
            <a:endParaRPr lang="en-US" sz="2200" dirty="0">
              <a:ln w="0"/>
              <a:solidFill>
                <a:schemeClr val="accent1"/>
              </a:solidFill>
              <a:effectLst>
                <a:outerShdw blurRad="38100" dist="25400" dir="5400000" algn="ctr" rotWithShape="0">
                  <a:srgbClr val="6E747A">
                    <a:alpha val="43000"/>
                  </a:srgbClr>
                </a:outerShdw>
              </a:effectLst>
              <a:latin typeface="Arial Rounded MT Bold" panose="020F0704030504030204" pitchFamily="34" charset="0"/>
            </a:endParaRPr>
          </a:p>
          <a:p>
            <a:pPr algn="ctr"/>
            <a:r>
              <a:rPr lang="pt-BR" sz="2200" dirty="0">
                <a:ln w="0"/>
                <a:solidFill>
                  <a:schemeClr val="accent6">
                    <a:lumMod val="75000"/>
                  </a:schemeClr>
                </a:solidFill>
                <a:effectLst>
                  <a:outerShdw blurRad="38100" dist="25400" dir="5400000" algn="ctr" rotWithShape="0">
                    <a:srgbClr val="6E747A">
                      <a:alpha val="43000"/>
                    </a:srgbClr>
                  </a:outerShdw>
                </a:effectLst>
                <a:latin typeface="Arial Rounded MT Bold" panose="020F0704030504030204" pitchFamily="34" charset="0"/>
              </a:rPr>
              <a:t>No mês passado, comemorámos o 81.º aniversário do lançamento das bombas atómicas sobre Hiroshima e Nagasaki – o que nos recorda o imenso sofrimento causado pela guerra e o apelo a empenharmo-nos pela paz.</a:t>
            </a:r>
          </a:p>
          <a:p>
            <a:pPr algn="ctr"/>
            <a:endParaRPr lang="pt-BR" sz="2200" dirty="0">
              <a:ln w="0"/>
              <a:solidFill>
                <a:schemeClr val="accent1"/>
              </a:solidFill>
              <a:effectLst>
                <a:outerShdw blurRad="38100" dist="25400" dir="5400000" algn="ctr" rotWithShape="0">
                  <a:srgbClr val="6E747A">
                    <a:alpha val="43000"/>
                  </a:srgbClr>
                </a:outerShdw>
              </a:effectLst>
              <a:latin typeface="Arial Rounded MT Bold" panose="020F0704030504030204" pitchFamily="34" charset="0"/>
            </a:endParaRPr>
          </a:p>
          <a:p>
            <a:pPr algn="ctr"/>
            <a:r>
              <a:rPr lang="en-US" sz="2200" dirty="0">
                <a:ln w="0"/>
                <a:solidFill>
                  <a:schemeClr val="accent2">
                    <a:lumMod val="75000"/>
                  </a:schemeClr>
                </a:solidFill>
                <a:effectLst>
                  <a:outerShdw blurRad="38100" dist="25400" dir="5400000" algn="ctr" rotWithShape="0">
                    <a:srgbClr val="6E747A">
                      <a:alpha val="43000"/>
                    </a:srgbClr>
                  </a:outerShdw>
                </a:effectLst>
                <a:latin typeface="Arial Rounded MT Bold" panose="020F0704030504030204" pitchFamily="34" charset="0"/>
              </a:rPr>
              <a:t>Le </a:t>
            </a:r>
            <a:r>
              <a:rPr lang="en-US" sz="2200" dirty="0" err="1">
                <a:ln w="0"/>
                <a:solidFill>
                  <a:schemeClr val="accent2">
                    <a:lumMod val="75000"/>
                  </a:schemeClr>
                </a:solidFill>
                <a:effectLst>
                  <a:outerShdw blurRad="38100" dist="25400" dir="5400000" algn="ctr" rotWithShape="0">
                    <a:srgbClr val="6E747A">
                      <a:alpha val="43000"/>
                    </a:srgbClr>
                  </a:outerShdw>
                </a:effectLst>
                <a:latin typeface="Arial Rounded MT Bold" panose="020F0704030504030204" pitchFamily="34" charset="0"/>
              </a:rPr>
              <a:t>mois</a:t>
            </a:r>
            <a:r>
              <a:rPr lang="en-US" sz="2200" dirty="0">
                <a:ln w="0"/>
                <a:solidFill>
                  <a:schemeClr val="accent2">
                    <a:lumMod val="75000"/>
                  </a:schemeClr>
                </a:solidFill>
                <a:effectLst>
                  <a:outerShdw blurRad="38100" dist="25400" dir="5400000" algn="ctr" rotWithShape="0">
                    <a:srgbClr val="6E747A">
                      <a:alpha val="43000"/>
                    </a:srgbClr>
                  </a:outerShdw>
                </a:effectLst>
                <a:latin typeface="Arial Rounded MT Bold" panose="020F0704030504030204" pitchFamily="34" charset="0"/>
              </a:rPr>
              <a:t> dernier, nous </a:t>
            </a:r>
            <a:r>
              <a:rPr lang="en-US" sz="2200" dirty="0" err="1">
                <a:ln w="0"/>
                <a:solidFill>
                  <a:schemeClr val="accent2">
                    <a:lumMod val="75000"/>
                  </a:schemeClr>
                </a:solidFill>
                <a:effectLst>
                  <a:outerShdw blurRad="38100" dist="25400" dir="5400000" algn="ctr" rotWithShape="0">
                    <a:srgbClr val="6E747A">
                      <a:alpha val="43000"/>
                    </a:srgbClr>
                  </a:outerShdw>
                </a:effectLst>
                <a:latin typeface="Arial Rounded MT Bold" panose="020F0704030504030204" pitchFamily="34" charset="0"/>
              </a:rPr>
              <a:t>avons</a:t>
            </a:r>
            <a:r>
              <a:rPr lang="en-US" sz="2200" dirty="0">
                <a:ln w="0"/>
                <a:solidFill>
                  <a:schemeClr val="accent2">
                    <a:lumMod val="75000"/>
                  </a:schemeClr>
                </a:solidFill>
                <a:effectLst>
                  <a:outerShdw blurRad="38100" dist="25400" dir="5400000" algn="ctr" rotWithShape="0">
                    <a:srgbClr val="6E747A">
                      <a:alpha val="43000"/>
                    </a:srgbClr>
                  </a:outerShdw>
                </a:effectLst>
                <a:latin typeface="Arial Rounded MT Bold" panose="020F0704030504030204" pitchFamily="34" charset="0"/>
              </a:rPr>
              <a:t> </a:t>
            </a:r>
            <a:r>
              <a:rPr lang="en-US" sz="2200" dirty="0" err="1">
                <a:ln w="0"/>
                <a:solidFill>
                  <a:schemeClr val="accent2">
                    <a:lumMod val="75000"/>
                  </a:schemeClr>
                </a:solidFill>
                <a:effectLst>
                  <a:outerShdw blurRad="38100" dist="25400" dir="5400000" algn="ctr" rotWithShape="0">
                    <a:srgbClr val="6E747A">
                      <a:alpha val="43000"/>
                    </a:srgbClr>
                  </a:outerShdw>
                </a:effectLst>
                <a:latin typeface="Arial Rounded MT Bold" panose="020F0704030504030204" pitchFamily="34" charset="0"/>
              </a:rPr>
              <a:t>commémoré</a:t>
            </a:r>
            <a:r>
              <a:rPr lang="en-US" sz="2200" dirty="0">
                <a:ln w="0"/>
                <a:solidFill>
                  <a:schemeClr val="accent2">
                    <a:lumMod val="75000"/>
                  </a:schemeClr>
                </a:solidFill>
                <a:effectLst>
                  <a:outerShdw blurRad="38100" dist="25400" dir="5400000" algn="ctr" rotWithShape="0">
                    <a:srgbClr val="6E747A">
                      <a:alpha val="43000"/>
                    </a:srgbClr>
                  </a:outerShdw>
                </a:effectLst>
                <a:latin typeface="Arial Rounded MT Bold" panose="020F0704030504030204" pitchFamily="34" charset="0"/>
              </a:rPr>
              <a:t> le 81e </a:t>
            </a:r>
            <a:r>
              <a:rPr lang="en-US" sz="2200" dirty="0" err="1">
                <a:ln w="0"/>
                <a:solidFill>
                  <a:schemeClr val="accent2">
                    <a:lumMod val="75000"/>
                  </a:schemeClr>
                </a:solidFill>
                <a:effectLst>
                  <a:outerShdw blurRad="38100" dist="25400" dir="5400000" algn="ctr" rotWithShape="0">
                    <a:srgbClr val="6E747A">
                      <a:alpha val="43000"/>
                    </a:srgbClr>
                  </a:outerShdw>
                </a:effectLst>
                <a:latin typeface="Arial Rounded MT Bold" panose="020F0704030504030204" pitchFamily="34" charset="0"/>
              </a:rPr>
              <a:t>anniversaire</a:t>
            </a:r>
            <a:r>
              <a:rPr lang="en-US" sz="2200" dirty="0">
                <a:ln w="0"/>
                <a:solidFill>
                  <a:schemeClr val="accent2">
                    <a:lumMod val="75000"/>
                  </a:schemeClr>
                </a:solidFill>
                <a:effectLst>
                  <a:outerShdw blurRad="38100" dist="25400" dir="5400000" algn="ctr" rotWithShape="0">
                    <a:srgbClr val="6E747A">
                      <a:alpha val="43000"/>
                    </a:srgbClr>
                  </a:outerShdw>
                </a:effectLst>
                <a:latin typeface="Arial Rounded MT Bold" panose="020F0704030504030204" pitchFamily="34" charset="0"/>
              </a:rPr>
              <a:t> du </a:t>
            </a:r>
            <a:r>
              <a:rPr lang="en-US" sz="2200" dirty="0" err="1">
                <a:ln w="0"/>
                <a:solidFill>
                  <a:schemeClr val="accent2">
                    <a:lumMod val="75000"/>
                  </a:schemeClr>
                </a:solidFill>
                <a:effectLst>
                  <a:outerShdw blurRad="38100" dist="25400" dir="5400000" algn="ctr" rotWithShape="0">
                    <a:srgbClr val="6E747A">
                      <a:alpha val="43000"/>
                    </a:srgbClr>
                  </a:outerShdw>
                </a:effectLst>
                <a:latin typeface="Arial Rounded MT Bold" panose="020F0704030504030204" pitchFamily="34" charset="0"/>
              </a:rPr>
              <a:t>largage</a:t>
            </a:r>
            <a:r>
              <a:rPr lang="en-US" sz="2200" dirty="0">
                <a:ln w="0"/>
                <a:solidFill>
                  <a:schemeClr val="accent2">
                    <a:lumMod val="75000"/>
                  </a:schemeClr>
                </a:solidFill>
                <a:effectLst>
                  <a:outerShdw blurRad="38100" dist="25400" dir="5400000" algn="ctr" rotWithShape="0">
                    <a:srgbClr val="6E747A">
                      <a:alpha val="43000"/>
                    </a:srgbClr>
                  </a:outerShdw>
                </a:effectLst>
                <a:latin typeface="Arial Rounded MT Bold" panose="020F0704030504030204" pitchFamily="34" charset="0"/>
              </a:rPr>
              <a:t> des bombes </a:t>
            </a:r>
            <a:r>
              <a:rPr lang="en-US" sz="2200" dirty="0" err="1">
                <a:ln w="0"/>
                <a:solidFill>
                  <a:schemeClr val="accent2">
                    <a:lumMod val="75000"/>
                  </a:schemeClr>
                </a:solidFill>
                <a:effectLst>
                  <a:outerShdw blurRad="38100" dist="25400" dir="5400000" algn="ctr" rotWithShape="0">
                    <a:srgbClr val="6E747A">
                      <a:alpha val="43000"/>
                    </a:srgbClr>
                  </a:outerShdw>
                </a:effectLst>
                <a:latin typeface="Arial Rounded MT Bold" panose="020F0704030504030204" pitchFamily="34" charset="0"/>
              </a:rPr>
              <a:t>atomiques</a:t>
            </a:r>
            <a:r>
              <a:rPr lang="en-US" sz="2200" dirty="0">
                <a:ln w="0"/>
                <a:solidFill>
                  <a:schemeClr val="accent2">
                    <a:lumMod val="75000"/>
                  </a:schemeClr>
                </a:solidFill>
                <a:effectLst>
                  <a:outerShdw blurRad="38100" dist="25400" dir="5400000" algn="ctr" rotWithShape="0">
                    <a:srgbClr val="6E747A">
                      <a:alpha val="43000"/>
                    </a:srgbClr>
                  </a:outerShdw>
                </a:effectLst>
                <a:latin typeface="Arial Rounded MT Bold" panose="020F0704030504030204" pitchFamily="34" charset="0"/>
              </a:rPr>
              <a:t> sur Hiroshima et Nagasaki, </a:t>
            </a:r>
            <a:r>
              <a:rPr lang="en-US" sz="2200" dirty="0" err="1">
                <a:ln w="0"/>
                <a:solidFill>
                  <a:schemeClr val="accent2">
                    <a:lumMod val="75000"/>
                  </a:schemeClr>
                </a:solidFill>
                <a:effectLst>
                  <a:outerShdw blurRad="38100" dist="25400" dir="5400000" algn="ctr" rotWithShape="0">
                    <a:srgbClr val="6E747A">
                      <a:alpha val="43000"/>
                    </a:srgbClr>
                  </a:outerShdw>
                </a:effectLst>
                <a:latin typeface="Arial Rounded MT Bold" panose="020F0704030504030204" pitchFamily="34" charset="0"/>
              </a:rPr>
              <a:t>ce</a:t>
            </a:r>
            <a:r>
              <a:rPr lang="en-US" sz="2200" dirty="0">
                <a:ln w="0"/>
                <a:solidFill>
                  <a:schemeClr val="accent2">
                    <a:lumMod val="75000"/>
                  </a:schemeClr>
                </a:solidFill>
                <a:effectLst>
                  <a:outerShdw blurRad="38100" dist="25400" dir="5400000" algn="ctr" rotWithShape="0">
                    <a:srgbClr val="6E747A">
                      <a:alpha val="43000"/>
                    </a:srgbClr>
                  </a:outerShdw>
                </a:effectLst>
                <a:latin typeface="Arial Rounded MT Bold" panose="020F0704030504030204" pitchFamily="34" charset="0"/>
              </a:rPr>
              <a:t> qui nous a </a:t>
            </a:r>
            <a:r>
              <a:rPr lang="en-US" sz="2200" dirty="0" err="1">
                <a:ln w="0"/>
                <a:solidFill>
                  <a:schemeClr val="accent2">
                    <a:lumMod val="75000"/>
                  </a:schemeClr>
                </a:solidFill>
                <a:effectLst>
                  <a:outerShdw blurRad="38100" dist="25400" dir="5400000" algn="ctr" rotWithShape="0">
                    <a:srgbClr val="6E747A">
                      <a:alpha val="43000"/>
                    </a:srgbClr>
                  </a:outerShdw>
                </a:effectLst>
                <a:latin typeface="Arial Rounded MT Bold" panose="020F0704030504030204" pitchFamily="34" charset="0"/>
              </a:rPr>
              <a:t>rappelé</a:t>
            </a:r>
            <a:r>
              <a:rPr lang="en-US" sz="2200" dirty="0">
                <a:ln w="0"/>
                <a:solidFill>
                  <a:schemeClr val="accent2">
                    <a:lumMod val="75000"/>
                  </a:schemeClr>
                </a:solidFill>
                <a:effectLst>
                  <a:outerShdw blurRad="38100" dist="25400" dir="5400000" algn="ctr" rotWithShape="0">
                    <a:srgbClr val="6E747A">
                      <a:alpha val="43000"/>
                    </a:srgbClr>
                  </a:outerShdw>
                </a:effectLst>
                <a:latin typeface="Arial Rounded MT Bold" panose="020F0704030504030204" pitchFamily="34" charset="0"/>
              </a:rPr>
              <a:t> les </a:t>
            </a:r>
            <a:r>
              <a:rPr lang="en-US" sz="2200" dirty="0" err="1">
                <a:ln w="0"/>
                <a:solidFill>
                  <a:schemeClr val="accent2">
                    <a:lumMod val="75000"/>
                  </a:schemeClr>
                </a:solidFill>
                <a:effectLst>
                  <a:outerShdw blurRad="38100" dist="25400" dir="5400000" algn="ctr" rotWithShape="0">
                    <a:srgbClr val="6E747A">
                      <a:alpha val="43000"/>
                    </a:srgbClr>
                  </a:outerShdw>
                </a:effectLst>
                <a:latin typeface="Arial Rounded MT Bold" panose="020F0704030504030204" pitchFamily="34" charset="0"/>
              </a:rPr>
              <a:t>immenses</a:t>
            </a:r>
            <a:r>
              <a:rPr lang="en-US" sz="2200" dirty="0">
                <a:ln w="0"/>
                <a:solidFill>
                  <a:schemeClr val="accent2">
                    <a:lumMod val="75000"/>
                  </a:schemeClr>
                </a:solidFill>
                <a:effectLst>
                  <a:outerShdw blurRad="38100" dist="25400" dir="5400000" algn="ctr" rotWithShape="0">
                    <a:srgbClr val="6E747A">
                      <a:alpha val="43000"/>
                    </a:srgbClr>
                  </a:outerShdw>
                </a:effectLst>
                <a:latin typeface="Arial Rounded MT Bold" panose="020F0704030504030204" pitchFamily="34" charset="0"/>
              </a:rPr>
              <a:t> </a:t>
            </a:r>
            <a:r>
              <a:rPr lang="en-US" sz="2200" dirty="0" err="1">
                <a:ln w="0"/>
                <a:solidFill>
                  <a:schemeClr val="accent2">
                    <a:lumMod val="75000"/>
                  </a:schemeClr>
                </a:solidFill>
                <a:effectLst>
                  <a:outerShdw blurRad="38100" dist="25400" dir="5400000" algn="ctr" rotWithShape="0">
                    <a:srgbClr val="6E747A">
                      <a:alpha val="43000"/>
                    </a:srgbClr>
                  </a:outerShdw>
                </a:effectLst>
                <a:latin typeface="Arial Rounded MT Bold" panose="020F0704030504030204" pitchFamily="34" charset="0"/>
              </a:rPr>
              <a:t>souffrances</a:t>
            </a:r>
            <a:r>
              <a:rPr lang="en-US" sz="2200" dirty="0">
                <a:ln w="0"/>
                <a:solidFill>
                  <a:schemeClr val="accent2">
                    <a:lumMod val="75000"/>
                  </a:schemeClr>
                </a:solidFill>
                <a:effectLst>
                  <a:outerShdw blurRad="38100" dist="25400" dir="5400000" algn="ctr" rotWithShape="0">
                    <a:srgbClr val="6E747A">
                      <a:alpha val="43000"/>
                    </a:srgbClr>
                  </a:outerShdw>
                </a:effectLst>
                <a:latin typeface="Arial Rounded MT Bold" panose="020F0704030504030204" pitchFamily="34" charset="0"/>
              </a:rPr>
              <a:t> </a:t>
            </a:r>
            <a:r>
              <a:rPr lang="en-US" sz="2200" dirty="0" err="1">
                <a:ln w="0"/>
                <a:solidFill>
                  <a:schemeClr val="accent2">
                    <a:lumMod val="75000"/>
                  </a:schemeClr>
                </a:solidFill>
                <a:effectLst>
                  <a:outerShdw blurRad="38100" dist="25400" dir="5400000" algn="ctr" rotWithShape="0">
                    <a:srgbClr val="6E747A">
                      <a:alpha val="43000"/>
                    </a:srgbClr>
                  </a:outerShdw>
                </a:effectLst>
                <a:latin typeface="Arial Rounded MT Bold" panose="020F0704030504030204" pitchFamily="34" charset="0"/>
              </a:rPr>
              <a:t>causées</a:t>
            </a:r>
            <a:r>
              <a:rPr lang="en-US" sz="2200" dirty="0">
                <a:ln w="0"/>
                <a:solidFill>
                  <a:schemeClr val="accent2">
                    <a:lumMod val="75000"/>
                  </a:schemeClr>
                </a:solidFill>
                <a:effectLst>
                  <a:outerShdw blurRad="38100" dist="25400" dir="5400000" algn="ctr" rotWithShape="0">
                    <a:srgbClr val="6E747A">
                      <a:alpha val="43000"/>
                    </a:srgbClr>
                  </a:outerShdw>
                </a:effectLst>
                <a:latin typeface="Arial Rounded MT Bold" panose="020F0704030504030204" pitchFamily="34" charset="0"/>
              </a:rPr>
              <a:t> par la guerre et </a:t>
            </a:r>
            <a:r>
              <a:rPr lang="en-US" sz="2200" dirty="0" err="1">
                <a:ln w="0"/>
                <a:solidFill>
                  <a:schemeClr val="accent2">
                    <a:lumMod val="75000"/>
                  </a:schemeClr>
                </a:solidFill>
                <a:effectLst>
                  <a:outerShdw blurRad="38100" dist="25400" dir="5400000" algn="ctr" rotWithShape="0">
                    <a:srgbClr val="6E747A">
                      <a:alpha val="43000"/>
                    </a:srgbClr>
                  </a:outerShdw>
                </a:effectLst>
                <a:latin typeface="Arial Rounded MT Bold" panose="020F0704030504030204" pitchFamily="34" charset="0"/>
              </a:rPr>
              <a:t>l'appel</a:t>
            </a:r>
            <a:r>
              <a:rPr lang="en-US" sz="2200" dirty="0">
                <a:ln w="0"/>
                <a:solidFill>
                  <a:schemeClr val="accent2">
                    <a:lumMod val="75000"/>
                  </a:schemeClr>
                </a:solidFill>
                <a:effectLst>
                  <a:outerShdw blurRad="38100" dist="25400" dir="5400000" algn="ctr" rotWithShape="0">
                    <a:srgbClr val="6E747A">
                      <a:alpha val="43000"/>
                    </a:srgbClr>
                  </a:outerShdw>
                </a:effectLst>
                <a:latin typeface="Arial Rounded MT Bold" panose="020F0704030504030204" pitchFamily="34" charset="0"/>
              </a:rPr>
              <a:t> à </a:t>
            </a:r>
            <a:r>
              <a:rPr lang="en-US" sz="2200" dirty="0" err="1">
                <a:ln w="0"/>
                <a:solidFill>
                  <a:schemeClr val="accent2">
                    <a:lumMod val="75000"/>
                  </a:schemeClr>
                </a:solidFill>
                <a:effectLst>
                  <a:outerShdw blurRad="38100" dist="25400" dir="5400000" algn="ctr" rotWithShape="0">
                    <a:srgbClr val="6E747A">
                      <a:alpha val="43000"/>
                    </a:srgbClr>
                  </a:outerShdw>
                </a:effectLst>
                <a:latin typeface="Arial Rounded MT Bold" panose="020F0704030504030204" pitchFamily="34" charset="0"/>
              </a:rPr>
              <a:t>œuvrer</a:t>
            </a:r>
            <a:r>
              <a:rPr lang="en-US" sz="2200" dirty="0">
                <a:ln w="0"/>
                <a:solidFill>
                  <a:schemeClr val="accent2">
                    <a:lumMod val="75000"/>
                  </a:schemeClr>
                </a:solidFill>
                <a:effectLst>
                  <a:outerShdw blurRad="38100" dist="25400" dir="5400000" algn="ctr" rotWithShape="0">
                    <a:srgbClr val="6E747A">
                      <a:alpha val="43000"/>
                    </a:srgbClr>
                  </a:outerShdw>
                </a:effectLst>
                <a:latin typeface="Arial Rounded MT Bold" panose="020F0704030504030204" pitchFamily="34" charset="0"/>
              </a:rPr>
              <a:t> pour la </a:t>
            </a:r>
            <a:r>
              <a:rPr lang="en-US" sz="2200" dirty="0" err="1">
                <a:ln w="0"/>
                <a:solidFill>
                  <a:schemeClr val="accent2">
                    <a:lumMod val="75000"/>
                  </a:schemeClr>
                </a:solidFill>
                <a:effectLst>
                  <a:outerShdw blurRad="38100" dist="25400" dir="5400000" algn="ctr" rotWithShape="0">
                    <a:srgbClr val="6E747A">
                      <a:alpha val="43000"/>
                    </a:srgbClr>
                  </a:outerShdw>
                </a:effectLst>
                <a:latin typeface="Arial Rounded MT Bold" panose="020F0704030504030204" pitchFamily="34" charset="0"/>
              </a:rPr>
              <a:t>paix</a:t>
            </a:r>
            <a:r>
              <a:rPr lang="en-US" sz="2200" dirty="0">
                <a:ln w="0"/>
                <a:solidFill>
                  <a:schemeClr val="accent2">
                    <a:lumMod val="75000"/>
                  </a:schemeClr>
                </a:solidFill>
                <a:effectLst>
                  <a:outerShdw blurRad="38100" dist="25400" dir="5400000" algn="ctr" rotWithShape="0">
                    <a:srgbClr val="6E747A">
                      <a:alpha val="43000"/>
                    </a:srgbClr>
                  </a:outerShdw>
                </a:effectLst>
                <a:latin typeface="Arial Rounded MT Bold" panose="020F0704030504030204" pitchFamily="34" charset="0"/>
              </a:rPr>
              <a:t>.</a:t>
            </a:r>
          </a:p>
        </p:txBody>
      </p:sp>
      <p:sp>
        <p:nvSpPr>
          <p:cNvPr id="5" name="Rectangle 4">
            <a:extLst>
              <a:ext uri="{FF2B5EF4-FFF2-40B4-BE49-F238E27FC236}">
                <a16:creationId xmlns:a16="http://schemas.microsoft.com/office/drawing/2014/main" id="{7BAEFC50-5542-AE0C-9A4C-C62640D11194}"/>
              </a:ext>
            </a:extLst>
          </p:cNvPr>
          <p:cNvSpPr/>
          <p:nvPr/>
        </p:nvSpPr>
        <p:spPr>
          <a:xfrm>
            <a:off x="158663" y="0"/>
            <a:ext cx="11728537" cy="1200329"/>
          </a:xfrm>
          <a:prstGeom prst="rect">
            <a:avLst/>
          </a:prstGeom>
          <a:noFill/>
        </p:spPr>
        <p:txBody>
          <a:bodyPr wrap="square" lIns="91440" tIns="45720" rIns="91440" bIns="45720">
            <a:spAutoFit/>
          </a:bodyPr>
          <a:lstStyle/>
          <a:p>
            <a:pPr algn="ctr"/>
            <a:r>
              <a:rPr lang="en-US" sz="3600" b="1" dirty="0">
                <a:solidFill>
                  <a:schemeClr val="accent1"/>
                </a:solidFill>
              </a:rPr>
              <a:t>Our Suffering</a:t>
            </a:r>
            <a:r>
              <a:rPr lang="en-US" sz="3600" b="1" dirty="0"/>
              <a:t>       </a:t>
            </a:r>
            <a:r>
              <a:rPr lang="en-US" sz="3600" b="1" dirty="0">
                <a:solidFill>
                  <a:schemeClr val="accent5">
                    <a:lumMod val="75000"/>
                  </a:schemeClr>
                </a:solidFill>
              </a:rPr>
              <a:t>Nuestro </a:t>
            </a:r>
            <a:r>
              <a:rPr lang="en-US" sz="3600" b="1" dirty="0" err="1">
                <a:solidFill>
                  <a:schemeClr val="accent5">
                    <a:lumMod val="75000"/>
                  </a:schemeClr>
                </a:solidFill>
              </a:rPr>
              <a:t>sufrimiento</a:t>
            </a:r>
            <a:r>
              <a:rPr lang="en-US" sz="3600" b="1" dirty="0"/>
              <a:t> </a:t>
            </a:r>
          </a:p>
          <a:p>
            <a:pPr algn="ctr"/>
            <a:r>
              <a:rPr lang="en-US" sz="3600" b="1" dirty="0">
                <a:solidFill>
                  <a:schemeClr val="accent6">
                    <a:lumMod val="75000"/>
                  </a:schemeClr>
                </a:solidFill>
              </a:rPr>
              <a:t>O </a:t>
            </a:r>
            <a:r>
              <a:rPr lang="en-US" sz="3600" b="1" dirty="0" err="1">
                <a:solidFill>
                  <a:schemeClr val="accent6">
                    <a:lumMod val="75000"/>
                  </a:schemeClr>
                </a:solidFill>
              </a:rPr>
              <a:t>nosso</a:t>
            </a:r>
            <a:r>
              <a:rPr lang="en-US" sz="3600" b="1" dirty="0">
                <a:solidFill>
                  <a:schemeClr val="accent6">
                    <a:lumMod val="75000"/>
                  </a:schemeClr>
                </a:solidFill>
              </a:rPr>
              <a:t> </a:t>
            </a:r>
            <a:r>
              <a:rPr lang="en-US" sz="3600" b="1" dirty="0" err="1">
                <a:solidFill>
                  <a:schemeClr val="accent6">
                    <a:lumMod val="75000"/>
                  </a:schemeClr>
                </a:solidFill>
              </a:rPr>
              <a:t>sofrimento</a:t>
            </a:r>
            <a:r>
              <a:rPr lang="en-US" sz="3600" b="1" dirty="0">
                <a:solidFill>
                  <a:schemeClr val="accent6">
                    <a:lumMod val="75000"/>
                  </a:schemeClr>
                </a:solidFill>
              </a:rPr>
              <a:t>          </a:t>
            </a:r>
            <a:r>
              <a:rPr lang="en-US" sz="3600" b="1" dirty="0">
                <a:solidFill>
                  <a:schemeClr val="accent2">
                    <a:lumMod val="75000"/>
                  </a:schemeClr>
                </a:solidFill>
              </a:rPr>
              <a:t>Notre </a:t>
            </a:r>
            <a:r>
              <a:rPr lang="en-US" sz="3600" b="1" dirty="0" err="1">
                <a:solidFill>
                  <a:schemeClr val="accent2">
                    <a:lumMod val="75000"/>
                  </a:schemeClr>
                </a:solidFill>
              </a:rPr>
              <a:t>souffrance</a:t>
            </a:r>
            <a:r>
              <a:rPr lang="en-US" sz="3600" b="1" dirty="0">
                <a:solidFill>
                  <a:schemeClr val="accent2">
                    <a:lumMod val="75000"/>
                  </a:schemeClr>
                </a:solidFill>
              </a:rPr>
              <a:t> </a:t>
            </a:r>
            <a:endParaRPr lang="en-US" sz="3600" dirty="0">
              <a:solidFill>
                <a:schemeClr val="accent2">
                  <a:lumMod val="75000"/>
                </a:schemeClr>
              </a:solidFill>
            </a:endParaRPr>
          </a:p>
        </p:txBody>
      </p:sp>
    </p:spTree>
    <p:extLst>
      <p:ext uri="{BB962C8B-B14F-4D97-AF65-F5344CB8AC3E}">
        <p14:creationId xmlns:p14="http://schemas.microsoft.com/office/powerpoint/2010/main" val="2897272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EB47141-8B42-8B92-B289-4A2DFE625B16}"/>
              </a:ext>
            </a:extLst>
          </p:cNvPr>
          <p:cNvPicPr>
            <a:picLocks noChangeAspect="1"/>
          </p:cNvPicPr>
          <p:nvPr/>
        </p:nvPicPr>
        <p:blipFill>
          <a:blip r:embed="rId2">
            <a:extLst>
              <a:ext uri="{28A0092B-C50C-407E-A947-70E740481C1C}">
                <a14:useLocalDpi xmlns:a14="http://schemas.microsoft.com/office/drawing/2010/main" val="0"/>
              </a:ext>
            </a:extLst>
          </a:blip>
          <a:srcRect t="1077" r="3" b="7089"/>
          <a:stretch>
            <a:fillRect/>
          </a:stretch>
        </p:blipFill>
        <p:spPr>
          <a:xfrm>
            <a:off x="6591299" y="1"/>
            <a:ext cx="5600701" cy="6857999"/>
          </a:xfrm>
          <a:prstGeom prst="rect">
            <a:avLst/>
          </a:prstGeom>
        </p:spPr>
      </p:pic>
      <p:sp>
        <p:nvSpPr>
          <p:cNvPr id="7" name="TextBox 6">
            <a:extLst>
              <a:ext uri="{FF2B5EF4-FFF2-40B4-BE49-F238E27FC236}">
                <a16:creationId xmlns:a16="http://schemas.microsoft.com/office/drawing/2014/main" id="{60AACB8E-6D87-D998-F65D-0EEDEEAA09D6}"/>
              </a:ext>
            </a:extLst>
          </p:cNvPr>
          <p:cNvSpPr txBox="1"/>
          <p:nvPr/>
        </p:nvSpPr>
        <p:spPr>
          <a:xfrm>
            <a:off x="233680" y="2225040"/>
            <a:ext cx="6471920" cy="2232215"/>
          </a:xfrm>
          <a:prstGeom prst="rect">
            <a:avLst/>
          </a:prstGeom>
        </p:spPr>
        <p:txBody>
          <a:bodyPr vert="horz" lIns="91440" tIns="45720" rIns="91440" bIns="45720" rtlCol="0" anchor="ctr">
            <a:noAutofit/>
          </a:bodyPr>
          <a:lstStyle/>
          <a:p>
            <a:r>
              <a:rPr lang="en-US" dirty="0">
                <a:solidFill>
                  <a:schemeClr val="accent1">
                    <a:lumMod val="75000"/>
                  </a:schemeClr>
                </a:solidFill>
                <a:latin typeface="Verdana" panose="020B0604030504040204" pitchFamily="34" charset="0"/>
                <a:ea typeface="Verdana" panose="020B0604030504040204" pitchFamily="34" charset="0"/>
              </a:rPr>
              <a:t>Hiroshima, 6 August 8:15 AM</a:t>
            </a:r>
          </a:p>
          <a:p>
            <a:r>
              <a:rPr lang="en-US" dirty="0">
                <a:solidFill>
                  <a:schemeClr val="accent1">
                    <a:lumMod val="75000"/>
                  </a:schemeClr>
                </a:solidFill>
                <a:latin typeface="Verdana" panose="020B0604030504040204" pitchFamily="34" charset="0"/>
                <a:ea typeface="Verdana" panose="020B0604030504040204" pitchFamily="34" charset="0"/>
              </a:rPr>
              <a:t>The first atomic bomb was dropped by the US, exploding with the force of 15 kilotons of explosive, delivering a shuddering and massive blow to Earth…</a:t>
            </a:r>
          </a:p>
          <a:p>
            <a:endParaRPr lang="en-US" dirty="0">
              <a:latin typeface="Verdana" panose="020B0604030504040204" pitchFamily="34" charset="0"/>
              <a:ea typeface="Verdana" panose="020B0604030504040204" pitchFamily="34" charset="0"/>
            </a:endParaRPr>
          </a:p>
          <a:p>
            <a:r>
              <a:rPr lang="en-US" dirty="0">
                <a:solidFill>
                  <a:schemeClr val="accent5">
                    <a:lumMod val="75000"/>
                  </a:schemeClr>
                </a:solidFill>
                <a:latin typeface="Verdana" panose="020B0604030504040204" pitchFamily="34" charset="0"/>
                <a:ea typeface="Verdana" panose="020B0604030504040204" pitchFamily="34" charset="0"/>
              </a:rPr>
              <a:t>Hiroshima, 6 de </a:t>
            </a:r>
            <a:r>
              <a:rPr lang="en-US" dirty="0" err="1">
                <a:solidFill>
                  <a:schemeClr val="accent5">
                    <a:lumMod val="75000"/>
                  </a:schemeClr>
                </a:solidFill>
                <a:latin typeface="Verdana" panose="020B0604030504040204" pitchFamily="34" charset="0"/>
                <a:ea typeface="Verdana" panose="020B0604030504040204" pitchFamily="34" charset="0"/>
              </a:rPr>
              <a:t>agosto</a:t>
            </a:r>
            <a:r>
              <a:rPr lang="en-US" dirty="0">
                <a:solidFill>
                  <a:schemeClr val="accent5">
                    <a:lumMod val="75000"/>
                  </a:schemeClr>
                </a:solidFill>
                <a:latin typeface="Verdana" panose="020B0604030504040204" pitchFamily="34" charset="0"/>
                <a:ea typeface="Verdana" panose="020B0604030504040204" pitchFamily="34" charset="0"/>
              </a:rPr>
              <a:t>, 8:15 a. m.</a:t>
            </a:r>
          </a:p>
          <a:p>
            <a:r>
              <a:rPr lang="en-US" dirty="0" err="1">
                <a:solidFill>
                  <a:schemeClr val="accent5">
                    <a:lumMod val="75000"/>
                  </a:schemeClr>
                </a:solidFill>
                <a:latin typeface="Verdana" panose="020B0604030504040204" pitchFamily="34" charset="0"/>
                <a:ea typeface="Verdana" panose="020B0604030504040204" pitchFamily="34" charset="0"/>
              </a:rPr>
              <a:t>Estados</a:t>
            </a:r>
            <a:r>
              <a:rPr lang="en-US" dirty="0">
                <a:solidFill>
                  <a:schemeClr val="accent5">
                    <a:lumMod val="75000"/>
                  </a:schemeClr>
                </a:solidFill>
                <a:latin typeface="Verdana" panose="020B0604030504040204" pitchFamily="34" charset="0"/>
                <a:ea typeface="Verdana" panose="020B0604030504040204" pitchFamily="34" charset="0"/>
              </a:rPr>
              <a:t> Unidos </a:t>
            </a:r>
            <a:r>
              <a:rPr lang="en-US" dirty="0" err="1">
                <a:solidFill>
                  <a:schemeClr val="accent5">
                    <a:lumMod val="75000"/>
                  </a:schemeClr>
                </a:solidFill>
                <a:latin typeface="Verdana" panose="020B0604030504040204" pitchFamily="34" charset="0"/>
                <a:ea typeface="Verdana" panose="020B0604030504040204" pitchFamily="34" charset="0"/>
              </a:rPr>
              <a:t>lanzó</a:t>
            </a:r>
            <a:r>
              <a:rPr lang="en-US" dirty="0">
                <a:solidFill>
                  <a:schemeClr val="accent5">
                    <a:lumMod val="75000"/>
                  </a:schemeClr>
                </a:solidFill>
                <a:latin typeface="Verdana" panose="020B0604030504040204" pitchFamily="34" charset="0"/>
                <a:ea typeface="Verdana" panose="020B0604030504040204" pitchFamily="34" charset="0"/>
              </a:rPr>
              <a:t> la </a:t>
            </a:r>
            <a:r>
              <a:rPr lang="en-US" dirty="0" err="1">
                <a:solidFill>
                  <a:schemeClr val="accent5">
                    <a:lumMod val="75000"/>
                  </a:schemeClr>
                </a:solidFill>
                <a:latin typeface="Verdana" panose="020B0604030504040204" pitchFamily="34" charset="0"/>
                <a:ea typeface="Verdana" panose="020B0604030504040204" pitchFamily="34" charset="0"/>
              </a:rPr>
              <a:t>primera</a:t>
            </a:r>
            <a:r>
              <a:rPr lang="en-US" dirty="0">
                <a:solidFill>
                  <a:schemeClr val="accent5">
                    <a:lumMod val="75000"/>
                  </a:schemeClr>
                </a:solidFill>
                <a:latin typeface="Verdana" panose="020B0604030504040204" pitchFamily="34" charset="0"/>
                <a:ea typeface="Verdana" panose="020B0604030504040204" pitchFamily="34" charset="0"/>
              </a:rPr>
              <a:t> </a:t>
            </a:r>
            <a:r>
              <a:rPr lang="en-US" dirty="0" err="1">
                <a:solidFill>
                  <a:schemeClr val="accent5">
                    <a:lumMod val="75000"/>
                  </a:schemeClr>
                </a:solidFill>
                <a:latin typeface="Verdana" panose="020B0604030504040204" pitchFamily="34" charset="0"/>
                <a:ea typeface="Verdana" panose="020B0604030504040204" pitchFamily="34" charset="0"/>
              </a:rPr>
              <a:t>bomba</a:t>
            </a:r>
            <a:r>
              <a:rPr lang="en-US" dirty="0">
                <a:solidFill>
                  <a:schemeClr val="accent5">
                    <a:lumMod val="75000"/>
                  </a:schemeClr>
                </a:solidFill>
                <a:latin typeface="Verdana" panose="020B0604030504040204" pitchFamily="34" charset="0"/>
                <a:ea typeface="Verdana" panose="020B0604030504040204" pitchFamily="34" charset="0"/>
              </a:rPr>
              <a:t> </a:t>
            </a:r>
            <a:r>
              <a:rPr lang="en-US" dirty="0" err="1">
                <a:solidFill>
                  <a:schemeClr val="accent5">
                    <a:lumMod val="75000"/>
                  </a:schemeClr>
                </a:solidFill>
                <a:latin typeface="Verdana" panose="020B0604030504040204" pitchFamily="34" charset="0"/>
                <a:ea typeface="Verdana" panose="020B0604030504040204" pitchFamily="34" charset="0"/>
              </a:rPr>
              <a:t>atómica</a:t>
            </a:r>
            <a:r>
              <a:rPr lang="en-US" dirty="0">
                <a:solidFill>
                  <a:schemeClr val="accent5">
                    <a:lumMod val="75000"/>
                  </a:schemeClr>
                </a:solidFill>
                <a:latin typeface="Verdana" panose="020B0604030504040204" pitchFamily="34" charset="0"/>
                <a:ea typeface="Verdana" panose="020B0604030504040204" pitchFamily="34" charset="0"/>
              </a:rPr>
              <a:t>, </a:t>
            </a:r>
            <a:r>
              <a:rPr lang="en-US" dirty="0" err="1">
                <a:solidFill>
                  <a:schemeClr val="accent5">
                    <a:lumMod val="75000"/>
                  </a:schemeClr>
                </a:solidFill>
                <a:latin typeface="Verdana" panose="020B0604030504040204" pitchFamily="34" charset="0"/>
                <a:ea typeface="Verdana" panose="020B0604030504040204" pitchFamily="34" charset="0"/>
              </a:rPr>
              <a:t>que</a:t>
            </a:r>
            <a:r>
              <a:rPr lang="en-US" dirty="0">
                <a:solidFill>
                  <a:schemeClr val="accent5">
                    <a:lumMod val="75000"/>
                  </a:schemeClr>
                </a:solidFill>
                <a:latin typeface="Verdana" panose="020B0604030504040204" pitchFamily="34" charset="0"/>
                <a:ea typeface="Verdana" panose="020B0604030504040204" pitchFamily="34" charset="0"/>
              </a:rPr>
              <a:t> </a:t>
            </a:r>
            <a:r>
              <a:rPr lang="en-US" dirty="0" err="1">
                <a:solidFill>
                  <a:schemeClr val="accent5">
                    <a:lumMod val="75000"/>
                  </a:schemeClr>
                </a:solidFill>
                <a:latin typeface="Verdana" panose="020B0604030504040204" pitchFamily="34" charset="0"/>
                <a:ea typeface="Verdana" panose="020B0604030504040204" pitchFamily="34" charset="0"/>
              </a:rPr>
              <a:t>explotó</a:t>
            </a:r>
            <a:r>
              <a:rPr lang="en-US" dirty="0">
                <a:solidFill>
                  <a:schemeClr val="accent5">
                    <a:lumMod val="75000"/>
                  </a:schemeClr>
                </a:solidFill>
                <a:latin typeface="Verdana" panose="020B0604030504040204" pitchFamily="34" charset="0"/>
                <a:ea typeface="Verdana" panose="020B0604030504040204" pitchFamily="34" charset="0"/>
              </a:rPr>
              <a:t> con </a:t>
            </a:r>
            <a:r>
              <a:rPr lang="en-US" dirty="0" err="1">
                <a:solidFill>
                  <a:schemeClr val="accent5">
                    <a:lumMod val="75000"/>
                  </a:schemeClr>
                </a:solidFill>
                <a:latin typeface="Verdana" panose="020B0604030504040204" pitchFamily="34" charset="0"/>
                <a:ea typeface="Verdana" panose="020B0604030504040204" pitchFamily="34" charset="0"/>
              </a:rPr>
              <a:t>una</a:t>
            </a:r>
            <a:r>
              <a:rPr lang="en-US" dirty="0">
                <a:solidFill>
                  <a:schemeClr val="accent5">
                    <a:lumMod val="75000"/>
                  </a:schemeClr>
                </a:solidFill>
                <a:latin typeface="Verdana" panose="020B0604030504040204" pitchFamily="34" charset="0"/>
                <a:ea typeface="Verdana" panose="020B0604030504040204" pitchFamily="34" charset="0"/>
              </a:rPr>
              <a:t> </a:t>
            </a:r>
            <a:r>
              <a:rPr lang="en-US" dirty="0" err="1">
                <a:solidFill>
                  <a:schemeClr val="accent5">
                    <a:lumMod val="75000"/>
                  </a:schemeClr>
                </a:solidFill>
                <a:latin typeface="Verdana" panose="020B0604030504040204" pitchFamily="34" charset="0"/>
                <a:ea typeface="Verdana" panose="020B0604030504040204" pitchFamily="34" charset="0"/>
              </a:rPr>
              <a:t>potencia</a:t>
            </a:r>
            <a:r>
              <a:rPr lang="en-US" dirty="0">
                <a:solidFill>
                  <a:schemeClr val="accent5">
                    <a:lumMod val="75000"/>
                  </a:schemeClr>
                </a:solidFill>
                <a:latin typeface="Verdana" panose="020B0604030504040204" pitchFamily="34" charset="0"/>
                <a:ea typeface="Verdana" panose="020B0604030504040204" pitchFamily="34" charset="0"/>
              </a:rPr>
              <a:t> </a:t>
            </a:r>
            <a:r>
              <a:rPr lang="en-US" dirty="0" err="1">
                <a:solidFill>
                  <a:schemeClr val="accent5">
                    <a:lumMod val="75000"/>
                  </a:schemeClr>
                </a:solidFill>
                <a:latin typeface="Verdana" panose="020B0604030504040204" pitchFamily="34" charset="0"/>
                <a:ea typeface="Verdana" panose="020B0604030504040204" pitchFamily="34" charset="0"/>
              </a:rPr>
              <a:t>equivalente</a:t>
            </a:r>
            <a:r>
              <a:rPr lang="en-US" dirty="0">
                <a:solidFill>
                  <a:schemeClr val="accent5">
                    <a:lumMod val="75000"/>
                  </a:schemeClr>
                </a:solidFill>
                <a:latin typeface="Verdana" panose="020B0604030504040204" pitchFamily="34" charset="0"/>
                <a:ea typeface="Verdana" panose="020B0604030504040204" pitchFamily="34" charset="0"/>
              </a:rPr>
              <a:t> a 15 </a:t>
            </a:r>
            <a:r>
              <a:rPr lang="en-US" dirty="0" err="1">
                <a:solidFill>
                  <a:schemeClr val="accent5">
                    <a:lumMod val="75000"/>
                  </a:schemeClr>
                </a:solidFill>
                <a:latin typeface="Verdana" panose="020B0604030504040204" pitchFamily="34" charset="0"/>
                <a:ea typeface="Verdana" panose="020B0604030504040204" pitchFamily="34" charset="0"/>
              </a:rPr>
              <a:t>kilotoneladas</a:t>
            </a:r>
            <a:r>
              <a:rPr lang="en-US" dirty="0">
                <a:solidFill>
                  <a:schemeClr val="accent5">
                    <a:lumMod val="75000"/>
                  </a:schemeClr>
                </a:solidFill>
                <a:latin typeface="Verdana" panose="020B0604030504040204" pitchFamily="34" charset="0"/>
                <a:ea typeface="Verdana" panose="020B0604030504040204" pitchFamily="34" charset="0"/>
              </a:rPr>
              <a:t> de </a:t>
            </a:r>
            <a:r>
              <a:rPr lang="en-US" dirty="0" err="1">
                <a:solidFill>
                  <a:schemeClr val="accent5">
                    <a:lumMod val="75000"/>
                  </a:schemeClr>
                </a:solidFill>
                <a:latin typeface="Verdana" panose="020B0604030504040204" pitchFamily="34" charset="0"/>
                <a:ea typeface="Verdana" panose="020B0604030504040204" pitchFamily="34" charset="0"/>
              </a:rPr>
              <a:t>explosivo</a:t>
            </a:r>
            <a:r>
              <a:rPr lang="en-US" dirty="0">
                <a:solidFill>
                  <a:schemeClr val="accent5">
                    <a:lumMod val="75000"/>
                  </a:schemeClr>
                </a:solidFill>
                <a:latin typeface="Verdana" panose="020B0604030504040204" pitchFamily="34" charset="0"/>
                <a:ea typeface="Verdana" panose="020B0604030504040204" pitchFamily="34" charset="0"/>
              </a:rPr>
              <a:t>, </a:t>
            </a:r>
            <a:r>
              <a:rPr lang="en-US" dirty="0" err="1">
                <a:solidFill>
                  <a:schemeClr val="accent5">
                    <a:lumMod val="75000"/>
                  </a:schemeClr>
                </a:solidFill>
                <a:latin typeface="Verdana" panose="020B0604030504040204" pitchFamily="34" charset="0"/>
                <a:ea typeface="Verdana" panose="020B0604030504040204" pitchFamily="34" charset="0"/>
              </a:rPr>
              <a:t>asestando</a:t>
            </a:r>
            <a:r>
              <a:rPr lang="en-US" dirty="0">
                <a:solidFill>
                  <a:schemeClr val="accent5">
                    <a:lumMod val="75000"/>
                  </a:schemeClr>
                </a:solidFill>
                <a:latin typeface="Verdana" panose="020B0604030504040204" pitchFamily="34" charset="0"/>
                <a:ea typeface="Verdana" panose="020B0604030504040204" pitchFamily="34" charset="0"/>
              </a:rPr>
              <a:t> un golpe </a:t>
            </a:r>
            <a:r>
              <a:rPr lang="en-US" dirty="0" err="1">
                <a:solidFill>
                  <a:schemeClr val="accent5">
                    <a:lumMod val="75000"/>
                  </a:schemeClr>
                </a:solidFill>
                <a:latin typeface="Verdana" panose="020B0604030504040204" pitchFamily="34" charset="0"/>
                <a:ea typeface="Verdana" panose="020B0604030504040204" pitchFamily="34" charset="0"/>
              </a:rPr>
              <a:t>devastador</a:t>
            </a:r>
            <a:r>
              <a:rPr lang="en-US" dirty="0">
                <a:solidFill>
                  <a:schemeClr val="accent5">
                    <a:lumMod val="75000"/>
                  </a:schemeClr>
                </a:solidFill>
                <a:latin typeface="Verdana" panose="020B0604030504040204" pitchFamily="34" charset="0"/>
                <a:ea typeface="Verdana" panose="020B0604030504040204" pitchFamily="34" charset="0"/>
              </a:rPr>
              <a:t> y de </a:t>
            </a:r>
            <a:r>
              <a:rPr lang="en-US" dirty="0" err="1">
                <a:solidFill>
                  <a:schemeClr val="accent5">
                    <a:lumMod val="75000"/>
                  </a:schemeClr>
                </a:solidFill>
                <a:latin typeface="Verdana" panose="020B0604030504040204" pitchFamily="34" charset="0"/>
                <a:ea typeface="Verdana" panose="020B0604030504040204" pitchFamily="34" charset="0"/>
              </a:rPr>
              <a:t>enormes</a:t>
            </a:r>
            <a:r>
              <a:rPr lang="en-US" dirty="0">
                <a:solidFill>
                  <a:schemeClr val="accent5">
                    <a:lumMod val="75000"/>
                  </a:schemeClr>
                </a:solidFill>
                <a:latin typeface="Verdana" panose="020B0604030504040204" pitchFamily="34" charset="0"/>
                <a:ea typeface="Verdana" panose="020B0604030504040204" pitchFamily="34" charset="0"/>
              </a:rPr>
              <a:t> </a:t>
            </a:r>
            <a:r>
              <a:rPr lang="en-US" dirty="0" err="1">
                <a:solidFill>
                  <a:schemeClr val="accent5">
                    <a:lumMod val="75000"/>
                  </a:schemeClr>
                </a:solidFill>
                <a:latin typeface="Verdana" panose="020B0604030504040204" pitchFamily="34" charset="0"/>
                <a:ea typeface="Verdana" panose="020B0604030504040204" pitchFamily="34" charset="0"/>
              </a:rPr>
              <a:t>proporciones</a:t>
            </a:r>
            <a:r>
              <a:rPr lang="en-US" dirty="0">
                <a:solidFill>
                  <a:schemeClr val="accent5">
                    <a:lumMod val="75000"/>
                  </a:schemeClr>
                </a:solidFill>
                <a:latin typeface="Verdana" panose="020B0604030504040204" pitchFamily="34" charset="0"/>
                <a:ea typeface="Verdana" panose="020B0604030504040204" pitchFamily="34" charset="0"/>
              </a:rPr>
              <a:t> a la Tierra…</a:t>
            </a:r>
          </a:p>
          <a:p>
            <a:endParaRPr lang="en-US" dirty="0">
              <a:solidFill>
                <a:schemeClr val="accent3">
                  <a:lumMod val="75000"/>
                </a:schemeClr>
              </a:solidFill>
              <a:latin typeface="Verdana" panose="020B0604030504040204" pitchFamily="34" charset="0"/>
              <a:ea typeface="Verdana" panose="020B0604030504040204" pitchFamily="34" charset="0"/>
            </a:endParaRPr>
          </a:p>
          <a:p>
            <a:r>
              <a:rPr lang="pt-BR" dirty="0">
                <a:solidFill>
                  <a:schemeClr val="accent3">
                    <a:lumMod val="75000"/>
                  </a:schemeClr>
                </a:solidFill>
                <a:latin typeface="Verdana" panose="020B0604030504040204" pitchFamily="34" charset="0"/>
                <a:ea typeface="Verdana" panose="020B0604030504040204" pitchFamily="34" charset="0"/>
              </a:rPr>
              <a:t>Hiroshima, 6 de agosto, 8h15A primeira bomba atómica foi lançada pelos EUA, explodindo com uma potência equivalente a 15 quilotoneladas de explosivo, infligindo um golpe devastador e de grandes proporções à Terra…</a:t>
            </a:r>
            <a:endParaRPr lang="en-US" dirty="0">
              <a:solidFill>
                <a:schemeClr val="accent3">
                  <a:lumMod val="75000"/>
                </a:schemeClr>
              </a:solidFill>
              <a:latin typeface="Verdana" panose="020B0604030504040204" pitchFamily="34" charset="0"/>
              <a:ea typeface="Verdana" panose="020B0604030504040204" pitchFamily="34" charset="0"/>
            </a:endParaRPr>
          </a:p>
          <a:p>
            <a:endParaRPr lang="en-US" dirty="0">
              <a:latin typeface="Verdana" panose="020B0604030504040204" pitchFamily="34" charset="0"/>
              <a:ea typeface="Verdana" panose="020B0604030504040204" pitchFamily="34" charset="0"/>
            </a:endParaRPr>
          </a:p>
          <a:p>
            <a:r>
              <a:rPr lang="fr-FR" dirty="0">
                <a:solidFill>
                  <a:schemeClr val="accent2">
                    <a:lumMod val="75000"/>
                  </a:schemeClr>
                </a:solidFill>
                <a:latin typeface="Verdana" panose="020B0604030504040204" pitchFamily="34" charset="0"/>
                <a:ea typeface="Verdana" panose="020B0604030504040204" pitchFamily="34" charset="0"/>
              </a:rPr>
              <a:t>Hiroshima, le 6 août à 8 h 15La première bombe atomique a été larguée par les États-Unis ; elle a explosé avec une puissance équivalente à 15 kilotonnes d'explosifs, infligeant un coup terrible et dévastateur à la Terre…</a:t>
            </a:r>
            <a:endParaRPr lang="en-US" dirty="0">
              <a:solidFill>
                <a:schemeClr val="accent2">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9021141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9534202-8F27-A3C1-9246-92CC0466FAF2}"/>
              </a:ext>
            </a:extLst>
          </p:cNvPr>
          <p:cNvPicPr>
            <a:picLocks noChangeAspect="1"/>
          </p:cNvPicPr>
          <p:nvPr/>
        </p:nvPicPr>
        <p:blipFill>
          <a:blip r:embed="rId2">
            <a:extLst>
              <a:ext uri="{28A0092B-C50C-407E-A947-70E740481C1C}">
                <a14:useLocalDpi xmlns:a14="http://schemas.microsoft.com/office/drawing/2010/main" val="0"/>
              </a:ext>
            </a:extLst>
          </a:blip>
          <a:srcRect l="10932" r="6973" b="1"/>
          <a:stretch>
            <a:fillRect/>
          </a:stretch>
        </p:blipFill>
        <p:spPr>
          <a:xfrm>
            <a:off x="0" y="3040062"/>
            <a:ext cx="6268720" cy="3817938"/>
          </a:xfrm>
          <a:prstGeom prst="rect">
            <a:avLst/>
          </a:prstGeom>
        </p:spPr>
      </p:pic>
      <p:sp>
        <p:nvSpPr>
          <p:cNvPr id="4" name="TextBox 3">
            <a:extLst>
              <a:ext uri="{FF2B5EF4-FFF2-40B4-BE49-F238E27FC236}">
                <a16:creationId xmlns:a16="http://schemas.microsoft.com/office/drawing/2014/main" id="{55FB3248-0255-1EF6-AFFE-B00BEFBC37E7}"/>
              </a:ext>
            </a:extLst>
          </p:cNvPr>
          <p:cNvSpPr txBox="1"/>
          <p:nvPr/>
        </p:nvSpPr>
        <p:spPr>
          <a:xfrm>
            <a:off x="619760" y="690880"/>
            <a:ext cx="5344160" cy="1754326"/>
          </a:xfrm>
          <a:prstGeom prst="rect">
            <a:avLst/>
          </a:prstGeom>
          <a:noFill/>
        </p:spPr>
        <p:txBody>
          <a:bodyPr wrap="square" rtlCol="0">
            <a:spAutoFit/>
          </a:bodyPr>
          <a:lstStyle/>
          <a:p>
            <a:pPr>
              <a:lnSpc>
                <a:spcPct val="90000"/>
              </a:lnSpc>
              <a:spcAft>
                <a:spcPts val="600"/>
              </a:spcAft>
            </a:pPr>
            <a:r>
              <a:rPr lang="en-US" sz="2400" dirty="0">
                <a:solidFill>
                  <a:schemeClr val="accent1"/>
                </a:solidFill>
                <a:latin typeface="Verdana" panose="020B0604030504040204" pitchFamily="34" charset="0"/>
                <a:ea typeface="Verdana" panose="020B0604030504040204" pitchFamily="34" charset="0"/>
              </a:rPr>
              <a:t>70 to 80 thousand people were killed and an equal number injured. Hiroshima was extensively destroyed and devastated.</a:t>
            </a:r>
          </a:p>
        </p:txBody>
      </p:sp>
      <p:sp>
        <p:nvSpPr>
          <p:cNvPr id="6" name="TextBox 5">
            <a:extLst>
              <a:ext uri="{FF2B5EF4-FFF2-40B4-BE49-F238E27FC236}">
                <a16:creationId xmlns:a16="http://schemas.microsoft.com/office/drawing/2014/main" id="{6D93DBF5-F29F-AC29-6E3F-C6C9DDB5B9C4}"/>
              </a:ext>
            </a:extLst>
          </p:cNvPr>
          <p:cNvSpPr txBox="1"/>
          <p:nvPr/>
        </p:nvSpPr>
        <p:spPr>
          <a:xfrm>
            <a:off x="6492240" y="497840"/>
            <a:ext cx="5344160" cy="6050887"/>
          </a:xfrm>
          <a:prstGeom prst="rect">
            <a:avLst/>
          </a:prstGeom>
          <a:noFill/>
        </p:spPr>
        <p:txBody>
          <a:bodyPr wrap="square" rtlCol="0">
            <a:spAutoFit/>
          </a:bodyPr>
          <a:lstStyle/>
          <a:p>
            <a:pPr>
              <a:lnSpc>
                <a:spcPct val="90000"/>
              </a:lnSpc>
              <a:spcAft>
                <a:spcPts val="600"/>
              </a:spcAft>
            </a:pPr>
            <a:r>
              <a:rPr lang="es-ES" sz="2400" dirty="0">
                <a:solidFill>
                  <a:schemeClr val="accent5">
                    <a:lumMod val="75000"/>
                  </a:schemeClr>
                </a:solidFill>
                <a:latin typeface="Verdana" panose="020B0604030504040204" pitchFamily="34" charset="0"/>
                <a:ea typeface="Verdana" panose="020B0604030504040204" pitchFamily="34" charset="0"/>
              </a:rPr>
              <a:t>Entre 70 y 80 mil personas perdieron la vida y otras tantas resultaron heridas. Hiroshima quedó ampliamente destruida y devastada.</a:t>
            </a:r>
          </a:p>
          <a:p>
            <a:pPr>
              <a:lnSpc>
                <a:spcPct val="90000"/>
              </a:lnSpc>
              <a:spcAft>
                <a:spcPts val="600"/>
              </a:spcAft>
            </a:pPr>
            <a:endParaRPr lang="es-ES" sz="2400" dirty="0">
              <a:latin typeface="Verdana" panose="020B0604030504040204" pitchFamily="34" charset="0"/>
              <a:ea typeface="Verdana" panose="020B0604030504040204" pitchFamily="34" charset="0"/>
            </a:endParaRPr>
          </a:p>
          <a:p>
            <a:pPr>
              <a:lnSpc>
                <a:spcPct val="90000"/>
              </a:lnSpc>
              <a:spcAft>
                <a:spcPts val="600"/>
              </a:spcAft>
            </a:pPr>
            <a:r>
              <a:rPr lang="pt-BR" sz="2400" dirty="0">
                <a:solidFill>
                  <a:schemeClr val="accent6">
                    <a:lumMod val="75000"/>
                  </a:schemeClr>
                </a:solidFill>
                <a:latin typeface="Verdana" panose="020B0604030504040204" pitchFamily="34" charset="0"/>
                <a:ea typeface="Verdana" panose="020B0604030504040204" pitchFamily="34" charset="0"/>
              </a:rPr>
              <a:t>Foram mortas entre 70 e 80 mil pessoas e houve um número semelhante de feridos. Hiroshima ficou amplamente destruída e devastada.</a:t>
            </a:r>
          </a:p>
          <a:p>
            <a:pPr>
              <a:lnSpc>
                <a:spcPct val="90000"/>
              </a:lnSpc>
              <a:spcAft>
                <a:spcPts val="600"/>
              </a:spcAft>
            </a:pPr>
            <a:endParaRPr lang="pt-BR" sz="2400" dirty="0">
              <a:latin typeface="Verdana" panose="020B0604030504040204" pitchFamily="34" charset="0"/>
              <a:ea typeface="Verdana" panose="020B0604030504040204" pitchFamily="34" charset="0"/>
            </a:endParaRPr>
          </a:p>
          <a:p>
            <a:pPr>
              <a:lnSpc>
                <a:spcPct val="90000"/>
              </a:lnSpc>
              <a:spcAft>
                <a:spcPts val="600"/>
              </a:spcAft>
            </a:pPr>
            <a:r>
              <a:rPr lang="fr-FR" sz="2400" dirty="0">
                <a:solidFill>
                  <a:schemeClr val="accent2">
                    <a:lumMod val="75000"/>
                  </a:schemeClr>
                </a:solidFill>
                <a:latin typeface="Verdana" panose="020B0604030504040204" pitchFamily="34" charset="0"/>
                <a:ea typeface="Verdana" panose="020B0604030504040204" pitchFamily="34" charset="0"/>
              </a:rPr>
              <a:t>Entre 70 000 et 80 000 personnes ont été tuées et un nombre équivalent a été blessé. Hiroshima a été largement détruite et dévastée.</a:t>
            </a:r>
            <a:endParaRPr lang="en-US" sz="2400" dirty="0">
              <a:solidFill>
                <a:schemeClr val="accent2">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642552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FD89FE8-E198-4077-A611-5B0620B5B524}"/>
              </a:ext>
            </a:extLst>
          </p:cNvPr>
          <p:cNvPicPr>
            <a:picLocks noChangeAspect="1"/>
          </p:cNvPicPr>
          <p:nvPr/>
        </p:nvPicPr>
        <p:blipFill>
          <a:blip r:embed="rId2">
            <a:extLst>
              <a:ext uri="{28A0092B-C50C-407E-A947-70E740481C1C}">
                <a14:useLocalDpi xmlns:a14="http://schemas.microsoft.com/office/drawing/2010/main" val="0"/>
              </a:ext>
            </a:extLst>
          </a:blip>
          <a:srcRect t="24927" b="8604"/>
          <a:stretch>
            <a:fillRect/>
          </a:stretch>
        </p:blipFill>
        <p:spPr>
          <a:xfrm>
            <a:off x="0" y="-40639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4" name="TextBox 3">
            <a:extLst>
              <a:ext uri="{FF2B5EF4-FFF2-40B4-BE49-F238E27FC236}">
                <a16:creationId xmlns:a16="http://schemas.microsoft.com/office/drawing/2014/main" id="{2212D5DB-509B-F128-8A64-61C6819F29D8}"/>
              </a:ext>
            </a:extLst>
          </p:cNvPr>
          <p:cNvSpPr txBox="1"/>
          <p:nvPr/>
        </p:nvSpPr>
        <p:spPr>
          <a:xfrm>
            <a:off x="274320" y="4009790"/>
            <a:ext cx="11836400" cy="2708434"/>
          </a:xfrm>
          <a:prstGeom prst="rect">
            <a:avLst/>
          </a:prstGeom>
          <a:noFill/>
        </p:spPr>
        <p:txBody>
          <a:bodyPr wrap="square" rtlCol="0">
            <a:spAutoFit/>
          </a:bodyPr>
          <a:lstStyle/>
          <a:p>
            <a:r>
              <a:rPr lang="en-US" sz="1700" dirty="0">
                <a:solidFill>
                  <a:schemeClr val="accent1"/>
                </a:solidFill>
                <a:latin typeface="Verdana" panose="020B0604030504040204" pitchFamily="34" charset="0"/>
                <a:ea typeface="Verdana" panose="020B0604030504040204" pitchFamily="34" charset="0"/>
              </a:rPr>
              <a:t>Nagasaki, 9 August 11:02 AM</a:t>
            </a:r>
          </a:p>
          <a:p>
            <a:r>
              <a:rPr lang="en-US" sz="1700" dirty="0">
                <a:solidFill>
                  <a:schemeClr val="accent1"/>
                </a:solidFill>
                <a:latin typeface="Verdana" panose="020B0604030504040204" pitchFamily="34" charset="0"/>
                <a:ea typeface="Verdana" panose="020B0604030504040204" pitchFamily="34" charset="0"/>
              </a:rPr>
              <a:t>A second atomic bomb was dropped by the US, exploding with the force of 22 kilotons of, delivering a second shuddering and massive blow to Earth…</a:t>
            </a:r>
          </a:p>
          <a:p>
            <a:r>
              <a:rPr lang="es-ES" sz="1700" dirty="0">
                <a:solidFill>
                  <a:schemeClr val="accent5">
                    <a:lumMod val="75000"/>
                  </a:schemeClr>
                </a:solidFill>
                <a:latin typeface="Verdana" panose="020B0604030504040204" pitchFamily="34" charset="0"/>
                <a:ea typeface="Verdana" panose="020B0604030504040204" pitchFamily="34" charset="0"/>
              </a:rPr>
              <a:t>Nagasaki, 9 de agosto, 11:02 a.m. Estados Unidos lanzó una segunda bomba atómica, que explotó con una potencia de 22 kilotones, asestando un segundo golpe devastador y colosal a la Tierra…</a:t>
            </a:r>
            <a:endParaRPr lang="en-US" sz="1700" dirty="0">
              <a:solidFill>
                <a:schemeClr val="accent5">
                  <a:lumMod val="75000"/>
                </a:schemeClr>
              </a:solidFill>
              <a:latin typeface="Verdana" panose="020B0604030504040204" pitchFamily="34" charset="0"/>
              <a:ea typeface="Verdana" panose="020B0604030504040204" pitchFamily="34" charset="0"/>
            </a:endParaRPr>
          </a:p>
          <a:p>
            <a:r>
              <a:rPr lang="pt-BR" sz="1700" dirty="0">
                <a:solidFill>
                  <a:schemeClr val="accent6">
                    <a:lumMod val="75000"/>
                  </a:schemeClr>
                </a:solidFill>
                <a:latin typeface="Verdana" panose="020B0604030504040204" pitchFamily="34" charset="0"/>
                <a:ea typeface="Verdana" panose="020B0604030504040204" pitchFamily="34" charset="0"/>
              </a:rPr>
              <a:t>Nagasaki, 9 de agosto, 11h02Foi lançada pelos EUA uma segunda bomba atómica, que explodiu com uma potência de 22 quilotoneladas, infligindo um segundo golpe devastador e avassalador à Terra…</a:t>
            </a:r>
            <a:endParaRPr lang="en-US" sz="1700" dirty="0">
              <a:solidFill>
                <a:schemeClr val="accent6">
                  <a:lumMod val="75000"/>
                </a:schemeClr>
              </a:solidFill>
              <a:latin typeface="Verdana" panose="020B0604030504040204" pitchFamily="34" charset="0"/>
              <a:ea typeface="Verdana" panose="020B0604030504040204" pitchFamily="34" charset="0"/>
            </a:endParaRPr>
          </a:p>
          <a:p>
            <a:r>
              <a:rPr lang="en-US" sz="1700" dirty="0">
                <a:solidFill>
                  <a:schemeClr val="accent2">
                    <a:lumMod val="75000"/>
                  </a:schemeClr>
                </a:solidFill>
                <a:latin typeface="Verdana" panose="020B0604030504040204" pitchFamily="34" charset="0"/>
                <a:ea typeface="Verdana" panose="020B0604030504040204" pitchFamily="34" charset="0"/>
              </a:rPr>
              <a:t>Nagasaki, le 9 </a:t>
            </a:r>
            <a:r>
              <a:rPr lang="en-US" sz="1700" dirty="0" err="1">
                <a:solidFill>
                  <a:schemeClr val="accent2">
                    <a:lumMod val="75000"/>
                  </a:schemeClr>
                </a:solidFill>
                <a:latin typeface="Verdana" panose="020B0604030504040204" pitchFamily="34" charset="0"/>
                <a:ea typeface="Verdana" panose="020B0604030504040204" pitchFamily="34" charset="0"/>
              </a:rPr>
              <a:t>août</a:t>
            </a:r>
            <a:r>
              <a:rPr lang="en-US" sz="1700" dirty="0">
                <a:solidFill>
                  <a:schemeClr val="accent2">
                    <a:lumMod val="75000"/>
                  </a:schemeClr>
                </a:solidFill>
                <a:latin typeface="Verdana" panose="020B0604030504040204" pitchFamily="34" charset="0"/>
                <a:ea typeface="Verdana" panose="020B0604030504040204" pitchFamily="34" charset="0"/>
              </a:rPr>
              <a:t> à 11 h 02</a:t>
            </a:r>
          </a:p>
          <a:p>
            <a:r>
              <a:rPr lang="en-US" sz="1700" dirty="0">
                <a:solidFill>
                  <a:schemeClr val="accent2">
                    <a:lumMod val="75000"/>
                  </a:schemeClr>
                </a:solidFill>
                <a:latin typeface="Verdana" panose="020B0604030504040204" pitchFamily="34" charset="0"/>
                <a:ea typeface="Verdana" panose="020B0604030504040204" pitchFamily="34" charset="0"/>
              </a:rPr>
              <a:t>Une deuxième bombe </a:t>
            </a:r>
            <a:r>
              <a:rPr lang="en-US" sz="1700" dirty="0" err="1">
                <a:solidFill>
                  <a:schemeClr val="accent2">
                    <a:lumMod val="75000"/>
                  </a:schemeClr>
                </a:solidFill>
                <a:latin typeface="Verdana" panose="020B0604030504040204" pitchFamily="34" charset="0"/>
                <a:ea typeface="Verdana" panose="020B0604030504040204" pitchFamily="34" charset="0"/>
              </a:rPr>
              <a:t>atomique</a:t>
            </a:r>
            <a:r>
              <a:rPr lang="en-US" sz="1700" dirty="0">
                <a:solidFill>
                  <a:schemeClr val="accent2">
                    <a:lumMod val="75000"/>
                  </a:schemeClr>
                </a:solidFill>
                <a:latin typeface="Verdana" panose="020B0604030504040204" pitchFamily="34" charset="0"/>
                <a:ea typeface="Verdana" panose="020B0604030504040204" pitchFamily="34" charset="0"/>
              </a:rPr>
              <a:t> a </a:t>
            </a:r>
            <a:r>
              <a:rPr lang="en-US" sz="1700" dirty="0" err="1">
                <a:solidFill>
                  <a:schemeClr val="accent2">
                    <a:lumMod val="75000"/>
                  </a:schemeClr>
                </a:solidFill>
                <a:latin typeface="Verdana" panose="020B0604030504040204" pitchFamily="34" charset="0"/>
                <a:ea typeface="Verdana" panose="020B0604030504040204" pitchFamily="34" charset="0"/>
              </a:rPr>
              <a:t>été</a:t>
            </a:r>
            <a:r>
              <a:rPr lang="en-US" sz="1700" dirty="0">
                <a:solidFill>
                  <a:schemeClr val="accent2">
                    <a:lumMod val="75000"/>
                  </a:schemeClr>
                </a:solidFill>
                <a:latin typeface="Verdana" panose="020B0604030504040204" pitchFamily="34" charset="0"/>
                <a:ea typeface="Verdana" panose="020B0604030504040204" pitchFamily="34" charset="0"/>
              </a:rPr>
              <a:t> </a:t>
            </a:r>
            <a:r>
              <a:rPr lang="en-US" sz="1700" dirty="0" err="1">
                <a:solidFill>
                  <a:schemeClr val="accent2">
                    <a:lumMod val="75000"/>
                  </a:schemeClr>
                </a:solidFill>
                <a:latin typeface="Verdana" panose="020B0604030504040204" pitchFamily="34" charset="0"/>
                <a:ea typeface="Verdana" panose="020B0604030504040204" pitchFamily="34" charset="0"/>
              </a:rPr>
              <a:t>larguée</a:t>
            </a:r>
            <a:r>
              <a:rPr lang="en-US" sz="1700" dirty="0">
                <a:solidFill>
                  <a:schemeClr val="accent2">
                    <a:lumMod val="75000"/>
                  </a:schemeClr>
                </a:solidFill>
                <a:latin typeface="Verdana" panose="020B0604030504040204" pitchFamily="34" charset="0"/>
                <a:ea typeface="Verdana" panose="020B0604030504040204" pitchFamily="34" charset="0"/>
              </a:rPr>
              <a:t> par les États-Unis ; </a:t>
            </a:r>
            <a:r>
              <a:rPr lang="en-US" sz="1700" dirty="0" err="1">
                <a:solidFill>
                  <a:schemeClr val="accent2">
                    <a:lumMod val="75000"/>
                  </a:schemeClr>
                </a:solidFill>
                <a:latin typeface="Verdana" panose="020B0604030504040204" pitchFamily="34" charset="0"/>
                <a:ea typeface="Verdana" panose="020B0604030504040204" pitchFamily="34" charset="0"/>
              </a:rPr>
              <a:t>elle</a:t>
            </a:r>
            <a:r>
              <a:rPr lang="en-US" sz="1700" dirty="0">
                <a:solidFill>
                  <a:schemeClr val="accent2">
                    <a:lumMod val="75000"/>
                  </a:schemeClr>
                </a:solidFill>
                <a:latin typeface="Verdana" panose="020B0604030504040204" pitchFamily="34" charset="0"/>
                <a:ea typeface="Verdana" panose="020B0604030504040204" pitchFamily="34" charset="0"/>
              </a:rPr>
              <a:t> a </a:t>
            </a:r>
            <a:r>
              <a:rPr lang="en-US" sz="1700" dirty="0" err="1">
                <a:solidFill>
                  <a:schemeClr val="accent2">
                    <a:lumMod val="75000"/>
                  </a:schemeClr>
                </a:solidFill>
                <a:latin typeface="Verdana" panose="020B0604030504040204" pitchFamily="34" charset="0"/>
                <a:ea typeface="Verdana" panose="020B0604030504040204" pitchFamily="34" charset="0"/>
              </a:rPr>
              <a:t>explosé</a:t>
            </a:r>
            <a:r>
              <a:rPr lang="en-US" sz="1700" dirty="0">
                <a:solidFill>
                  <a:schemeClr val="accent2">
                    <a:lumMod val="75000"/>
                  </a:schemeClr>
                </a:solidFill>
                <a:latin typeface="Verdana" panose="020B0604030504040204" pitchFamily="34" charset="0"/>
                <a:ea typeface="Verdana" panose="020B0604030504040204" pitchFamily="34" charset="0"/>
              </a:rPr>
              <a:t> avec </a:t>
            </a:r>
            <a:r>
              <a:rPr lang="en-US" sz="1700" dirty="0" err="1">
                <a:solidFill>
                  <a:schemeClr val="accent2">
                    <a:lumMod val="75000"/>
                  </a:schemeClr>
                </a:solidFill>
                <a:latin typeface="Verdana" panose="020B0604030504040204" pitchFamily="34" charset="0"/>
                <a:ea typeface="Verdana" panose="020B0604030504040204" pitchFamily="34" charset="0"/>
              </a:rPr>
              <a:t>une</a:t>
            </a:r>
            <a:r>
              <a:rPr lang="en-US" sz="1700" dirty="0">
                <a:solidFill>
                  <a:schemeClr val="accent2">
                    <a:lumMod val="75000"/>
                  </a:schemeClr>
                </a:solidFill>
                <a:latin typeface="Verdana" panose="020B0604030504040204" pitchFamily="34" charset="0"/>
                <a:ea typeface="Verdana" panose="020B0604030504040204" pitchFamily="34" charset="0"/>
              </a:rPr>
              <a:t> puissance de 22 </a:t>
            </a:r>
            <a:r>
              <a:rPr lang="en-US" sz="1700" dirty="0" err="1">
                <a:solidFill>
                  <a:schemeClr val="accent2">
                    <a:lumMod val="75000"/>
                  </a:schemeClr>
                </a:solidFill>
                <a:latin typeface="Verdana" panose="020B0604030504040204" pitchFamily="34" charset="0"/>
                <a:ea typeface="Verdana" panose="020B0604030504040204" pitchFamily="34" charset="0"/>
              </a:rPr>
              <a:t>kilotonnes</a:t>
            </a:r>
            <a:r>
              <a:rPr lang="en-US" sz="1700" dirty="0">
                <a:solidFill>
                  <a:schemeClr val="accent2">
                    <a:lumMod val="75000"/>
                  </a:schemeClr>
                </a:solidFill>
                <a:latin typeface="Verdana" panose="020B0604030504040204" pitchFamily="34" charset="0"/>
                <a:ea typeface="Verdana" panose="020B0604030504040204" pitchFamily="34" charset="0"/>
              </a:rPr>
              <a:t>, </a:t>
            </a:r>
            <a:r>
              <a:rPr lang="en-US" sz="1700" dirty="0" err="1">
                <a:solidFill>
                  <a:schemeClr val="accent2">
                    <a:lumMod val="75000"/>
                  </a:schemeClr>
                </a:solidFill>
                <a:latin typeface="Verdana" panose="020B0604030504040204" pitchFamily="34" charset="0"/>
                <a:ea typeface="Verdana" panose="020B0604030504040204" pitchFamily="34" charset="0"/>
              </a:rPr>
              <a:t>infligeant</a:t>
            </a:r>
            <a:r>
              <a:rPr lang="en-US" sz="1700" dirty="0">
                <a:solidFill>
                  <a:schemeClr val="accent2">
                    <a:lumMod val="75000"/>
                  </a:schemeClr>
                </a:solidFill>
                <a:latin typeface="Verdana" panose="020B0604030504040204" pitchFamily="34" charset="0"/>
                <a:ea typeface="Verdana" panose="020B0604030504040204" pitchFamily="34" charset="0"/>
              </a:rPr>
              <a:t> un deuxième coup terrible et </a:t>
            </a:r>
            <a:r>
              <a:rPr lang="en-US" sz="1700" dirty="0" err="1">
                <a:solidFill>
                  <a:schemeClr val="accent2">
                    <a:lumMod val="75000"/>
                  </a:schemeClr>
                </a:solidFill>
                <a:latin typeface="Verdana" panose="020B0604030504040204" pitchFamily="34" charset="0"/>
                <a:ea typeface="Verdana" panose="020B0604030504040204" pitchFamily="34" charset="0"/>
              </a:rPr>
              <a:t>dévastateur</a:t>
            </a:r>
            <a:r>
              <a:rPr lang="en-US" sz="1700" dirty="0">
                <a:solidFill>
                  <a:schemeClr val="accent2">
                    <a:lumMod val="75000"/>
                  </a:schemeClr>
                </a:solidFill>
                <a:latin typeface="Verdana" panose="020B0604030504040204" pitchFamily="34" charset="0"/>
                <a:ea typeface="Verdana" panose="020B0604030504040204" pitchFamily="34" charset="0"/>
              </a:rPr>
              <a:t> à la Terre…</a:t>
            </a:r>
          </a:p>
        </p:txBody>
      </p:sp>
    </p:spTree>
    <p:extLst>
      <p:ext uri="{BB962C8B-B14F-4D97-AF65-F5344CB8AC3E}">
        <p14:creationId xmlns:p14="http://schemas.microsoft.com/office/powerpoint/2010/main" val="3560817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46DEF6D-C515-3B27-419D-188FEA9EB775}"/>
              </a:ext>
            </a:extLst>
          </p:cNvPr>
          <p:cNvPicPr>
            <a:picLocks noChangeAspect="1"/>
          </p:cNvPicPr>
          <p:nvPr/>
        </p:nvPicPr>
        <p:blipFill>
          <a:blip r:embed="rId2">
            <a:extLst>
              <a:ext uri="{28A0092B-C50C-407E-A947-70E740481C1C}">
                <a14:useLocalDpi xmlns:a14="http://schemas.microsoft.com/office/drawing/2010/main" val="0"/>
              </a:ext>
            </a:extLst>
          </a:blip>
          <a:srcRect t="24927" b="8604"/>
          <a:stretch>
            <a:fillRect/>
          </a:stretch>
        </p:blipFill>
        <p:spPr>
          <a:xfrm>
            <a:off x="0" y="-40639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4" name="TextBox 3">
            <a:extLst>
              <a:ext uri="{FF2B5EF4-FFF2-40B4-BE49-F238E27FC236}">
                <a16:creationId xmlns:a16="http://schemas.microsoft.com/office/drawing/2014/main" id="{697C4046-3192-C223-14AD-D8E549190BF9}"/>
              </a:ext>
            </a:extLst>
          </p:cNvPr>
          <p:cNvSpPr txBox="1"/>
          <p:nvPr/>
        </p:nvSpPr>
        <p:spPr>
          <a:xfrm>
            <a:off x="157470" y="4277360"/>
            <a:ext cx="11877040" cy="2742289"/>
          </a:xfrm>
          <a:prstGeom prst="rect">
            <a:avLst/>
          </a:prstGeom>
          <a:noFill/>
        </p:spPr>
        <p:txBody>
          <a:bodyPr wrap="square" rtlCol="0">
            <a:spAutoFit/>
          </a:bodyPr>
          <a:lstStyle/>
          <a:p>
            <a:pPr>
              <a:spcAft>
                <a:spcPts val="600"/>
              </a:spcAft>
            </a:pPr>
            <a:r>
              <a:rPr lang="en-US" sz="1700" dirty="0">
                <a:solidFill>
                  <a:schemeClr val="accent1"/>
                </a:solidFill>
                <a:latin typeface="Verdana" panose="020B0604030504040204" pitchFamily="34" charset="0"/>
                <a:ea typeface="Verdana" panose="020B0604030504040204" pitchFamily="34" charset="0"/>
              </a:rPr>
              <a:t>35 to 40 thousand people were killed and about the same number injured. Nagasaki, smaller than Hiroshima, was also completely devastated.</a:t>
            </a:r>
          </a:p>
          <a:p>
            <a:pPr>
              <a:lnSpc>
                <a:spcPct val="100000"/>
              </a:lnSpc>
              <a:spcAft>
                <a:spcPts val="600"/>
              </a:spcAft>
            </a:pPr>
            <a:r>
              <a:rPr lang="en-US" sz="1700" dirty="0">
                <a:solidFill>
                  <a:schemeClr val="accent5">
                    <a:lumMod val="75000"/>
                  </a:schemeClr>
                </a:solidFill>
                <a:latin typeface="Verdana" panose="020B0604030504040204" pitchFamily="34" charset="0"/>
                <a:ea typeface="Verdana" panose="020B0604030504040204" pitchFamily="34" charset="0"/>
              </a:rPr>
              <a:t>Entre 35 mil y 40 mil personas </a:t>
            </a:r>
            <a:r>
              <a:rPr lang="en-US" sz="1700" dirty="0" err="1">
                <a:solidFill>
                  <a:schemeClr val="accent5">
                    <a:lumMod val="75000"/>
                  </a:schemeClr>
                </a:solidFill>
                <a:latin typeface="Verdana" panose="020B0604030504040204" pitchFamily="34" charset="0"/>
                <a:ea typeface="Verdana" panose="020B0604030504040204" pitchFamily="34" charset="0"/>
              </a:rPr>
              <a:t>perdieron</a:t>
            </a:r>
            <a:r>
              <a:rPr lang="en-US" sz="1700" dirty="0">
                <a:solidFill>
                  <a:schemeClr val="accent5">
                    <a:lumMod val="75000"/>
                  </a:schemeClr>
                </a:solidFill>
                <a:latin typeface="Verdana" panose="020B0604030504040204" pitchFamily="34" charset="0"/>
                <a:ea typeface="Verdana" panose="020B0604030504040204" pitchFamily="34" charset="0"/>
              </a:rPr>
              <a:t> la </a:t>
            </a:r>
            <a:r>
              <a:rPr lang="en-US" sz="1700" dirty="0" err="1">
                <a:solidFill>
                  <a:schemeClr val="accent5">
                    <a:lumMod val="75000"/>
                  </a:schemeClr>
                </a:solidFill>
                <a:latin typeface="Verdana" panose="020B0604030504040204" pitchFamily="34" charset="0"/>
                <a:ea typeface="Verdana" panose="020B0604030504040204" pitchFamily="34" charset="0"/>
              </a:rPr>
              <a:t>vida</a:t>
            </a:r>
            <a:r>
              <a:rPr lang="en-US" sz="1700" dirty="0">
                <a:solidFill>
                  <a:schemeClr val="accent5">
                    <a:lumMod val="75000"/>
                  </a:schemeClr>
                </a:solidFill>
                <a:latin typeface="Verdana" panose="020B0604030504040204" pitchFamily="34" charset="0"/>
                <a:ea typeface="Verdana" panose="020B0604030504040204" pitchFamily="34" charset="0"/>
              </a:rPr>
              <a:t> y </a:t>
            </a:r>
            <a:r>
              <a:rPr lang="en-US" sz="1700" dirty="0" err="1">
                <a:solidFill>
                  <a:schemeClr val="accent5">
                    <a:lumMod val="75000"/>
                  </a:schemeClr>
                </a:solidFill>
                <a:latin typeface="Verdana" panose="020B0604030504040204" pitchFamily="34" charset="0"/>
                <a:ea typeface="Verdana" panose="020B0604030504040204" pitchFamily="34" charset="0"/>
              </a:rPr>
              <a:t>aproximadamente</a:t>
            </a:r>
            <a:r>
              <a:rPr lang="en-US" sz="1700" dirty="0">
                <a:solidFill>
                  <a:schemeClr val="accent5">
                    <a:lumMod val="75000"/>
                  </a:schemeClr>
                </a:solidFill>
                <a:latin typeface="Verdana" panose="020B0604030504040204" pitchFamily="34" charset="0"/>
                <a:ea typeface="Verdana" panose="020B0604030504040204" pitchFamily="34" charset="0"/>
              </a:rPr>
              <a:t> el </a:t>
            </a:r>
            <a:r>
              <a:rPr lang="en-US" sz="1700" dirty="0" err="1">
                <a:solidFill>
                  <a:schemeClr val="accent5">
                    <a:lumMod val="75000"/>
                  </a:schemeClr>
                </a:solidFill>
                <a:latin typeface="Verdana" panose="020B0604030504040204" pitchFamily="34" charset="0"/>
                <a:ea typeface="Verdana" panose="020B0604030504040204" pitchFamily="34" charset="0"/>
              </a:rPr>
              <a:t>mismo</a:t>
            </a:r>
            <a:r>
              <a:rPr lang="en-US" sz="1700" dirty="0">
                <a:solidFill>
                  <a:schemeClr val="accent5">
                    <a:lumMod val="75000"/>
                  </a:schemeClr>
                </a:solidFill>
                <a:latin typeface="Verdana" panose="020B0604030504040204" pitchFamily="34" charset="0"/>
                <a:ea typeface="Verdana" panose="020B0604030504040204" pitchFamily="34" charset="0"/>
              </a:rPr>
              <a:t> </a:t>
            </a:r>
            <a:r>
              <a:rPr lang="en-US" sz="1700" dirty="0" err="1">
                <a:solidFill>
                  <a:schemeClr val="accent5">
                    <a:lumMod val="75000"/>
                  </a:schemeClr>
                </a:solidFill>
                <a:latin typeface="Verdana" panose="020B0604030504040204" pitchFamily="34" charset="0"/>
                <a:ea typeface="Verdana" panose="020B0604030504040204" pitchFamily="34" charset="0"/>
              </a:rPr>
              <a:t>número</a:t>
            </a:r>
            <a:r>
              <a:rPr lang="en-US" sz="1700" dirty="0">
                <a:solidFill>
                  <a:schemeClr val="accent5">
                    <a:lumMod val="75000"/>
                  </a:schemeClr>
                </a:solidFill>
                <a:latin typeface="Verdana" panose="020B0604030504040204" pitchFamily="34" charset="0"/>
                <a:ea typeface="Verdana" panose="020B0604030504040204" pitchFamily="34" charset="0"/>
              </a:rPr>
              <a:t> </a:t>
            </a:r>
            <a:r>
              <a:rPr lang="en-US" sz="1700" dirty="0" err="1">
                <a:solidFill>
                  <a:schemeClr val="accent5">
                    <a:lumMod val="75000"/>
                  </a:schemeClr>
                </a:solidFill>
                <a:latin typeface="Verdana" panose="020B0604030504040204" pitchFamily="34" charset="0"/>
                <a:ea typeface="Verdana" panose="020B0604030504040204" pitchFamily="34" charset="0"/>
              </a:rPr>
              <a:t>resultó</a:t>
            </a:r>
            <a:r>
              <a:rPr lang="en-US" sz="1700" dirty="0">
                <a:solidFill>
                  <a:schemeClr val="accent5">
                    <a:lumMod val="75000"/>
                  </a:schemeClr>
                </a:solidFill>
                <a:latin typeface="Verdana" panose="020B0604030504040204" pitchFamily="34" charset="0"/>
                <a:ea typeface="Verdana" panose="020B0604030504040204" pitchFamily="34" charset="0"/>
              </a:rPr>
              <a:t> </a:t>
            </a:r>
            <a:r>
              <a:rPr lang="en-US" sz="1700" dirty="0" err="1">
                <a:solidFill>
                  <a:schemeClr val="accent5">
                    <a:lumMod val="75000"/>
                  </a:schemeClr>
                </a:solidFill>
                <a:latin typeface="Verdana" panose="020B0604030504040204" pitchFamily="34" charset="0"/>
                <a:ea typeface="Verdana" panose="020B0604030504040204" pitchFamily="34" charset="0"/>
              </a:rPr>
              <a:t>herido</a:t>
            </a:r>
            <a:r>
              <a:rPr lang="en-US" sz="1700" dirty="0">
                <a:solidFill>
                  <a:schemeClr val="accent5">
                    <a:lumMod val="75000"/>
                  </a:schemeClr>
                </a:solidFill>
                <a:latin typeface="Verdana" panose="020B0604030504040204" pitchFamily="34" charset="0"/>
                <a:ea typeface="Verdana" panose="020B0604030504040204" pitchFamily="34" charset="0"/>
              </a:rPr>
              <a:t>. Nagasaki, </a:t>
            </a:r>
            <a:r>
              <a:rPr lang="en-US" sz="1700" dirty="0" err="1">
                <a:solidFill>
                  <a:schemeClr val="accent5">
                    <a:lumMod val="75000"/>
                  </a:schemeClr>
                </a:solidFill>
                <a:latin typeface="Verdana" panose="020B0604030504040204" pitchFamily="34" charset="0"/>
                <a:ea typeface="Verdana" panose="020B0604030504040204" pitchFamily="34" charset="0"/>
              </a:rPr>
              <a:t>una</a:t>
            </a:r>
            <a:r>
              <a:rPr lang="en-US" sz="1700" dirty="0">
                <a:solidFill>
                  <a:schemeClr val="accent5">
                    <a:lumMod val="75000"/>
                  </a:schemeClr>
                </a:solidFill>
                <a:latin typeface="Verdana" panose="020B0604030504040204" pitchFamily="34" charset="0"/>
                <a:ea typeface="Verdana" panose="020B0604030504040204" pitchFamily="34" charset="0"/>
              </a:rPr>
              <a:t> ciudad </a:t>
            </a:r>
            <a:r>
              <a:rPr lang="en-US" sz="1700" dirty="0" err="1">
                <a:solidFill>
                  <a:schemeClr val="accent5">
                    <a:lumMod val="75000"/>
                  </a:schemeClr>
                </a:solidFill>
                <a:latin typeface="Verdana" panose="020B0604030504040204" pitchFamily="34" charset="0"/>
                <a:ea typeface="Verdana" panose="020B0604030504040204" pitchFamily="34" charset="0"/>
              </a:rPr>
              <a:t>más</a:t>
            </a:r>
            <a:r>
              <a:rPr lang="en-US" sz="1700" dirty="0">
                <a:solidFill>
                  <a:schemeClr val="accent5">
                    <a:lumMod val="75000"/>
                  </a:schemeClr>
                </a:solidFill>
                <a:latin typeface="Verdana" panose="020B0604030504040204" pitchFamily="34" charset="0"/>
                <a:ea typeface="Verdana" panose="020B0604030504040204" pitchFamily="34" charset="0"/>
              </a:rPr>
              <a:t> </a:t>
            </a:r>
            <a:r>
              <a:rPr lang="en-US" sz="1700" dirty="0" err="1">
                <a:solidFill>
                  <a:schemeClr val="accent5">
                    <a:lumMod val="75000"/>
                  </a:schemeClr>
                </a:solidFill>
                <a:latin typeface="Verdana" panose="020B0604030504040204" pitchFamily="34" charset="0"/>
                <a:ea typeface="Verdana" panose="020B0604030504040204" pitchFamily="34" charset="0"/>
              </a:rPr>
              <a:t>pequeña</a:t>
            </a:r>
            <a:r>
              <a:rPr lang="en-US" sz="1700" dirty="0">
                <a:solidFill>
                  <a:schemeClr val="accent5">
                    <a:lumMod val="75000"/>
                  </a:schemeClr>
                </a:solidFill>
                <a:latin typeface="Verdana" panose="020B0604030504040204" pitchFamily="34" charset="0"/>
                <a:ea typeface="Verdana" panose="020B0604030504040204" pitchFamily="34" charset="0"/>
              </a:rPr>
              <a:t> </a:t>
            </a:r>
            <a:r>
              <a:rPr lang="en-US" sz="1700" dirty="0" err="1">
                <a:solidFill>
                  <a:schemeClr val="accent5">
                    <a:lumMod val="75000"/>
                  </a:schemeClr>
                </a:solidFill>
                <a:latin typeface="Verdana" panose="020B0604030504040204" pitchFamily="34" charset="0"/>
                <a:ea typeface="Verdana" panose="020B0604030504040204" pitchFamily="34" charset="0"/>
              </a:rPr>
              <a:t>que</a:t>
            </a:r>
            <a:r>
              <a:rPr lang="en-US" sz="1700" dirty="0">
                <a:solidFill>
                  <a:schemeClr val="accent5">
                    <a:lumMod val="75000"/>
                  </a:schemeClr>
                </a:solidFill>
                <a:latin typeface="Verdana" panose="020B0604030504040204" pitchFamily="34" charset="0"/>
                <a:ea typeface="Verdana" panose="020B0604030504040204" pitchFamily="34" charset="0"/>
              </a:rPr>
              <a:t> Hiroshima, también </a:t>
            </a:r>
            <a:r>
              <a:rPr lang="en-US" sz="1700" dirty="0" err="1">
                <a:solidFill>
                  <a:schemeClr val="accent5">
                    <a:lumMod val="75000"/>
                  </a:schemeClr>
                </a:solidFill>
                <a:latin typeface="Verdana" panose="020B0604030504040204" pitchFamily="34" charset="0"/>
                <a:ea typeface="Verdana" panose="020B0604030504040204" pitchFamily="34" charset="0"/>
              </a:rPr>
              <a:t>quedó</a:t>
            </a:r>
            <a:r>
              <a:rPr lang="en-US" sz="1700" dirty="0">
                <a:solidFill>
                  <a:schemeClr val="accent5">
                    <a:lumMod val="75000"/>
                  </a:schemeClr>
                </a:solidFill>
                <a:latin typeface="Verdana" panose="020B0604030504040204" pitchFamily="34" charset="0"/>
                <a:ea typeface="Verdana" panose="020B0604030504040204" pitchFamily="34" charset="0"/>
              </a:rPr>
              <a:t> </a:t>
            </a:r>
            <a:r>
              <a:rPr lang="en-US" sz="1700" dirty="0" err="1">
                <a:solidFill>
                  <a:schemeClr val="accent5">
                    <a:lumMod val="75000"/>
                  </a:schemeClr>
                </a:solidFill>
                <a:latin typeface="Verdana" panose="020B0604030504040204" pitchFamily="34" charset="0"/>
                <a:ea typeface="Verdana" panose="020B0604030504040204" pitchFamily="34" charset="0"/>
              </a:rPr>
              <a:t>completamente</a:t>
            </a:r>
            <a:r>
              <a:rPr lang="en-US" sz="1700" dirty="0">
                <a:solidFill>
                  <a:schemeClr val="accent5">
                    <a:lumMod val="75000"/>
                  </a:schemeClr>
                </a:solidFill>
                <a:latin typeface="Verdana" panose="020B0604030504040204" pitchFamily="34" charset="0"/>
                <a:ea typeface="Verdana" panose="020B0604030504040204" pitchFamily="34" charset="0"/>
              </a:rPr>
              <a:t> </a:t>
            </a:r>
            <a:r>
              <a:rPr lang="en-US" sz="1700" dirty="0" err="1">
                <a:solidFill>
                  <a:schemeClr val="accent5">
                    <a:lumMod val="75000"/>
                  </a:schemeClr>
                </a:solidFill>
                <a:latin typeface="Verdana" panose="020B0604030504040204" pitchFamily="34" charset="0"/>
                <a:ea typeface="Verdana" panose="020B0604030504040204" pitchFamily="34" charset="0"/>
              </a:rPr>
              <a:t>devastada</a:t>
            </a:r>
            <a:r>
              <a:rPr lang="en-US" sz="1700" dirty="0">
                <a:solidFill>
                  <a:schemeClr val="accent5">
                    <a:lumMod val="75000"/>
                  </a:schemeClr>
                </a:solidFill>
                <a:latin typeface="Verdana" panose="020B0604030504040204" pitchFamily="34" charset="0"/>
                <a:ea typeface="Verdana" panose="020B0604030504040204" pitchFamily="34" charset="0"/>
              </a:rPr>
              <a:t>.</a:t>
            </a:r>
          </a:p>
          <a:p>
            <a:pPr>
              <a:spcAft>
                <a:spcPts val="600"/>
              </a:spcAft>
            </a:pPr>
            <a:r>
              <a:rPr lang="en-US" sz="1700" dirty="0" err="1">
                <a:solidFill>
                  <a:schemeClr val="accent6">
                    <a:lumMod val="75000"/>
                  </a:schemeClr>
                </a:solidFill>
                <a:latin typeface="Verdana" panose="020B0604030504040204" pitchFamily="34" charset="0"/>
                <a:ea typeface="Verdana" panose="020B0604030504040204" pitchFamily="34" charset="0"/>
              </a:rPr>
              <a:t>Morreram</a:t>
            </a:r>
            <a:r>
              <a:rPr lang="en-US" sz="1700" dirty="0">
                <a:solidFill>
                  <a:schemeClr val="accent6">
                    <a:lumMod val="75000"/>
                  </a:schemeClr>
                </a:solidFill>
                <a:latin typeface="Verdana" panose="020B0604030504040204" pitchFamily="34" charset="0"/>
                <a:ea typeface="Verdana" panose="020B0604030504040204" pitchFamily="34" charset="0"/>
              </a:rPr>
              <a:t> entre 35 mil e 40 mil </a:t>
            </a:r>
            <a:r>
              <a:rPr lang="en-US" sz="1700" dirty="0" err="1">
                <a:solidFill>
                  <a:schemeClr val="accent6">
                    <a:lumMod val="75000"/>
                  </a:schemeClr>
                </a:solidFill>
                <a:latin typeface="Verdana" panose="020B0604030504040204" pitchFamily="34" charset="0"/>
                <a:ea typeface="Verdana" panose="020B0604030504040204" pitchFamily="34" charset="0"/>
              </a:rPr>
              <a:t>pessoas</a:t>
            </a:r>
            <a:r>
              <a:rPr lang="en-US" sz="1700" dirty="0">
                <a:solidFill>
                  <a:schemeClr val="accent6">
                    <a:lumMod val="75000"/>
                  </a:schemeClr>
                </a:solidFill>
                <a:latin typeface="Verdana" panose="020B0604030504040204" pitchFamily="34" charset="0"/>
                <a:ea typeface="Verdana" panose="020B0604030504040204" pitchFamily="34" charset="0"/>
              </a:rPr>
              <a:t> e </a:t>
            </a:r>
            <a:r>
              <a:rPr lang="en-US" sz="1700" dirty="0" err="1">
                <a:solidFill>
                  <a:schemeClr val="accent6">
                    <a:lumMod val="75000"/>
                  </a:schemeClr>
                </a:solidFill>
                <a:latin typeface="Verdana" panose="020B0604030504040204" pitchFamily="34" charset="0"/>
                <a:ea typeface="Verdana" panose="020B0604030504040204" pitchFamily="34" charset="0"/>
              </a:rPr>
              <a:t>houve</a:t>
            </a:r>
            <a:r>
              <a:rPr lang="en-US" sz="1700" dirty="0">
                <a:solidFill>
                  <a:schemeClr val="accent6">
                    <a:lumMod val="75000"/>
                  </a:schemeClr>
                </a:solidFill>
                <a:latin typeface="Verdana" panose="020B0604030504040204" pitchFamily="34" charset="0"/>
                <a:ea typeface="Verdana" panose="020B0604030504040204" pitchFamily="34" charset="0"/>
              </a:rPr>
              <a:t> </a:t>
            </a:r>
            <a:r>
              <a:rPr lang="en-US" sz="1700" dirty="0" err="1">
                <a:solidFill>
                  <a:schemeClr val="accent6">
                    <a:lumMod val="75000"/>
                  </a:schemeClr>
                </a:solidFill>
                <a:latin typeface="Verdana" panose="020B0604030504040204" pitchFamily="34" charset="0"/>
                <a:ea typeface="Verdana" panose="020B0604030504040204" pitchFamily="34" charset="0"/>
              </a:rPr>
              <a:t>aproximadamente</a:t>
            </a:r>
            <a:r>
              <a:rPr lang="en-US" sz="1700" dirty="0">
                <a:solidFill>
                  <a:schemeClr val="accent6">
                    <a:lumMod val="75000"/>
                  </a:schemeClr>
                </a:solidFill>
                <a:latin typeface="Verdana" panose="020B0604030504040204" pitchFamily="34" charset="0"/>
                <a:ea typeface="Verdana" panose="020B0604030504040204" pitchFamily="34" charset="0"/>
              </a:rPr>
              <a:t> o </a:t>
            </a:r>
            <a:r>
              <a:rPr lang="en-US" sz="1700" dirty="0" err="1">
                <a:solidFill>
                  <a:schemeClr val="accent6">
                    <a:lumMod val="75000"/>
                  </a:schemeClr>
                </a:solidFill>
                <a:latin typeface="Verdana" panose="020B0604030504040204" pitchFamily="34" charset="0"/>
                <a:ea typeface="Verdana" panose="020B0604030504040204" pitchFamily="34" charset="0"/>
              </a:rPr>
              <a:t>mesmo</a:t>
            </a:r>
            <a:r>
              <a:rPr lang="en-US" sz="1700" dirty="0">
                <a:solidFill>
                  <a:schemeClr val="accent6">
                    <a:lumMod val="75000"/>
                  </a:schemeClr>
                </a:solidFill>
                <a:latin typeface="Verdana" panose="020B0604030504040204" pitchFamily="34" charset="0"/>
                <a:ea typeface="Verdana" panose="020B0604030504040204" pitchFamily="34" charset="0"/>
              </a:rPr>
              <a:t> </a:t>
            </a:r>
            <a:r>
              <a:rPr lang="en-US" sz="1700" dirty="0" err="1">
                <a:solidFill>
                  <a:schemeClr val="accent6">
                    <a:lumMod val="75000"/>
                  </a:schemeClr>
                </a:solidFill>
                <a:latin typeface="Verdana" panose="020B0604030504040204" pitchFamily="34" charset="0"/>
                <a:ea typeface="Verdana" panose="020B0604030504040204" pitchFamily="34" charset="0"/>
              </a:rPr>
              <a:t>número</a:t>
            </a:r>
            <a:r>
              <a:rPr lang="en-US" sz="1700" dirty="0">
                <a:solidFill>
                  <a:schemeClr val="accent6">
                    <a:lumMod val="75000"/>
                  </a:schemeClr>
                </a:solidFill>
                <a:latin typeface="Verdana" panose="020B0604030504040204" pitchFamily="34" charset="0"/>
                <a:ea typeface="Verdana" panose="020B0604030504040204" pitchFamily="34" charset="0"/>
              </a:rPr>
              <a:t> de </a:t>
            </a:r>
            <a:r>
              <a:rPr lang="en-US" sz="1700" dirty="0" err="1">
                <a:solidFill>
                  <a:schemeClr val="accent6">
                    <a:lumMod val="75000"/>
                  </a:schemeClr>
                </a:solidFill>
                <a:latin typeface="Verdana" panose="020B0604030504040204" pitchFamily="34" charset="0"/>
                <a:ea typeface="Verdana" panose="020B0604030504040204" pitchFamily="34" charset="0"/>
              </a:rPr>
              <a:t>feridos</a:t>
            </a:r>
            <a:r>
              <a:rPr lang="en-US" sz="1700" dirty="0">
                <a:solidFill>
                  <a:schemeClr val="accent6">
                    <a:lumMod val="75000"/>
                  </a:schemeClr>
                </a:solidFill>
                <a:latin typeface="Verdana" panose="020B0604030504040204" pitchFamily="34" charset="0"/>
                <a:ea typeface="Verdana" panose="020B0604030504040204" pitchFamily="34" charset="0"/>
              </a:rPr>
              <a:t>. Nagasaki, </a:t>
            </a:r>
            <a:r>
              <a:rPr lang="en-US" sz="1700" dirty="0" err="1">
                <a:solidFill>
                  <a:schemeClr val="accent6">
                    <a:lumMod val="75000"/>
                  </a:schemeClr>
                </a:solidFill>
                <a:latin typeface="Verdana" panose="020B0604030504040204" pitchFamily="34" charset="0"/>
                <a:ea typeface="Verdana" panose="020B0604030504040204" pitchFamily="34" charset="0"/>
              </a:rPr>
              <a:t>uma</a:t>
            </a:r>
            <a:r>
              <a:rPr lang="en-US" sz="1700" dirty="0">
                <a:solidFill>
                  <a:schemeClr val="accent6">
                    <a:lumMod val="75000"/>
                  </a:schemeClr>
                </a:solidFill>
                <a:latin typeface="Verdana" panose="020B0604030504040204" pitchFamily="34" charset="0"/>
                <a:ea typeface="Verdana" panose="020B0604030504040204" pitchFamily="34" charset="0"/>
              </a:rPr>
              <a:t> </a:t>
            </a:r>
            <a:r>
              <a:rPr lang="en-US" sz="1700" dirty="0" err="1">
                <a:solidFill>
                  <a:schemeClr val="accent6">
                    <a:lumMod val="75000"/>
                  </a:schemeClr>
                </a:solidFill>
                <a:latin typeface="Verdana" panose="020B0604030504040204" pitchFamily="34" charset="0"/>
                <a:ea typeface="Verdana" panose="020B0604030504040204" pitchFamily="34" charset="0"/>
              </a:rPr>
              <a:t>cidade</a:t>
            </a:r>
            <a:r>
              <a:rPr lang="en-US" sz="1700" dirty="0">
                <a:solidFill>
                  <a:schemeClr val="accent6">
                    <a:lumMod val="75000"/>
                  </a:schemeClr>
                </a:solidFill>
                <a:latin typeface="Verdana" panose="020B0604030504040204" pitchFamily="34" charset="0"/>
                <a:ea typeface="Verdana" panose="020B0604030504040204" pitchFamily="34" charset="0"/>
              </a:rPr>
              <a:t> </a:t>
            </a:r>
            <a:r>
              <a:rPr lang="en-US" sz="1700" dirty="0" err="1">
                <a:solidFill>
                  <a:schemeClr val="accent6">
                    <a:lumMod val="75000"/>
                  </a:schemeClr>
                </a:solidFill>
                <a:latin typeface="Verdana" panose="020B0604030504040204" pitchFamily="34" charset="0"/>
                <a:ea typeface="Verdana" panose="020B0604030504040204" pitchFamily="34" charset="0"/>
              </a:rPr>
              <a:t>mais</a:t>
            </a:r>
            <a:r>
              <a:rPr lang="en-US" sz="1700" dirty="0">
                <a:solidFill>
                  <a:schemeClr val="accent6">
                    <a:lumMod val="75000"/>
                  </a:schemeClr>
                </a:solidFill>
                <a:latin typeface="Verdana" panose="020B0604030504040204" pitchFamily="34" charset="0"/>
                <a:ea typeface="Verdana" panose="020B0604030504040204" pitchFamily="34" charset="0"/>
              </a:rPr>
              <a:t> </a:t>
            </a:r>
            <a:r>
              <a:rPr lang="en-US" sz="1700" dirty="0" err="1">
                <a:solidFill>
                  <a:schemeClr val="accent6">
                    <a:lumMod val="75000"/>
                  </a:schemeClr>
                </a:solidFill>
                <a:latin typeface="Verdana" panose="020B0604030504040204" pitchFamily="34" charset="0"/>
                <a:ea typeface="Verdana" panose="020B0604030504040204" pitchFamily="34" charset="0"/>
              </a:rPr>
              <a:t>pequena</a:t>
            </a:r>
            <a:r>
              <a:rPr lang="en-US" sz="1700" dirty="0">
                <a:solidFill>
                  <a:schemeClr val="accent6">
                    <a:lumMod val="75000"/>
                  </a:schemeClr>
                </a:solidFill>
                <a:latin typeface="Verdana" panose="020B0604030504040204" pitchFamily="34" charset="0"/>
                <a:ea typeface="Verdana" panose="020B0604030504040204" pitchFamily="34" charset="0"/>
              </a:rPr>
              <a:t> do </a:t>
            </a:r>
            <a:r>
              <a:rPr lang="en-US" sz="1700" dirty="0" err="1">
                <a:solidFill>
                  <a:schemeClr val="accent6">
                    <a:lumMod val="75000"/>
                  </a:schemeClr>
                </a:solidFill>
                <a:latin typeface="Verdana" panose="020B0604030504040204" pitchFamily="34" charset="0"/>
                <a:ea typeface="Verdana" panose="020B0604030504040204" pitchFamily="34" charset="0"/>
              </a:rPr>
              <a:t>que</a:t>
            </a:r>
            <a:r>
              <a:rPr lang="en-US" sz="1700" dirty="0">
                <a:solidFill>
                  <a:schemeClr val="accent6">
                    <a:lumMod val="75000"/>
                  </a:schemeClr>
                </a:solidFill>
                <a:latin typeface="Verdana" panose="020B0604030504040204" pitchFamily="34" charset="0"/>
                <a:ea typeface="Verdana" panose="020B0604030504040204" pitchFamily="34" charset="0"/>
              </a:rPr>
              <a:t> Hiroshima, </a:t>
            </a:r>
            <a:r>
              <a:rPr lang="en-US" sz="1700" dirty="0" err="1">
                <a:solidFill>
                  <a:schemeClr val="accent6">
                    <a:lumMod val="75000"/>
                  </a:schemeClr>
                </a:solidFill>
                <a:latin typeface="Verdana" panose="020B0604030504040204" pitchFamily="34" charset="0"/>
                <a:ea typeface="Verdana" panose="020B0604030504040204" pitchFamily="34" charset="0"/>
              </a:rPr>
              <a:t>ficou</a:t>
            </a:r>
            <a:r>
              <a:rPr lang="en-US" sz="1700" dirty="0">
                <a:solidFill>
                  <a:schemeClr val="accent6">
                    <a:lumMod val="75000"/>
                  </a:schemeClr>
                </a:solidFill>
                <a:latin typeface="Verdana" panose="020B0604030504040204" pitchFamily="34" charset="0"/>
                <a:ea typeface="Verdana" panose="020B0604030504040204" pitchFamily="34" charset="0"/>
              </a:rPr>
              <a:t> </a:t>
            </a:r>
            <a:r>
              <a:rPr lang="en-US" sz="1700" dirty="0" err="1">
                <a:solidFill>
                  <a:schemeClr val="accent6">
                    <a:lumMod val="75000"/>
                  </a:schemeClr>
                </a:solidFill>
                <a:latin typeface="Verdana" panose="020B0604030504040204" pitchFamily="34" charset="0"/>
                <a:ea typeface="Verdana" panose="020B0604030504040204" pitchFamily="34" charset="0"/>
              </a:rPr>
              <a:t>também</a:t>
            </a:r>
            <a:r>
              <a:rPr lang="en-US" sz="1700" dirty="0">
                <a:solidFill>
                  <a:schemeClr val="accent6">
                    <a:lumMod val="75000"/>
                  </a:schemeClr>
                </a:solidFill>
                <a:latin typeface="Verdana" panose="020B0604030504040204" pitchFamily="34" charset="0"/>
                <a:ea typeface="Verdana" panose="020B0604030504040204" pitchFamily="34" charset="0"/>
              </a:rPr>
              <a:t> </a:t>
            </a:r>
            <a:r>
              <a:rPr lang="en-US" sz="1700" dirty="0" err="1">
                <a:solidFill>
                  <a:schemeClr val="accent6">
                    <a:lumMod val="75000"/>
                  </a:schemeClr>
                </a:solidFill>
                <a:latin typeface="Verdana" panose="020B0604030504040204" pitchFamily="34" charset="0"/>
                <a:ea typeface="Verdana" panose="020B0604030504040204" pitchFamily="34" charset="0"/>
              </a:rPr>
              <a:t>completamente</a:t>
            </a:r>
            <a:r>
              <a:rPr lang="en-US" sz="1700" dirty="0">
                <a:solidFill>
                  <a:schemeClr val="accent6">
                    <a:lumMod val="75000"/>
                  </a:schemeClr>
                </a:solidFill>
                <a:latin typeface="Verdana" panose="020B0604030504040204" pitchFamily="34" charset="0"/>
                <a:ea typeface="Verdana" panose="020B0604030504040204" pitchFamily="34" charset="0"/>
              </a:rPr>
              <a:t> </a:t>
            </a:r>
            <a:r>
              <a:rPr lang="en-US" sz="1700" dirty="0" err="1">
                <a:solidFill>
                  <a:schemeClr val="accent6">
                    <a:lumMod val="75000"/>
                  </a:schemeClr>
                </a:solidFill>
                <a:latin typeface="Verdana" panose="020B0604030504040204" pitchFamily="34" charset="0"/>
                <a:ea typeface="Verdana" panose="020B0604030504040204" pitchFamily="34" charset="0"/>
              </a:rPr>
              <a:t>devastada</a:t>
            </a:r>
            <a:r>
              <a:rPr lang="en-US" sz="1700" dirty="0">
                <a:solidFill>
                  <a:schemeClr val="accent6">
                    <a:lumMod val="75000"/>
                  </a:schemeClr>
                </a:solidFill>
                <a:latin typeface="Verdana" panose="020B0604030504040204" pitchFamily="34" charset="0"/>
                <a:ea typeface="Verdana" panose="020B0604030504040204" pitchFamily="34" charset="0"/>
              </a:rPr>
              <a:t>.</a:t>
            </a:r>
          </a:p>
          <a:p>
            <a:pPr>
              <a:spcAft>
                <a:spcPts val="600"/>
              </a:spcAft>
            </a:pPr>
            <a:r>
              <a:rPr lang="en-US" sz="1700" dirty="0">
                <a:solidFill>
                  <a:schemeClr val="accent2">
                    <a:lumMod val="75000"/>
                  </a:schemeClr>
                </a:solidFill>
                <a:latin typeface="Verdana" panose="020B0604030504040204" pitchFamily="34" charset="0"/>
                <a:ea typeface="Verdana" panose="020B0604030504040204" pitchFamily="34" charset="0"/>
              </a:rPr>
              <a:t>Entre 35 000 et 40 000 </a:t>
            </a:r>
            <a:r>
              <a:rPr lang="en-US" sz="1700" dirty="0" err="1">
                <a:solidFill>
                  <a:schemeClr val="accent2">
                    <a:lumMod val="75000"/>
                  </a:schemeClr>
                </a:solidFill>
                <a:latin typeface="Verdana" panose="020B0604030504040204" pitchFamily="34" charset="0"/>
                <a:ea typeface="Verdana" panose="020B0604030504040204" pitchFamily="34" charset="0"/>
              </a:rPr>
              <a:t>personnes</a:t>
            </a:r>
            <a:r>
              <a:rPr lang="en-US" sz="1700" dirty="0">
                <a:solidFill>
                  <a:schemeClr val="accent2">
                    <a:lumMod val="75000"/>
                  </a:schemeClr>
                </a:solidFill>
                <a:latin typeface="Verdana" panose="020B0604030504040204" pitchFamily="34" charset="0"/>
                <a:ea typeface="Verdana" panose="020B0604030504040204" pitchFamily="34" charset="0"/>
              </a:rPr>
              <a:t> </a:t>
            </a:r>
            <a:r>
              <a:rPr lang="en-US" sz="1700" dirty="0" err="1">
                <a:solidFill>
                  <a:schemeClr val="accent2">
                    <a:lumMod val="75000"/>
                  </a:schemeClr>
                </a:solidFill>
                <a:latin typeface="Verdana" panose="020B0604030504040204" pitchFamily="34" charset="0"/>
                <a:ea typeface="Verdana" panose="020B0604030504040204" pitchFamily="34" charset="0"/>
              </a:rPr>
              <a:t>ont</a:t>
            </a:r>
            <a:r>
              <a:rPr lang="en-US" sz="1700" dirty="0">
                <a:solidFill>
                  <a:schemeClr val="accent2">
                    <a:lumMod val="75000"/>
                  </a:schemeClr>
                </a:solidFill>
                <a:latin typeface="Verdana" panose="020B0604030504040204" pitchFamily="34" charset="0"/>
                <a:ea typeface="Verdana" panose="020B0604030504040204" pitchFamily="34" charset="0"/>
              </a:rPr>
              <a:t> trouvé la mort et environ le </a:t>
            </a:r>
            <a:r>
              <a:rPr lang="en-US" sz="1700" dirty="0" err="1">
                <a:solidFill>
                  <a:schemeClr val="accent2">
                    <a:lumMod val="75000"/>
                  </a:schemeClr>
                </a:solidFill>
                <a:latin typeface="Verdana" panose="020B0604030504040204" pitchFamily="34" charset="0"/>
                <a:ea typeface="Verdana" panose="020B0604030504040204" pitchFamily="34" charset="0"/>
              </a:rPr>
              <a:t>même</a:t>
            </a:r>
            <a:r>
              <a:rPr lang="en-US" sz="1700" dirty="0">
                <a:solidFill>
                  <a:schemeClr val="accent2">
                    <a:lumMod val="75000"/>
                  </a:schemeClr>
                </a:solidFill>
                <a:latin typeface="Verdana" panose="020B0604030504040204" pitchFamily="34" charset="0"/>
                <a:ea typeface="Verdana" panose="020B0604030504040204" pitchFamily="34" charset="0"/>
              </a:rPr>
              <a:t> </a:t>
            </a:r>
            <a:r>
              <a:rPr lang="en-US" sz="1700" dirty="0" err="1">
                <a:solidFill>
                  <a:schemeClr val="accent2">
                    <a:lumMod val="75000"/>
                  </a:schemeClr>
                </a:solidFill>
                <a:latin typeface="Verdana" panose="020B0604030504040204" pitchFamily="34" charset="0"/>
                <a:ea typeface="Verdana" panose="020B0604030504040204" pitchFamily="34" charset="0"/>
              </a:rPr>
              <a:t>nombre</a:t>
            </a:r>
            <a:r>
              <a:rPr lang="en-US" sz="1700" dirty="0">
                <a:solidFill>
                  <a:schemeClr val="accent2">
                    <a:lumMod val="75000"/>
                  </a:schemeClr>
                </a:solidFill>
                <a:latin typeface="Verdana" panose="020B0604030504040204" pitchFamily="34" charset="0"/>
                <a:ea typeface="Verdana" panose="020B0604030504040204" pitchFamily="34" charset="0"/>
              </a:rPr>
              <a:t> </a:t>
            </a:r>
            <a:r>
              <a:rPr lang="en-US" sz="1700" dirty="0" err="1">
                <a:solidFill>
                  <a:schemeClr val="accent2">
                    <a:lumMod val="75000"/>
                  </a:schemeClr>
                </a:solidFill>
                <a:latin typeface="Verdana" panose="020B0604030504040204" pitchFamily="34" charset="0"/>
                <a:ea typeface="Verdana" panose="020B0604030504040204" pitchFamily="34" charset="0"/>
              </a:rPr>
              <a:t>ont</a:t>
            </a:r>
            <a:r>
              <a:rPr lang="en-US" sz="1700" dirty="0">
                <a:solidFill>
                  <a:schemeClr val="accent2">
                    <a:lumMod val="75000"/>
                  </a:schemeClr>
                </a:solidFill>
                <a:latin typeface="Verdana" panose="020B0604030504040204" pitchFamily="34" charset="0"/>
                <a:ea typeface="Verdana" panose="020B0604030504040204" pitchFamily="34" charset="0"/>
              </a:rPr>
              <a:t> </a:t>
            </a:r>
            <a:r>
              <a:rPr lang="en-US" sz="1700" dirty="0" err="1">
                <a:solidFill>
                  <a:schemeClr val="accent2">
                    <a:lumMod val="75000"/>
                  </a:schemeClr>
                </a:solidFill>
                <a:latin typeface="Verdana" panose="020B0604030504040204" pitchFamily="34" charset="0"/>
                <a:ea typeface="Verdana" panose="020B0604030504040204" pitchFamily="34" charset="0"/>
              </a:rPr>
              <a:t>été</a:t>
            </a:r>
            <a:r>
              <a:rPr lang="en-US" sz="1700" dirty="0">
                <a:solidFill>
                  <a:schemeClr val="accent2">
                    <a:lumMod val="75000"/>
                  </a:schemeClr>
                </a:solidFill>
                <a:latin typeface="Verdana" panose="020B0604030504040204" pitchFamily="34" charset="0"/>
                <a:ea typeface="Verdana" panose="020B0604030504040204" pitchFamily="34" charset="0"/>
              </a:rPr>
              <a:t> </a:t>
            </a:r>
            <a:r>
              <a:rPr lang="en-US" sz="1700" dirty="0" err="1">
                <a:solidFill>
                  <a:schemeClr val="accent2">
                    <a:lumMod val="75000"/>
                  </a:schemeClr>
                </a:solidFill>
                <a:latin typeface="Verdana" panose="020B0604030504040204" pitchFamily="34" charset="0"/>
                <a:ea typeface="Verdana" panose="020B0604030504040204" pitchFamily="34" charset="0"/>
              </a:rPr>
              <a:t>blessées</a:t>
            </a:r>
            <a:r>
              <a:rPr lang="en-US" sz="1700" dirty="0">
                <a:solidFill>
                  <a:schemeClr val="accent2">
                    <a:lumMod val="75000"/>
                  </a:schemeClr>
                </a:solidFill>
                <a:latin typeface="Verdana" panose="020B0604030504040204" pitchFamily="34" charset="0"/>
                <a:ea typeface="Verdana" panose="020B0604030504040204" pitchFamily="34" charset="0"/>
              </a:rPr>
              <a:t>. Nagasaki, plus petite </a:t>
            </a:r>
            <a:r>
              <a:rPr lang="en-US" sz="1700" dirty="0" err="1">
                <a:solidFill>
                  <a:schemeClr val="accent2">
                    <a:lumMod val="75000"/>
                  </a:schemeClr>
                </a:solidFill>
                <a:latin typeface="Verdana" panose="020B0604030504040204" pitchFamily="34" charset="0"/>
                <a:ea typeface="Verdana" panose="020B0604030504040204" pitchFamily="34" charset="0"/>
              </a:rPr>
              <a:t>qu'Hiroshima</a:t>
            </a:r>
            <a:r>
              <a:rPr lang="en-US" sz="1700" dirty="0">
                <a:solidFill>
                  <a:schemeClr val="accent2">
                    <a:lumMod val="75000"/>
                  </a:schemeClr>
                </a:solidFill>
                <a:latin typeface="Verdana" panose="020B0604030504040204" pitchFamily="34" charset="0"/>
                <a:ea typeface="Verdana" panose="020B0604030504040204" pitchFamily="34" charset="0"/>
              </a:rPr>
              <a:t>, a </a:t>
            </a:r>
            <a:r>
              <a:rPr lang="en-US" sz="1700" dirty="0" err="1">
                <a:solidFill>
                  <a:schemeClr val="accent2">
                    <a:lumMod val="75000"/>
                  </a:schemeClr>
                </a:solidFill>
                <a:latin typeface="Verdana" panose="020B0604030504040204" pitchFamily="34" charset="0"/>
                <a:ea typeface="Verdana" panose="020B0604030504040204" pitchFamily="34" charset="0"/>
              </a:rPr>
              <a:t>également</a:t>
            </a:r>
            <a:r>
              <a:rPr lang="en-US" sz="1700" dirty="0">
                <a:solidFill>
                  <a:schemeClr val="accent2">
                    <a:lumMod val="75000"/>
                  </a:schemeClr>
                </a:solidFill>
                <a:latin typeface="Verdana" panose="020B0604030504040204" pitchFamily="34" charset="0"/>
                <a:ea typeface="Verdana" panose="020B0604030504040204" pitchFamily="34" charset="0"/>
              </a:rPr>
              <a:t> </a:t>
            </a:r>
            <a:r>
              <a:rPr lang="en-US" sz="1700" dirty="0" err="1">
                <a:solidFill>
                  <a:schemeClr val="accent2">
                    <a:lumMod val="75000"/>
                  </a:schemeClr>
                </a:solidFill>
                <a:latin typeface="Verdana" panose="020B0604030504040204" pitchFamily="34" charset="0"/>
                <a:ea typeface="Verdana" panose="020B0604030504040204" pitchFamily="34" charset="0"/>
              </a:rPr>
              <a:t>été</a:t>
            </a:r>
            <a:r>
              <a:rPr lang="en-US" sz="1700" dirty="0">
                <a:solidFill>
                  <a:schemeClr val="accent2">
                    <a:lumMod val="75000"/>
                  </a:schemeClr>
                </a:solidFill>
                <a:latin typeface="Verdana" panose="020B0604030504040204" pitchFamily="34" charset="0"/>
                <a:ea typeface="Verdana" panose="020B0604030504040204" pitchFamily="34" charset="0"/>
              </a:rPr>
              <a:t> </a:t>
            </a:r>
            <a:r>
              <a:rPr lang="en-US" sz="1700" dirty="0" err="1">
                <a:solidFill>
                  <a:schemeClr val="accent2">
                    <a:lumMod val="75000"/>
                  </a:schemeClr>
                </a:solidFill>
                <a:latin typeface="Verdana" panose="020B0604030504040204" pitchFamily="34" charset="0"/>
                <a:ea typeface="Verdana" panose="020B0604030504040204" pitchFamily="34" charset="0"/>
              </a:rPr>
              <a:t>complètement</a:t>
            </a:r>
            <a:r>
              <a:rPr lang="en-US" sz="1700" dirty="0">
                <a:solidFill>
                  <a:schemeClr val="accent2">
                    <a:lumMod val="75000"/>
                  </a:schemeClr>
                </a:solidFill>
                <a:latin typeface="Verdana" panose="020B0604030504040204" pitchFamily="34" charset="0"/>
                <a:ea typeface="Verdana" panose="020B0604030504040204" pitchFamily="34" charset="0"/>
              </a:rPr>
              <a:t> </a:t>
            </a:r>
            <a:r>
              <a:rPr lang="en-US" sz="1700" dirty="0" err="1">
                <a:solidFill>
                  <a:schemeClr val="accent2">
                    <a:lumMod val="75000"/>
                  </a:schemeClr>
                </a:solidFill>
                <a:latin typeface="Verdana" panose="020B0604030504040204" pitchFamily="34" charset="0"/>
                <a:ea typeface="Verdana" panose="020B0604030504040204" pitchFamily="34" charset="0"/>
              </a:rPr>
              <a:t>dévastée</a:t>
            </a:r>
            <a:r>
              <a:rPr lang="en-US" sz="1700" dirty="0">
                <a:solidFill>
                  <a:schemeClr val="accent2">
                    <a:lumMod val="75000"/>
                  </a:schemeClr>
                </a:solidFill>
                <a:latin typeface="Verdana" panose="020B0604030504040204" pitchFamily="34" charset="0"/>
                <a:ea typeface="Verdana" panose="020B0604030504040204" pitchFamily="34" charset="0"/>
              </a:rPr>
              <a:t>.</a:t>
            </a:r>
          </a:p>
          <a:p>
            <a:pPr>
              <a:lnSpc>
                <a:spcPct val="90000"/>
              </a:lnSpc>
              <a:spcAft>
                <a:spcPts val="600"/>
              </a:spcAft>
            </a:pPr>
            <a:endParaRPr lang="en-US"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135010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n aerial view of ocean waves">
            <a:extLst>
              <a:ext uri="{FF2B5EF4-FFF2-40B4-BE49-F238E27FC236}">
                <a16:creationId xmlns:a16="http://schemas.microsoft.com/office/drawing/2014/main" id="{41ABF388-E414-5399-E69C-D2554A32558D}"/>
              </a:ext>
            </a:extLst>
          </p:cNvPr>
          <p:cNvPicPr>
            <a:picLocks noChangeAspect="1"/>
          </p:cNvPicPr>
          <p:nvPr/>
        </p:nvPicPr>
        <p:blipFill>
          <a:blip r:embed="rId2"/>
          <a:srcRect r="12894" b="-1"/>
          <a:stretch>
            <a:fillRect/>
          </a:stretch>
        </p:blipFill>
        <p:spPr>
          <a:xfrm>
            <a:off x="8480379" y="10"/>
            <a:ext cx="8913543"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p:nvSpPr>
          <p:cNvPr id="4" name="TextBox 3">
            <a:extLst>
              <a:ext uri="{FF2B5EF4-FFF2-40B4-BE49-F238E27FC236}">
                <a16:creationId xmlns:a16="http://schemas.microsoft.com/office/drawing/2014/main" id="{2D0D78C8-7EA9-F5A2-D897-D217DA7A4300}"/>
              </a:ext>
            </a:extLst>
          </p:cNvPr>
          <p:cNvSpPr txBox="1"/>
          <p:nvPr/>
        </p:nvSpPr>
        <p:spPr>
          <a:xfrm>
            <a:off x="172720" y="264160"/>
            <a:ext cx="3779520" cy="3223959"/>
          </a:xfrm>
          <a:prstGeom prst="rect">
            <a:avLst/>
          </a:prstGeom>
          <a:noFill/>
        </p:spPr>
        <p:txBody>
          <a:bodyPr wrap="square" rtlCol="0">
            <a:spAutoFit/>
          </a:bodyPr>
          <a:lstStyle/>
          <a:p>
            <a:pPr>
              <a:lnSpc>
                <a:spcPct val="90000"/>
              </a:lnSpc>
              <a:spcAft>
                <a:spcPts val="600"/>
              </a:spcAft>
            </a:pPr>
            <a:r>
              <a:rPr lang="en-US" sz="1500" dirty="0">
                <a:solidFill>
                  <a:schemeClr val="accent1"/>
                </a:solidFill>
                <a:latin typeface="Verdana" panose="020B0604030504040204" pitchFamily="34" charset="0"/>
                <a:ea typeface="Verdana" panose="020B0604030504040204" pitchFamily="34" charset="0"/>
              </a:rPr>
              <a:t>Although the people living across the ocean surrounding us,</a:t>
            </a:r>
            <a:br>
              <a:rPr lang="en-US" sz="1500" dirty="0">
                <a:solidFill>
                  <a:schemeClr val="accent1"/>
                </a:solidFill>
                <a:latin typeface="Verdana" panose="020B0604030504040204" pitchFamily="34" charset="0"/>
                <a:ea typeface="Verdana" panose="020B0604030504040204" pitchFamily="34" charset="0"/>
              </a:rPr>
            </a:br>
            <a:r>
              <a:rPr lang="en-US" sz="1500" dirty="0">
                <a:solidFill>
                  <a:schemeClr val="accent1"/>
                </a:solidFill>
                <a:latin typeface="Verdana" panose="020B0604030504040204" pitchFamily="34" charset="0"/>
                <a:ea typeface="Verdana" panose="020B0604030504040204" pitchFamily="34" charset="0"/>
              </a:rPr>
              <a:t>I believe, are all our brothers and sisters.</a:t>
            </a:r>
            <a:br>
              <a:rPr lang="en-US" sz="1500" dirty="0">
                <a:solidFill>
                  <a:schemeClr val="accent1"/>
                </a:solidFill>
                <a:latin typeface="Verdana" panose="020B0604030504040204" pitchFamily="34" charset="0"/>
                <a:ea typeface="Verdana" panose="020B0604030504040204" pitchFamily="34" charset="0"/>
              </a:rPr>
            </a:br>
            <a:r>
              <a:rPr lang="en-US" sz="1500" dirty="0">
                <a:solidFill>
                  <a:schemeClr val="accent1"/>
                </a:solidFill>
                <a:latin typeface="Verdana" panose="020B0604030504040204" pitchFamily="34" charset="0"/>
                <a:ea typeface="Verdana" panose="020B0604030504040204" pitchFamily="34" charset="0"/>
              </a:rPr>
              <a:t>Why are there constant troubles in this world?</a:t>
            </a:r>
            <a:br>
              <a:rPr lang="en-US" sz="1500" dirty="0">
                <a:solidFill>
                  <a:schemeClr val="accent1"/>
                </a:solidFill>
                <a:latin typeface="Verdana" panose="020B0604030504040204" pitchFamily="34" charset="0"/>
                <a:ea typeface="Verdana" panose="020B0604030504040204" pitchFamily="34" charset="0"/>
              </a:rPr>
            </a:br>
            <a:r>
              <a:rPr lang="en-US" sz="1500" dirty="0">
                <a:solidFill>
                  <a:schemeClr val="accent1"/>
                </a:solidFill>
                <a:latin typeface="Verdana" panose="020B0604030504040204" pitchFamily="34" charset="0"/>
                <a:ea typeface="Verdana" panose="020B0604030504040204" pitchFamily="34" charset="0"/>
              </a:rPr>
              <a:t>Why do winds and waves rise in the ocean surrounding us?</a:t>
            </a:r>
            <a:br>
              <a:rPr lang="en-US" sz="1500" dirty="0">
                <a:solidFill>
                  <a:schemeClr val="accent1"/>
                </a:solidFill>
                <a:latin typeface="Verdana" panose="020B0604030504040204" pitchFamily="34" charset="0"/>
                <a:ea typeface="Verdana" panose="020B0604030504040204" pitchFamily="34" charset="0"/>
              </a:rPr>
            </a:br>
            <a:r>
              <a:rPr lang="en-US" sz="1500" dirty="0">
                <a:solidFill>
                  <a:schemeClr val="accent1"/>
                </a:solidFill>
                <a:latin typeface="Verdana" panose="020B0604030504040204" pitchFamily="34" charset="0"/>
                <a:ea typeface="Verdana" panose="020B0604030504040204" pitchFamily="34" charset="0"/>
              </a:rPr>
              <a:t>I only earnestly wish that the wind will soon puff away all the clouds which are hanging over the tops of the mountains.</a:t>
            </a:r>
          </a:p>
          <a:p>
            <a:pPr>
              <a:lnSpc>
                <a:spcPct val="90000"/>
              </a:lnSpc>
              <a:spcAft>
                <a:spcPts val="600"/>
              </a:spcAft>
            </a:pPr>
            <a:r>
              <a:rPr lang="en-US" sz="1500" dirty="0">
                <a:solidFill>
                  <a:schemeClr val="accent1"/>
                </a:solidFill>
                <a:latin typeface="Verdana" panose="020B0604030504040204" pitchFamily="34" charset="0"/>
                <a:ea typeface="Verdana" panose="020B0604030504040204" pitchFamily="34" charset="0"/>
              </a:rPr>
              <a:t>-Shinto Prayer for Peace</a:t>
            </a:r>
          </a:p>
          <a:p>
            <a:endParaRPr lang="en-US" dirty="0"/>
          </a:p>
        </p:txBody>
      </p:sp>
      <p:sp>
        <p:nvSpPr>
          <p:cNvPr id="6" name="TextBox 5">
            <a:extLst>
              <a:ext uri="{FF2B5EF4-FFF2-40B4-BE49-F238E27FC236}">
                <a16:creationId xmlns:a16="http://schemas.microsoft.com/office/drawing/2014/main" id="{0AE5463F-FE5A-9C5E-165A-FCA4319E24DB}"/>
              </a:ext>
            </a:extLst>
          </p:cNvPr>
          <p:cNvSpPr txBox="1"/>
          <p:nvPr/>
        </p:nvSpPr>
        <p:spPr>
          <a:xfrm>
            <a:off x="4358639" y="420354"/>
            <a:ext cx="4043681" cy="2608406"/>
          </a:xfrm>
          <a:prstGeom prst="rect">
            <a:avLst/>
          </a:prstGeom>
          <a:noFill/>
        </p:spPr>
        <p:txBody>
          <a:bodyPr wrap="square">
            <a:spAutoFit/>
          </a:bodyPr>
          <a:lstStyle/>
          <a:p>
            <a:pPr>
              <a:lnSpc>
                <a:spcPct val="90000"/>
              </a:lnSpc>
              <a:spcAft>
                <a:spcPts val="600"/>
              </a:spcAft>
            </a:pPr>
            <a:r>
              <a:rPr lang="pt-BR" sz="1500" dirty="0">
                <a:solidFill>
                  <a:schemeClr val="accent6">
                    <a:lumMod val="75000"/>
                  </a:schemeClr>
                </a:solidFill>
                <a:latin typeface="Verdana" panose="020B0604030504040204" pitchFamily="34" charset="0"/>
                <a:ea typeface="Verdana" panose="020B0604030504040204" pitchFamily="34" charset="0"/>
              </a:rPr>
              <a:t>Embora as pessoas que vivem do outro lado do oceano que nos rodeia,creio eu, sejam todas nossos irmãos e irmãs.</a:t>
            </a:r>
          </a:p>
          <a:p>
            <a:pPr>
              <a:lnSpc>
                <a:spcPct val="90000"/>
              </a:lnSpc>
              <a:spcAft>
                <a:spcPts val="600"/>
              </a:spcAft>
            </a:pPr>
            <a:r>
              <a:rPr lang="pt-BR" sz="1500" dirty="0">
                <a:solidFill>
                  <a:schemeClr val="accent6">
                    <a:lumMod val="75000"/>
                  </a:schemeClr>
                </a:solidFill>
                <a:latin typeface="Verdana" panose="020B0604030504040204" pitchFamily="34" charset="0"/>
                <a:ea typeface="Verdana" panose="020B0604030504040204" pitchFamily="34" charset="0"/>
              </a:rPr>
              <a:t>Por que razão existem contínuos problemas neste mundo?Por que razão se levantam ventos e ondas no oceano que nos rodeia?</a:t>
            </a:r>
          </a:p>
          <a:p>
            <a:pPr>
              <a:lnSpc>
                <a:spcPct val="90000"/>
              </a:lnSpc>
              <a:spcAft>
                <a:spcPts val="600"/>
              </a:spcAft>
            </a:pPr>
            <a:r>
              <a:rPr lang="pt-BR" sz="1500" dirty="0">
                <a:solidFill>
                  <a:schemeClr val="accent6">
                    <a:lumMod val="75000"/>
                  </a:schemeClr>
                </a:solidFill>
                <a:latin typeface="Verdana" panose="020B0604030504040204" pitchFamily="34" charset="0"/>
                <a:ea typeface="Verdana" panose="020B0604030504040204" pitchFamily="34" charset="0"/>
              </a:rPr>
              <a:t>Desejo sinceramente que o vento afaste em breve todas as nuvens que pairam sobre os cumes das montanhas.</a:t>
            </a:r>
          </a:p>
          <a:p>
            <a:pPr>
              <a:lnSpc>
                <a:spcPct val="90000"/>
              </a:lnSpc>
              <a:spcAft>
                <a:spcPts val="600"/>
              </a:spcAft>
            </a:pPr>
            <a:r>
              <a:rPr lang="pt-BR" sz="1500" dirty="0">
                <a:solidFill>
                  <a:schemeClr val="accent6">
                    <a:lumMod val="75000"/>
                  </a:schemeClr>
                </a:solidFill>
                <a:latin typeface="Verdana" panose="020B0604030504040204" pitchFamily="34" charset="0"/>
                <a:ea typeface="Verdana" panose="020B0604030504040204" pitchFamily="34" charset="0"/>
              </a:rPr>
              <a:t>- Oração xintoísta pela paz</a:t>
            </a:r>
            <a:endParaRPr lang="en-US" sz="1500" dirty="0">
              <a:solidFill>
                <a:schemeClr val="accent6">
                  <a:lumMod val="75000"/>
                </a:schemeClr>
              </a:solidFill>
              <a:latin typeface="Verdana" panose="020B0604030504040204" pitchFamily="34" charset="0"/>
              <a:ea typeface="Verdana" panose="020B0604030504040204" pitchFamily="34" charset="0"/>
            </a:endParaRPr>
          </a:p>
        </p:txBody>
      </p:sp>
      <p:sp>
        <p:nvSpPr>
          <p:cNvPr id="8" name="TextBox 7">
            <a:extLst>
              <a:ext uri="{FF2B5EF4-FFF2-40B4-BE49-F238E27FC236}">
                <a16:creationId xmlns:a16="http://schemas.microsoft.com/office/drawing/2014/main" id="{C88D3037-98AD-79AE-5065-9EFD6C7A5349}"/>
              </a:ext>
            </a:extLst>
          </p:cNvPr>
          <p:cNvSpPr txBox="1"/>
          <p:nvPr/>
        </p:nvSpPr>
        <p:spPr>
          <a:xfrm>
            <a:off x="172720" y="3278958"/>
            <a:ext cx="3688080" cy="3323987"/>
          </a:xfrm>
          <a:prstGeom prst="rect">
            <a:avLst/>
          </a:prstGeom>
          <a:noFill/>
        </p:spPr>
        <p:txBody>
          <a:bodyPr wrap="square">
            <a:spAutoFit/>
          </a:bodyPr>
          <a:lstStyle/>
          <a:p>
            <a:r>
              <a:rPr lang="en-US" sz="1500" dirty="0" err="1">
                <a:solidFill>
                  <a:schemeClr val="accent5">
                    <a:lumMod val="75000"/>
                  </a:schemeClr>
                </a:solidFill>
                <a:latin typeface="Verdana" panose="020B0604030504040204" pitchFamily="34" charset="0"/>
                <a:ea typeface="Verdana" panose="020B0604030504040204" pitchFamily="34" charset="0"/>
              </a:rPr>
              <a:t>Aunque</a:t>
            </a:r>
            <a:r>
              <a:rPr lang="en-US" sz="1500" dirty="0">
                <a:solidFill>
                  <a:schemeClr val="accent5">
                    <a:lumMod val="75000"/>
                  </a:schemeClr>
                </a:solidFill>
                <a:latin typeface="Verdana" panose="020B0604030504040204" pitchFamily="34" charset="0"/>
                <a:ea typeface="Verdana" panose="020B0604030504040204" pitchFamily="34" charset="0"/>
              </a:rPr>
              <a:t> las personas </a:t>
            </a:r>
            <a:r>
              <a:rPr lang="en-US" sz="1500" dirty="0" err="1">
                <a:solidFill>
                  <a:schemeClr val="accent5">
                    <a:lumMod val="75000"/>
                  </a:schemeClr>
                </a:solidFill>
                <a:latin typeface="Verdana" panose="020B0604030504040204" pitchFamily="34" charset="0"/>
                <a:ea typeface="Verdana" panose="020B0604030504040204" pitchFamily="34" charset="0"/>
              </a:rPr>
              <a:t>que</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viven</a:t>
            </a:r>
            <a:r>
              <a:rPr lang="en-US" sz="1500" dirty="0">
                <a:solidFill>
                  <a:schemeClr val="accent5">
                    <a:lumMod val="75000"/>
                  </a:schemeClr>
                </a:solidFill>
                <a:latin typeface="Verdana" panose="020B0604030504040204" pitchFamily="34" charset="0"/>
                <a:ea typeface="Verdana" panose="020B0604030504040204" pitchFamily="34" charset="0"/>
              </a:rPr>
              <a:t> al </a:t>
            </a:r>
            <a:r>
              <a:rPr lang="en-US" sz="1500" dirty="0" err="1">
                <a:solidFill>
                  <a:schemeClr val="accent5">
                    <a:lumMod val="75000"/>
                  </a:schemeClr>
                </a:solidFill>
                <a:latin typeface="Verdana" panose="020B0604030504040204" pitchFamily="34" charset="0"/>
                <a:ea typeface="Verdana" panose="020B0604030504040204" pitchFamily="34" charset="0"/>
              </a:rPr>
              <a:t>otro</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lado</a:t>
            </a:r>
            <a:r>
              <a:rPr lang="en-US" sz="1500" dirty="0">
                <a:solidFill>
                  <a:schemeClr val="accent5">
                    <a:lumMod val="75000"/>
                  </a:schemeClr>
                </a:solidFill>
                <a:latin typeface="Verdana" panose="020B0604030504040204" pitchFamily="34" charset="0"/>
                <a:ea typeface="Verdana" panose="020B0604030504040204" pitchFamily="34" charset="0"/>
              </a:rPr>
              <a:t> del </a:t>
            </a:r>
            <a:r>
              <a:rPr lang="en-US" sz="1500" dirty="0" err="1">
                <a:solidFill>
                  <a:schemeClr val="accent5">
                    <a:lumMod val="75000"/>
                  </a:schemeClr>
                </a:solidFill>
                <a:latin typeface="Verdana" panose="020B0604030504040204" pitchFamily="34" charset="0"/>
                <a:ea typeface="Verdana" panose="020B0604030504040204" pitchFamily="34" charset="0"/>
              </a:rPr>
              <a:t>océano</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que</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nos</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rodea</a:t>
            </a:r>
            <a:r>
              <a:rPr lang="en-US" sz="1500" dirty="0">
                <a:solidFill>
                  <a:schemeClr val="accent5">
                    <a:lumMod val="75000"/>
                  </a:schemeClr>
                </a:solidFill>
                <a:latin typeface="Verdana" panose="020B0604030504040204" pitchFamily="34" charset="0"/>
                <a:ea typeface="Verdana" panose="020B0604030504040204" pitchFamily="34" charset="0"/>
              </a:rPr>
              <a:t>,</a:t>
            </a:r>
          </a:p>
          <a:p>
            <a:r>
              <a:rPr lang="en-US" sz="1500" dirty="0" err="1">
                <a:solidFill>
                  <a:schemeClr val="accent5">
                    <a:lumMod val="75000"/>
                  </a:schemeClr>
                </a:solidFill>
                <a:latin typeface="Verdana" panose="020B0604030504040204" pitchFamily="34" charset="0"/>
                <a:ea typeface="Verdana" panose="020B0604030504040204" pitchFamily="34" charset="0"/>
              </a:rPr>
              <a:t>creo</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que</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todas</a:t>
            </a:r>
            <a:r>
              <a:rPr lang="en-US" sz="1500" dirty="0">
                <a:solidFill>
                  <a:schemeClr val="accent5">
                    <a:lumMod val="75000"/>
                  </a:schemeClr>
                </a:solidFill>
                <a:latin typeface="Verdana" panose="020B0604030504040204" pitchFamily="34" charset="0"/>
                <a:ea typeface="Verdana" panose="020B0604030504040204" pitchFamily="34" charset="0"/>
              </a:rPr>
              <a:t> son </a:t>
            </a:r>
            <a:r>
              <a:rPr lang="en-US" sz="1500" dirty="0" err="1">
                <a:solidFill>
                  <a:schemeClr val="accent5">
                    <a:lumMod val="75000"/>
                  </a:schemeClr>
                </a:solidFill>
                <a:latin typeface="Verdana" panose="020B0604030504040204" pitchFamily="34" charset="0"/>
                <a:ea typeface="Verdana" panose="020B0604030504040204" pitchFamily="34" charset="0"/>
              </a:rPr>
              <a:t>nuestros</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hermanos</a:t>
            </a:r>
            <a:r>
              <a:rPr lang="en-US" sz="1500" dirty="0">
                <a:solidFill>
                  <a:schemeClr val="accent5">
                    <a:lumMod val="75000"/>
                  </a:schemeClr>
                </a:solidFill>
                <a:latin typeface="Verdana" panose="020B0604030504040204" pitchFamily="34" charset="0"/>
                <a:ea typeface="Verdana" panose="020B0604030504040204" pitchFamily="34" charset="0"/>
              </a:rPr>
              <a:t> y </a:t>
            </a:r>
            <a:r>
              <a:rPr lang="en-US" sz="1500" dirty="0" err="1">
                <a:solidFill>
                  <a:schemeClr val="accent5">
                    <a:lumMod val="75000"/>
                  </a:schemeClr>
                </a:solidFill>
                <a:latin typeface="Verdana" panose="020B0604030504040204" pitchFamily="34" charset="0"/>
                <a:ea typeface="Verdana" panose="020B0604030504040204" pitchFamily="34" charset="0"/>
              </a:rPr>
              <a:t>hermanas</a:t>
            </a:r>
            <a:r>
              <a:rPr lang="en-US" sz="1500" dirty="0">
                <a:solidFill>
                  <a:schemeClr val="accent5">
                    <a:lumMod val="75000"/>
                  </a:schemeClr>
                </a:solidFill>
                <a:latin typeface="Verdana" panose="020B0604030504040204" pitchFamily="34" charset="0"/>
                <a:ea typeface="Verdana" panose="020B0604030504040204" pitchFamily="34" charset="0"/>
              </a:rPr>
              <a:t>.</a:t>
            </a:r>
          </a:p>
          <a:p>
            <a:r>
              <a:rPr lang="en-US" sz="1500" dirty="0">
                <a:solidFill>
                  <a:schemeClr val="accent5">
                    <a:lumMod val="75000"/>
                  </a:schemeClr>
                </a:solidFill>
                <a:latin typeface="Verdana" panose="020B0604030504040204" pitchFamily="34" charset="0"/>
                <a:ea typeface="Verdana" panose="020B0604030504040204" pitchFamily="34" charset="0"/>
              </a:rPr>
              <a:t>¿Por </a:t>
            </a:r>
            <a:r>
              <a:rPr lang="en-US" sz="1500" dirty="0" err="1">
                <a:solidFill>
                  <a:schemeClr val="accent5">
                    <a:lumMod val="75000"/>
                  </a:schemeClr>
                </a:solidFill>
                <a:latin typeface="Verdana" panose="020B0604030504040204" pitchFamily="34" charset="0"/>
                <a:ea typeface="Verdana" panose="020B0604030504040204" pitchFamily="34" charset="0"/>
              </a:rPr>
              <a:t>qué</a:t>
            </a:r>
            <a:r>
              <a:rPr lang="en-US" sz="1500" dirty="0">
                <a:solidFill>
                  <a:schemeClr val="accent5">
                    <a:lumMod val="75000"/>
                  </a:schemeClr>
                </a:solidFill>
                <a:latin typeface="Verdana" panose="020B0604030504040204" pitchFamily="34" charset="0"/>
                <a:ea typeface="Verdana" panose="020B0604030504040204" pitchFamily="34" charset="0"/>
              </a:rPr>
              <a:t> hay </a:t>
            </a:r>
            <a:r>
              <a:rPr lang="en-US" sz="1500" dirty="0" err="1">
                <a:solidFill>
                  <a:schemeClr val="accent5">
                    <a:lumMod val="75000"/>
                  </a:schemeClr>
                </a:solidFill>
                <a:latin typeface="Verdana" panose="020B0604030504040204" pitchFamily="34" charset="0"/>
                <a:ea typeface="Verdana" panose="020B0604030504040204" pitchFamily="34" charset="0"/>
              </a:rPr>
              <a:t>problemas</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constantes</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en</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este</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mundo</a:t>
            </a:r>
            <a:r>
              <a:rPr lang="en-US" sz="1500" dirty="0">
                <a:solidFill>
                  <a:schemeClr val="accent5">
                    <a:lumMod val="75000"/>
                  </a:schemeClr>
                </a:solidFill>
                <a:latin typeface="Verdana" panose="020B0604030504040204" pitchFamily="34" charset="0"/>
                <a:ea typeface="Verdana" panose="020B0604030504040204" pitchFamily="34" charset="0"/>
              </a:rPr>
              <a:t>?</a:t>
            </a:r>
          </a:p>
          <a:p>
            <a:r>
              <a:rPr lang="en-US" sz="1500" dirty="0">
                <a:solidFill>
                  <a:schemeClr val="accent5">
                    <a:lumMod val="75000"/>
                  </a:schemeClr>
                </a:solidFill>
                <a:latin typeface="Verdana" panose="020B0604030504040204" pitchFamily="34" charset="0"/>
                <a:ea typeface="Verdana" panose="020B0604030504040204" pitchFamily="34" charset="0"/>
              </a:rPr>
              <a:t>¿Por </a:t>
            </a:r>
            <a:r>
              <a:rPr lang="en-US" sz="1500" dirty="0" err="1">
                <a:solidFill>
                  <a:schemeClr val="accent5">
                    <a:lumMod val="75000"/>
                  </a:schemeClr>
                </a:solidFill>
                <a:latin typeface="Verdana" panose="020B0604030504040204" pitchFamily="34" charset="0"/>
                <a:ea typeface="Verdana" panose="020B0604030504040204" pitchFamily="34" charset="0"/>
              </a:rPr>
              <a:t>qué</a:t>
            </a:r>
            <a:r>
              <a:rPr lang="en-US" sz="1500" dirty="0">
                <a:solidFill>
                  <a:schemeClr val="accent5">
                    <a:lumMod val="75000"/>
                  </a:schemeClr>
                </a:solidFill>
                <a:latin typeface="Verdana" panose="020B0604030504040204" pitchFamily="34" charset="0"/>
                <a:ea typeface="Verdana" panose="020B0604030504040204" pitchFamily="34" charset="0"/>
              </a:rPr>
              <a:t> se </a:t>
            </a:r>
            <a:r>
              <a:rPr lang="en-US" sz="1500" dirty="0" err="1">
                <a:solidFill>
                  <a:schemeClr val="accent5">
                    <a:lumMod val="75000"/>
                  </a:schemeClr>
                </a:solidFill>
                <a:latin typeface="Verdana" panose="020B0604030504040204" pitchFamily="34" charset="0"/>
                <a:ea typeface="Verdana" panose="020B0604030504040204" pitchFamily="34" charset="0"/>
              </a:rPr>
              <a:t>levantan</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los</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vientos</a:t>
            </a:r>
            <a:r>
              <a:rPr lang="en-US" sz="1500" dirty="0">
                <a:solidFill>
                  <a:schemeClr val="accent5">
                    <a:lumMod val="75000"/>
                  </a:schemeClr>
                </a:solidFill>
                <a:latin typeface="Verdana" panose="020B0604030504040204" pitchFamily="34" charset="0"/>
                <a:ea typeface="Verdana" panose="020B0604030504040204" pitchFamily="34" charset="0"/>
              </a:rPr>
              <a:t> y las olas </a:t>
            </a:r>
            <a:r>
              <a:rPr lang="en-US" sz="1500" dirty="0" err="1">
                <a:solidFill>
                  <a:schemeClr val="accent5">
                    <a:lumMod val="75000"/>
                  </a:schemeClr>
                </a:solidFill>
                <a:latin typeface="Verdana" panose="020B0604030504040204" pitchFamily="34" charset="0"/>
                <a:ea typeface="Verdana" panose="020B0604030504040204" pitchFamily="34" charset="0"/>
              </a:rPr>
              <a:t>en</a:t>
            </a:r>
            <a:r>
              <a:rPr lang="en-US" sz="1500" dirty="0">
                <a:solidFill>
                  <a:schemeClr val="accent5">
                    <a:lumMod val="75000"/>
                  </a:schemeClr>
                </a:solidFill>
                <a:latin typeface="Verdana" panose="020B0604030504040204" pitchFamily="34" charset="0"/>
                <a:ea typeface="Verdana" panose="020B0604030504040204" pitchFamily="34" charset="0"/>
              </a:rPr>
              <a:t> el </a:t>
            </a:r>
            <a:r>
              <a:rPr lang="en-US" sz="1500" dirty="0" err="1">
                <a:solidFill>
                  <a:schemeClr val="accent5">
                    <a:lumMod val="75000"/>
                  </a:schemeClr>
                </a:solidFill>
                <a:latin typeface="Verdana" panose="020B0604030504040204" pitchFamily="34" charset="0"/>
                <a:ea typeface="Verdana" panose="020B0604030504040204" pitchFamily="34" charset="0"/>
              </a:rPr>
              <a:t>océano</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que</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nos</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rodea</a:t>
            </a:r>
            <a:r>
              <a:rPr lang="en-US" sz="1500" dirty="0">
                <a:solidFill>
                  <a:schemeClr val="accent5">
                    <a:lumMod val="75000"/>
                  </a:schemeClr>
                </a:solidFill>
                <a:latin typeface="Verdana" panose="020B0604030504040204" pitchFamily="34" charset="0"/>
                <a:ea typeface="Verdana" panose="020B0604030504040204" pitchFamily="34" charset="0"/>
              </a:rPr>
              <a:t>?</a:t>
            </a:r>
          </a:p>
          <a:p>
            <a:r>
              <a:rPr lang="en-US" sz="1500" dirty="0">
                <a:solidFill>
                  <a:schemeClr val="accent5">
                    <a:lumMod val="75000"/>
                  </a:schemeClr>
                </a:solidFill>
                <a:latin typeface="Verdana" panose="020B0604030504040204" pitchFamily="34" charset="0"/>
                <a:ea typeface="Verdana" panose="020B0604030504040204" pitchFamily="34" charset="0"/>
              </a:rPr>
              <a:t>Solo </a:t>
            </a:r>
            <a:r>
              <a:rPr lang="en-US" sz="1500" dirty="0" err="1">
                <a:solidFill>
                  <a:schemeClr val="accent5">
                    <a:lumMod val="75000"/>
                  </a:schemeClr>
                </a:solidFill>
                <a:latin typeface="Verdana" panose="020B0604030504040204" pitchFamily="34" charset="0"/>
                <a:ea typeface="Verdana" panose="020B0604030504040204" pitchFamily="34" charset="0"/>
              </a:rPr>
              <a:t>deseo</a:t>
            </a:r>
            <a:r>
              <a:rPr lang="en-US" sz="1500" dirty="0">
                <a:solidFill>
                  <a:schemeClr val="accent5">
                    <a:lumMod val="75000"/>
                  </a:schemeClr>
                </a:solidFill>
                <a:latin typeface="Verdana" panose="020B0604030504040204" pitchFamily="34" charset="0"/>
                <a:ea typeface="Verdana" panose="020B0604030504040204" pitchFamily="34" charset="0"/>
              </a:rPr>
              <a:t> de </a:t>
            </a:r>
            <a:r>
              <a:rPr lang="en-US" sz="1500" dirty="0" err="1">
                <a:solidFill>
                  <a:schemeClr val="accent5">
                    <a:lumMod val="75000"/>
                  </a:schemeClr>
                </a:solidFill>
                <a:latin typeface="Verdana" panose="020B0604030504040204" pitchFamily="34" charset="0"/>
                <a:ea typeface="Verdana" panose="020B0604030504040204" pitchFamily="34" charset="0"/>
              </a:rPr>
              <a:t>todo</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corazón</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que</a:t>
            </a:r>
            <a:r>
              <a:rPr lang="en-US" sz="1500" dirty="0">
                <a:solidFill>
                  <a:schemeClr val="accent5">
                    <a:lumMod val="75000"/>
                  </a:schemeClr>
                </a:solidFill>
                <a:latin typeface="Verdana" panose="020B0604030504040204" pitchFamily="34" charset="0"/>
                <a:ea typeface="Verdana" panose="020B0604030504040204" pitchFamily="34" charset="0"/>
              </a:rPr>
              <a:t> el </a:t>
            </a:r>
            <a:r>
              <a:rPr lang="en-US" sz="1500" dirty="0" err="1">
                <a:solidFill>
                  <a:schemeClr val="accent5">
                    <a:lumMod val="75000"/>
                  </a:schemeClr>
                </a:solidFill>
                <a:latin typeface="Verdana" panose="020B0604030504040204" pitchFamily="34" charset="0"/>
                <a:ea typeface="Verdana" panose="020B0604030504040204" pitchFamily="34" charset="0"/>
              </a:rPr>
              <a:t>viento</a:t>
            </a:r>
            <a:r>
              <a:rPr lang="en-US" sz="1500" dirty="0">
                <a:solidFill>
                  <a:schemeClr val="accent5">
                    <a:lumMod val="75000"/>
                  </a:schemeClr>
                </a:solidFill>
                <a:latin typeface="Verdana" panose="020B0604030504040204" pitchFamily="34" charset="0"/>
                <a:ea typeface="Verdana" panose="020B0604030504040204" pitchFamily="34" charset="0"/>
              </a:rPr>
              <a:t> se </a:t>
            </a:r>
            <a:r>
              <a:rPr lang="en-US" sz="1500" dirty="0" err="1">
                <a:solidFill>
                  <a:schemeClr val="accent5">
                    <a:lumMod val="75000"/>
                  </a:schemeClr>
                </a:solidFill>
                <a:latin typeface="Verdana" panose="020B0604030504040204" pitchFamily="34" charset="0"/>
                <a:ea typeface="Verdana" panose="020B0604030504040204" pitchFamily="34" charset="0"/>
              </a:rPr>
              <a:t>lleve</a:t>
            </a:r>
            <a:r>
              <a:rPr lang="en-US" sz="1500" dirty="0">
                <a:solidFill>
                  <a:schemeClr val="accent5">
                    <a:lumMod val="75000"/>
                  </a:schemeClr>
                </a:solidFill>
                <a:latin typeface="Verdana" panose="020B0604030504040204" pitchFamily="34" charset="0"/>
                <a:ea typeface="Verdana" panose="020B0604030504040204" pitchFamily="34" charset="0"/>
              </a:rPr>
              <a:t> pronto </a:t>
            </a:r>
            <a:r>
              <a:rPr lang="en-US" sz="1500" dirty="0" err="1">
                <a:solidFill>
                  <a:schemeClr val="accent5">
                    <a:lumMod val="75000"/>
                  </a:schemeClr>
                </a:solidFill>
                <a:latin typeface="Verdana" panose="020B0604030504040204" pitchFamily="34" charset="0"/>
                <a:ea typeface="Verdana" panose="020B0604030504040204" pitchFamily="34" charset="0"/>
              </a:rPr>
              <a:t>todas</a:t>
            </a:r>
            <a:r>
              <a:rPr lang="en-US" sz="1500" dirty="0">
                <a:solidFill>
                  <a:schemeClr val="accent5">
                    <a:lumMod val="75000"/>
                  </a:schemeClr>
                </a:solidFill>
                <a:latin typeface="Verdana" panose="020B0604030504040204" pitchFamily="34" charset="0"/>
                <a:ea typeface="Verdana" panose="020B0604030504040204" pitchFamily="34" charset="0"/>
              </a:rPr>
              <a:t> las </a:t>
            </a:r>
            <a:r>
              <a:rPr lang="en-US" sz="1500" dirty="0" err="1">
                <a:solidFill>
                  <a:schemeClr val="accent5">
                    <a:lumMod val="75000"/>
                  </a:schemeClr>
                </a:solidFill>
                <a:latin typeface="Verdana" panose="020B0604030504040204" pitchFamily="34" charset="0"/>
                <a:ea typeface="Verdana" panose="020B0604030504040204" pitchFamily="34" charset="0"/>
              </a:rPr>
              <a:t>nubes</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que</a:t>
            </a:r>
            <a:r>
              <a:rPr lang="en-US" sz="1500" dirty="0">
                <a:solidFill>
                  <a:schemeClr val="accent5">
                    <a:lumMod val="75000"/>
                  </a:schemeClr>
                </a:solidFill>
                <a:latin typeface="Verdana" panose="020B0604030504040204" pitchFamily="34" charset="0"/>
                <a:ea typeface="Verdana" panose="020B0604030504040204" pitchFamily="34" charset="0"/>
              </a:rPr>
              <a:t> se </a:t>
            </a:r>
            <a:r>
              <a:rPr lang="en-US" sz="1500" dirty="0" err="1">
                <a:solidFill>
                  <a:schemeClr val="accent5">
                    <a:lumMod val="75000"/>
                  </a:schemeClr>
                </a:solidFill>
                <a:latin typeface="Verdana" panose="020B0604030504040204" pitchFamily="34" charset="0"/>
                <a:ea typeface="Verdana" panose="020B0604030504040204" pitchFamily="34" charset="0"/>
              </a:rPr>
              <a:t>ciernen</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sobre</a:t>
            </a:r>
            <a:r>
              <a:rPr lang="en-US" sz="1500" dirty="0">
                <a:solidFill>
                  <a:schemeClr val="accent5">
                    <a:lumMod val="75000"/>
                  </a:schemeClr>
                </a:solidFill>
                <a:latin typeface="Verdana" panose="020B0604030504040204" pitchFamily="34" charset="0"/>
                <a:ea typeface="Verdana" panose="020B0604030504040204" pitchFamily="34" charset="0"/>
              </a:rPr>
              <a:t> las </a:t>
            </a:r>
            <a:r>
              <a:rPr lang="en-US" sz="1500" dirty="0" err="1">
                <a:solidFill>
                  <a:schemeClr val="accent5">
                    <a:lumMod val="75000"/>
                  </a:schemeClr>
                </a:solidFill>
                <a:latin typeface="Verdana" panose="020B0604030504040204" pitchFamily="34" charset="0"/>
                <a:ea typeface="Verdana" panose="020B0604030504040204" pitchFamily="34" charset="0"/>
              </a:rPr>
              <a:t>cimas</a:t>
            </a:r>
            <a:r>
              <a:rPr lang="en-US" sz="1500" dirty="0">
                <a:solidFill>
                  <a:schemeClr val="accent5">
                    <a:lumMod val="75000"/>
                  </a:schemeClr>
                </a:solidFill>
                <a:latin typeface="Verdana" panose="020B0604030504040204" pitchFamily="34" charset="0"/>
                <a:ea typeface="Verdana" panose="020B0604030504040204" pitchFamily="34" charset="0"/>
              </a:rPr>
              <a:t> de las </a:t>
            </a:r>
            <a:r>
              <a:rPr lang="en-US" sz="1500" dirty="0" err="1">
                <a:solidFill>
                  <a:schemeClr val="accent5">
                    <a:lumMod val="75000"/>
                  </a:schemeClr>
                </a:solidFill>
                <a:latin typeface="Verdana" panose="020B0604030504040204" pitchFamily="34" charset="0"/>
                <a:ea typeface="Verdana" panose="020B0604030504040204" pitchFamily="34" charset="0"/>
              </a:rPr>
              <a:t>montañas</a:t>
            </a:r>
            <a:r>
              <a:rPr lang="en-US" sz="1500" dirty="0">
                <a:solidFill>
                  <a:schemeClr val="accent5">
                    <a:lumMod val="75000"/>
                  </a:schemeClr>
                </a:solidFill>
                <a:latin typeface="Verdana" panose="020B0604030504040204" pitchFamily="34" charset="0"/>
                <a:ea typeface="Verdana" panose="020B0604030504040204" pitchFamily="34" charset="0"/>
              </a:rPr>
              <a:t>.</a:t>
            </a:r>
          </a:p>
          <a:p>
            <a:r>
              <a:rPr lang="en-US" sz="1500" dirty="0">
                <a:solidFill>
                  <a:schemeClr val="accent5">
                    <a:lumMod val="75000"/>
                  </a:schemeClr>
                </a:solidFill>
                <a:latin typeface="Verdana" panose="020B0604030504040204" pitchFamily="34" charset="0"/>
                <a:ea typeface="Verdana" panose="020B0604030504040204" pitchFamily="34" charset="0"/>
              </a:rPr>
              <a:t>-</a:t>
            </a:r>
            <a:r>
              <a:rPr lang="en-US" sz="1500" dirty="0" err="1">
                <a:solidFill>
                  <a:schemeClr val="accent5">
                    <a:lumMod val="75000"/>
                  </a:schemeClr>
                </a:solidFill>
                <a:latin typeface="Verdana" panose="020B0604030504040204" pitchFamily="34" charset="0"/>
                <a:ea typeface="Verdana" panose="020B0604030504040204" pitchFamily="34" charset="0"/>
              </a:rPr>
              <a:t>Oración</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sintoísta</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por</a:t>
            </a:r>
            <a:r>
              <a:rPr lang="en-US" sz="1500" dirty="0">
                <a:solidFill>
                  <a:schemeClr val="accent5">
                    <a:lumMod val="75000"/>
                  </a:schemeClr>
                </a:solidFill>
                <a:latin typeface="Verdana" panose="020B0604030504040204" pitchFamily="34" charset="0"/>
                <a:ea typeface="Verdana" panose="020B0604030504040204" pitchFamily="34" charset="0"/>
              </a:rPr>
              <a:t> la </a:t>
            </a:r>
            <a:r>
              <a:rPr lang="en-US" sz="1500" dirty="0" err="1">
                <a:solidFill>
                  <a:schemeClr val="accent5">
                    <a:lumMod val="75000"/>
                  </a:schemeClr>
                </a:solidFill>
                <a:latin typeface="Verdana" panose="020B0604030504040204" pitchFamily="34" charset="0"/>
                <a:ea typeface="Verdana" panose="020B0604030504040204" pitchFamily="34" charset="0"/>
              </a:rPr>
              <a:t>paz</a:t>
            </a:r>
            <a:endParaRPr lang="en-US" sz="1500" dirty="0">
              <a:solidFill>
                <a:schemeClr val="accent5">
                  <a:lumMod val="75000"/>
                </a:schemeClr>
              </a:solidFill>
              <a:latin typeface="Verdana" panose="020B0604030504040204" pitchFamily="34" charset="0"/>
              <a:ea typeface="Verdana" panose="020B0604030504040204" pitchFamily="34" charset="0"/>
            </a:endParaRPr>
          </a:p>
        </p:txBody>
      </p:sp>
      <p:sp>
        <p:nvSpPr>
          <p:cNvPr id="10" name="TextBox 9">
            <a:extLst>
              <a:ext uri="{FF2B5EF4-FFF2-40B4-BE49-F238E27FC236}">
                <a16:creationId xmlns:a16="http://schemas.microsoft.com/office/drawing/2014/main" id="{F5F7CFA9-A714-1C44-31A8-DE429EE3EBAA}"/>
              </a:ext>
            </a:extLst>
          </p:cNvPr>
          <p:cNvSpPr txBox="1"/>
          <p:nvPr/>
        </p:nvSpPr>
        <p:spPr>
          <a:xfrm>
            <a:off x="4358640" y="3429000"/>
            <a:ext cx="4043682" cy="3023905"/>
          </a:xfrm>
          <a:prstGeom prst="rect">
            <a:avLst/>
          </a:prstGeom>
          <a:noFill/>
        </p:spPr>
        <p:txBody>
          <a:bodyPr wrap="square">
            <a:spAutoFit/>
          </a:bodyPr>
          <a:lstStyle/>
          <a:p>
            <a:pPr>
              <a:lnSpc>
                <a:spcPct val="90000"/>
              </a:lnSpc>
              <a:spcAft>
                <a:spcPts val="600"/>
              </a:spcAft>
            </a:pPr>
            <a:r>
              <a:rPr lang="fr-FR" sz="1500" dirty="0">
                <a:solidFill>
                  <a:schemeClr val="accent2">
                    <a:lumMod val="75000"/>
                  </a:schemeClr>
                </a:solidFill>
                <a:latin typeface="Verdana" panose="020B0604030504040204" pitchFamily="34" charset="0"/>
                <a:ea typeface="Verdana" panose="020B0604030504040204" pitchFamily="34" charset="0"/>
              </a:rPr>
              <a:t>Bien que les personnes qui vivent de l’autre côté de l’océan qui nous </a:t>
            </a:r>
            <a:r>
              <a:rPr lang="fr-FR" sz="1500" dirty="0" err="1">
                <a:solidFill>
                  <a:schemeClr val="accent2">
                    <a:lumMod val="75000"/>
                  </a:schemeClr>
                </a:solidFill>
                <a:latin typeface="Verdana" panose="020B0604030504040204" pitchFamily="34" charset="0"/>
                <a:ea typeface="Verdana" panose="020B0604030504040204" pitchFamily="34" charset="0"/>
              </a:rPr>
              <a:t>entouresoient</a:t>
            </a:r>
            <a:r>
              <a:rPr lang="fr-FR" sz="1500" dirty="0">
                <a:solidFill>
                  <a:schemeClr val="accent2">
                    <a:lumMod val="75000"/>
                  </a:schemeClr>
                </a:solidFill>
                <a:latin typeface="Verdana" panose="020B0604030504040204" pitchFamily="34" charset="0"/>
                <a:ea typeface="Verdana" panose="020B0604030504040204" pitchFamily="34" charset="0"/>
              </a:rPr>
              <a:t>, je crois, toutes nos frères et sœurs.</a:t>
            </a:r>
          </a:p>
          <a:p>
            <a:pPr>
              <a:lnSpc>
                <a:spcPct val="90000"/>
              </a:lnSpc>
              <a:spcAft>
                <a:spcPts val="600"/>
              </a:spcAft>
            </a:pPr>
            <a:r>
              <a:rPr lang="fr-FR" sz="1500" dirty="0">
                <a:solidFill>
                  <a:schemeClr val="accent2">
                    <a:lumMod val="75000"/>
                  </a:schemeClr>
                </a:solidFill>
                <a:latin typeface="Verdana" panose="020B0604030504040204" pitchFamily="34" charset="0"/>
                <a:ea typeface="Verdana" panose="020B0604030504040204" pitchFamily="34" charset="0"/>
              </a:rPr>
              <a:t>Pourquoi y a-t-il sans cesse des troubles dans ce monde ?Pourquoi les vents et les vagues se déchaînent-ils dans l’océan qui nous entoure ?</a:t>
            </a:r>
          </a:p>
          <a:p>
            <a:pPr>
              <a:lnSpc>
                <a:spcPct val="90000"/>
              </a:lnSpc>
              <a:spcAft>
                <a:spcPts val="600"/>
              </a:spcAft>
            </a:pPr>
            <a:r>
              <a:rPr lang="fr-FR" sz="1500" dirty="0">
                <a:solidFill>
                  <a:schemeClr val="accent2">
                    <a:lumMod val="75000"/>
                  </a:schemeClr>
                </a:solidFill>
                <a:latin typeface="Verdana" panose="020B0604030504040204" pitchFamily="34" charset="0"/>
                <a:ea typeface="Verdana" panose="020B0604030504040204" pitchFamily="34" charset="0"/>
              </a:rPr>
              <a:t>Je ne souhaite qu’une chose de tout cœur : que le vent disperse bientôt tous les nuages qui planent au-dessus des sommets des montagnes.</a:t>
            </a:r>
          </a:p>
          <a:p>
            <a:pPr>
              <a:lnSpc>
                <a:spcPct val="90000"/>
              </a:lnSpc>
              <a:spcAft>
                <a:spcPts val="600"/>
              </a:spcAft>
            </a:pPr>
            <a:r>
              <a:rPr lang="fr-FR" sz="1500" dirty="0">
                <a:solidFill>
                  <a:schemeClr val="accent2">
                    <a:lumMod val="75000"/>
                  </a:schemeClr>
                </a:solidFill>
                <a:latin typeface="Verdana" panose="020B0604030504040204" pitchFamily="34" charset="0"/>
                <a:ea typeface="Verdana" panose="020B0604030504040204" pitchFamily="34" charset="0"/>
              </a:rPr>
              <a:t>- Prière shintoïste pour la paix</a:t>
            </a:r>
            <a:endParaRPr lang="en-US" sz="1500" dirty="0">
              <a:solidFill>
                <a:schemeClr val="accent2">
                  <a:lumMod val="75000"/>
                </a:schemeClr>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3783235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7C7D0D-1373-1DAE-AD60-638988D5FDE1}"/>
              </a:ext>
            </a:extLst>
          </p:cNvPr>
          <p:cNvPicPr>
            <a:picLocks noChangeAspect="1"/>
          </p:cNvPicPr>
          <p:nvPr/>
        </p:nvPicPr>
        <p:blipFill>
          <a:blip r:embed="rId2">
            <a:extLst>
              <a:ext uri="{28A0092B-C50C-407E-A947-70E740481C1C}">
                <a14:useLocalDpi xmlns:a14="http://schemas.microsoft.com/office/drawing/2010/main" val="0"/>
              </a:ext>
            </a:extLst>
          </a:blip>
          <a:srcRect t="19507"/>
          <a:stretch>
            <a:fillRect/>
          </a:stretch>
        </p:blipFill>
        <p:spPr>
          <a:xfrm>
            <a:off x="-1" y="-2"/>
            <a:ext cx="1412241" cy="1790166"/>
          </a:xfrm>
          <a:prstGeom prst="rect">
            <a:avLst/>
          </a:prstGeom>
        </p:spPr>
      </p:pic>
      <p:sp>
        <p:nvSpPr>
          <p:cNvPr id="4" name="TextBox 3">
            <a:extLst>
              <a:ext uri="{FF2B5EF4-FFF2-40B4-BE49-F238E27FC236}">
                <a16:creationId xmlns:a16="http://schemas.microsoft.com/office/drawing/2014/main" id="{120CAADC-71C6-DC71-843B-6BD733CF2DBC}"/>
              </a:ext>
            </a:extLst>
          </p:cNvPr>
          <p:cNvSpPr txBox="1"/>
          <p:nvPr/>
        </p:nvSpPr>
        <p:spPr>
          <a:xfrm>
            <a:off x="1666240" y="243587"/>
            <a:ext cx="10281920" cy="1546577"/>
          </a:xfrm>
          <a:prstGeom prst="rect">
            <a:avLst/>
          </a:prstGeom>
          <a:noFill/>
        </p:spPr>
        <p:txBody>
          <a:bodyPr wrap="square" rtlCol="0">
            <a:spAutoFit/>
          </a:bodyPr>
          <a:lstStyle/>
          <a:p>
            <a:pPr>
              <a:lnSpc>
                <a:spcPct val="90000"/>
              </a:lnSpc>
              <a:spcAft>
                <a:spcPts val="600"/>
              </a:spcAft>
            </a:pPr>
            <a:r>
              <a:rPr lang="en-US" sz="1500" dirty="0">
                <a:solidFill>
                  <a:schemeClr val="accent1"/>
                </a:solidFill>
                <a:latin typeface="Verdana" panose="020B0604030504040204" pitchFamily="34" charset="0"/>
                <a:ea typeface="Verdana" panose="020B0604030504040204" pitchFamily="34" charset="0"/>
              </a:rPr>
              <a:t>For out of Zion shall go forth instruction, and the word of the Lord from Jerusalem. God shall judge between many peoples, and shall arbitrate between strong nations far away; they shall beat their swords into plowshares, and their spears into pruning hooks; nation shall not lift up sword against nation, neither shall they learn war any more; but they shall all sit under their own vines and under their own fig trees, and no one shall make them afraid; for the mouth of the Lord of hosts has spoken. For all the peoples walk, each in the name of its god, but we will walk in the name of the Lord our God forever and ever. - From the Book of the Prophet Micah</a:t>
            </a:r>
          </a:p>
        </p:txBody>
      </p:sp>
      <p:sp>
        <p:nvSpPr>
          <p:cNvPr id="6" name="TextBox 5">
            <a:extLst>
              <a:ext uri="{FF2B5EF4-FFF2-40B4-BE49-F238E27FC236}">
                <a16:creationId xmlns:a16="http://schemas.microsoft.com/office/drawing/2014/main" id="{59CD2561-9A4B-2C84-BD0E-3AAB6409F603}"/>
              </a:ext>
            </a:extLst>
          </p:cNvPr>
          <p:cNvSpPr txBox="1"/>
          <p:nvPr/>
        </p:nvSpPr>
        <p:spPr>
          <a:xfrm>
            <a:off x="294640" y="1988975"/>
            <a:ext cx="11602720" cy="4922886"/>
          </a:xfrm>
          <a:prstGeom prst="rect">
            <a:avLst/>
          </a:prstGeom>
          <a:noFill/>
        </p:spPr>
        <p:txBody>
          <a:bodyPr wrap="square" rtlCol="0">
            <a:spAutoFit/>
          </a:bodyPr>
          <a:lstStyle/>
          <a:p>
            <a:r>
              <a:rPr lang="en-US" sz="1500" dirty="0">
                <a:solidFill>
                  <a:schemeClr val="accent5">
                    <a:lumMod val="75000"/>
                  </a:schemeClr>
                </a:solidFill>
                <a:latin typeface="Verdana" panose="020B0604030504040204" pitchFamily="34" charset="0"/>
                <a:ea typeface="Verdana" panose="020B0604030504040204" pitchFamily="34" charset="0"/>
              </a:rPr>
              <a:t>Pues de </a:t>
            </a:r>
            <a:r>
              <a:rPr lang="en-US" sz="1500" dirty="0" err="1">
                <a:solidFill>
                  <a:schemeClr val="accent5">
                    <a:lumMod val="75000"/>
                  </a:schemeClr>
                </a:solidFill>
                <a:latin typeface="Verdana" panose="020B0604030504040204" pitchFamily="34" charset="0"/>
                <a:ea typeface="Verdana" panose="020B0604030504040204" pitchFamily="34" charset="0"/>
              </a:rPr>
              <a:t>Sión</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saldrá</a:t>
            </a:r>
            <a:r>
              <a:rPr lang="en-US" sz="1500" dirty="0">
                <a:solidFill>
                  <a:schemeClr val="accent5">
                    <a:lumMod val="75000"/>
                  </a:schemeClr>
                </a:solidFill>
                <a:latin typeface="Verdana" panose="020B0604030504040204" pitchFamily="34" charset="0"/>
                <a:ea typeface="Verdana" panose="020B0604030504040204" pitchFamily="34" charset="0"/>
              </a:rPr>
              <a:t> la </a:t>
            </a:r>
            <a:r>
              <a:rPr lang="en-US" sz="1500" dirty="0" err="1">
                <a:solidFill>
                  <a:schemeClr val="accent5">
                    <a:lumMod val="75000"/>
                  </a:schemeClr>
                </a:solidFill>
                <a:latin typeface="Verdana" panose="020B0604030504040204" pitchFamily="34" charset="0"/>
                <a:ea typeface="Verdana" panose="020B0604030504040204" pitchFamily="34" charset="0"/>
              </a:rPr>
              <a:t>enseñanza</a:t>
            </a:r>
            <a:r>
              <a:rPr lang="en-US" sz="1500" dirty="0">
                <a:solidFill>
                  <a:schemeClr val="accent5">
                    <a:lumMod val="75000"/>
                  </a:schemeClr>
                </a:solidFill>
                <a:latin typeface="Verdana" panose="020B0604030504040204" pitchFamily="34" charset="0"/>
                <a:ea typeface="Verdana" panose="020B0604030504040204" pitchFamily="34" charset="0"/>
              </a:rPr>
              <a:t>, y la palabra del </a:t>
            </a:r>
            <a:r>
              <a:rPr lang="en-US" sz="1500" dirty="0" err="1">
                <a:solidFill>
                  <a:schemeClr val="accent5">
                    <a:lumMod val="75000"/>
                  </a:schemeClr>
                </a:solidFill>
                <a:latin typeface="Verdana" panose="020B0604030504040204" pitchFamily="34" charset="0"/>
                <a:ea typeface="Verdana" panose="020B0604030504040204" pitchFamily="34" charset="0"/>
              </a:rPr>
              <a:t>Señor</a:t>
            </a:r>
            <a:r>
              <a:rPr lang="en-US" sz="1500" dirty="0">
                <a:solidFill>
                  <a:schemeClr val="accent5">
                    <a:lumMod val="75000"/>
                  </a:schemeClr>
                </a:solidFill>
                <a:latin typeface="Verdana" panose="020B0604030504040204" pitchFamily="34" charset="0"/>
                <a:ea typeface="Verdana" panose="020B0604030504040204" pitchFamily="34" charset="0"/>
              </a:rPr>
              <a:t>, de Jerusalén. Dios </a:t>
            </a:r>
            <a:r>
              <a:rPr lang="en-US" sz="1500" dirty="0" err="1">
                <a:solidFill>
                  <a:schemeClr val="accent5">
                    <a:lumMod val="75000"/>
                  </a:schemeClr>
                </a:solidFill>
                <a:latin typeface="Verdana" panose="020B0604030504040204" pitchFamily="34" charset="0"/>
                <a:ea typeface="Verdana" panose="020B0604030504040204" pitchFamily="34" charset="0"/>
              </a:rPr>
              <a:t>juzgará</a:t>
            </a:r>
            <a:r>
              <a:rPr lang="en-US" sz="1500" dirty="0">
                <a:solidFill>
                  <a:schemeClr val="accent5">
                    <a:lumMod val="75000"/>
                  </a:schemeClr>
                </a:solidFill>
                <a:latin typeface="Verdana" panose="020B0604030504040204" pitchFamily="34" charset="0"/>
                <a:ea typeface="Verdana" panose="020B0604030504040204" pitchFamily="34" charset="0"/>
              </a:rPr>
              <a:t> entre </a:t>
            </a:r>
            <a:r>
              <a:rPr lang="en-US" sz="1500" dirty="0" err="1">
                <a:solidFill>
                  <a:schemeClr val="accent5">
                    <a:lumMod val="75000"/>
                  </a:schemeClr>
                </a:solidFill>
                <a:latin typeface="Verdana" panose="020B0604030504040204" pitchFamily="34" charset="0"/>
                <a:ea typeface="Verdana" panose="020B0604030504040204" pitchFamily="34" charset="0"/>
              </a:rPr>
              <a:t>muchos</a:t>
            </a:r>
            <a:r>
              <a:rPr lang="en-US" sz="1500" dirty="0">
                <a:solidFill>
                  <a:schemeClr val="accent5">
                    <a:lumMod val="75000"/>
                  </a:schemeClr>
                </a:solidFill>
                <a:latin typeface="Verdana" panose="020B0604030504040204" pitchFamily="34" charset="0"/>
                <a:ea typeface="Verdana" panose="020B0604030504040204" pitchFamily="34" charset="0"/>
              </a:rPr>
              <a:t> pueblos y </a:t>
            </a:r>
            <a:r>
              <a:rPr lang="en-US" sz="1500" dirty="0" err="1">
                <a:solidFill>
                  <a:schemeClr val="accent5">
                    <a:lumMod val="75000"/>
                  </a:schemeClr>
                </a:solidFill>
                <a:latin typeface="Verdana" panose="020B0604030504040204" pitchFamily="34" charset="0"/>
                <a:ea typeface="Verdana" panose="020B0604030504040204" pitchFamily="34" charset="0"/>
              </a:rPr>
              <a:t>arbitrará</a:t>
            </a:r>
            <a:r>
              <a:rPr lang="en-US" sz="1500" dirty="0">
                <a:solidFill>
                  <a:schemeClr val="accent5">
                    <a:lumMod val="75000"/>
                  </a:schemeClr>
                </a:solidFill>
                <a:latin typeface="Verdana" panose="020B0604030504040204" pitchFamily="34" charset="0"/>
                <a:ea typeface="Verdana" panose="020B0604030504040204" pitchFamily="34" charset="0"/>
              </a:rPr>
              <a:t> entre </a:t>
            </a:r>
            <a:r>
              <a:rPr lang="en-US" sz="1500" dirty="0" err="1">
                <a:solidFill>
                  <a:schemeClr val="accent5">
                    <a:lumMod val="75000"/>
                  </a:schemeClr>
                </a:solidFill>
                <a:latin typeface="Verdana" panose="020B0604030504040204" pitchFamily="34" charset="0"/>
                <a:ea typeface="Verdana" panose="020B0604030504040204" pitchFamily="34" charset="0"/>
              </a:rPr>
              <a:t>naciones</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poderosas</a:t>
            </a:r>
            <a:r>
              <a:rPr lang="en-US" sz="1500" dirty="0">
                <a:solidFill>
                  <a:schemeClr val="accent5">
                    <a:lumMod val="75000"/>
                  </a:schemeClr>
                </a:solidFill>
                <a:latin typeface="Verdana" panose="020B0604030504040204" pitchFamily="34" charset="0"/>
                <a:ea typeface="Verdana" panose="020B0604030504040204" pitchFamily="34" charset="0"/>
              </a:rPr>
              <a:t> y </a:t>
            </a:r>
            <a:r>
              <a:rPr lang="en-US" sz="1500" dirty="0" err="1">
                <a:solidFill>
                  <a:schemeClr val="accent5">
                    <a:lumMod val="75000"/>
                  </a:schemeClr>
                </a:solidFill>
                <a:latin typeface="Verdana" panose="020B0604030504040204" pitchFamily="34" charset="0"/>
                <a:ea typeface="Verdana" panose="020B0604030504040204" pitchFamily="34" charset="0"/>
              </a:rPr>
              <a:t>lejanas</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convertirán</a:t>
            </a:r>
            <a:r>
              <a:rPr lang="en-US" sz="1500" dirty="0">
                <a:solidFill>
                  <a:schemeClr val="accent5">
                    <a:lumMod val="75000"/>
                  </a:schemeClr>
                </a:solidFill>
                <a:latin typeface="Verdana" panose="020B0604030504040204" pitchFamily="34" charset="0"/>
                <a:ea typeface="Verdana" panose="020B0604030504040204" pitchFamily="34" charset="0"/>
              </a:rPr>
              <a:t> sus espadas </a:t>
            </a:r>
            <a:r>
              <a:rPr lang="en-US" sz="1500" dirty="0" err="1">
                <a:solidFill>
                  <a:schemeClr val="accent5">
                    <a:lumMod val="75000"/>
                  </a:schemeClr>
                </a:solidFill>
                <a:latin typeface="Verdana" panose="020B0604030504040204" pitchFamily="34" charset="0"/>
                <a:ea typeface="Verdana" panose="020B0604030504040204" pitchFamily="34" charset="0"/>
              </a:rPr>
              <a:t>en</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arados</a:t>
            </a:r>
            <a:r>
              <a:rPr lang="en-US" sz="1500" dirty="0">
                <a:solidFill>
                  <a:schemeClr val="accent5">
                    <a:lumMod val="75000"/>
                  </a:schemeClr>
                </a:solidFill>
                <a:latin typeface="Verdana" panose="020B0604030504040204" pitchFamily="34" charset="0"/>
                <a:ea typeface="Verdana" panose="020B0604030504040204" pitchFamily="34" charset="0"/>
              </a:rPr>
              <a:t> y sus </a:t>
            </a:r>
            <a:r>
              <a:rPr lang="en-US" sz="1500" dirty="0" err="1">
                <a:solidFill>
                  <a:schemeClr val="accent5">
                    <a:lumMod val="75000"/>
                  </a:schemeClr>
                </a:solidFill>
                <a:latin typeface="Verdana" panose="020B0604030504040204" pitchFamily="34" charset="0"/>
                <a:ea typeface="Verdana" panose="020B0604030504040204" pitchFamily="34" charset="0"/>
              </a:rPr>
              <a:t>lanzas</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en</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podaderas</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ninguna</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nación</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levantará</a:t>
            </a:r>
            <a:r>
              <a:rPr lang="en-US" sz="1500" dirty="0">
                <a:solidFill>
                  <a:schemeClr val="accent5">
                    <a:lumMod val="75000"/>
                  </a:schemeClr>
                </a:solidFill>
                <a:latin typeface="Verdana" panose="020B0604030504040204" pitchFamily="34" charset="0"/>
                <a:ea typeface="Verdana" panose="020B0604030504040204" pitchFamily="34" charset="0"/>
              </a:rPr>
              <a:t> la espada contra </a:t>
            </a:r>
            <a:r>
              <a:rPr lang="en-US" sz="1500" dirty="0" err="1">
                <a:solidFill>
                  <a:schemeClr val="accent5">
                    <a:lumMod val="75000"/>
                  </a:schemeClr>
                </a:solidFill>
                <a:latin typeface="Verdana" panose="020B0604030504040204" pitchFamily="34" charset="0"/>
                <a:ea typeface="Verdana" panose="020B0604030504040204" pitchFamily="34" charset="0"/>
              </a:rPr>
              <a:t>otra</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ni</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aprenderán</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más</a:t>
            </a:r>
            <a:r>
              <a:rPr lang="en-US" sz="1500" dirty="0">
                <a:solidFill>
                  <a:schemeClr val="accent5">
                    <a:lumMod val="75000"/>
                  </a:schemeClr>
                </a:solidFill>
                <a:latin typeface="Verdana" panose="020B0604030504040204" pitchFamily="34" charset="0"/>
                <a:ea typeface="Verdana" panose="020B0604030504040204" pitchFamily="34" charset="0"/>
              </a:rPr>
              <a:t> la </a:t>
            </a:r>
            <a:r>
              <a:rPr lang="en-US" sz="1500" dirty="0" err="1">
                <a:solidFill>
                  <a:schemeClr val="accent5">
                    <a:lumMod val="75000"/>
                  </a:schemeClr>
                </a:solidFill>
                <a:latin typeface="Verdana" panose="020B0604030504040204" pitchFamily="34" charset="0"/>
                <a:ea typeface="Verdana" panose="020B0604030504040204" pitchFamily="34" charset="0"/>
              </a:rPr>
              <a:t>guerra</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sino</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que</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todos</a:t>
            </a:r>
            <a:r>
              <a:rPr lang="en-US" sz="1500" dirty="0">
                <a:solidFill>
                  <a:schemeClr val="accent5">
                    <a:lumMod val="75000"/>
                  </a:schemeClr>
                </a:solidFill>
                <a:latin typeface="Verdana" panose="020B0604030504040204" pitchFamily="34" charset="0"/>
                <a:ea typeface="Verdana" panose="020B0604030504040204" pitchFamily="34" charset="0"/>
              </a:rPr>
              <a:t> se </a:t>
            </a:r>
            <a:r>
              <a:rPr lang="en-US" sz="1500" dirty="0" err="1">
                <a:solidFill>
                  <a:schemeClr val="accent5">
                    <a:lumMod val="75000"/>
                  </a:schemeClr>
                </a:solidFill>
                <a:latin typeface="Verdana" panose="020B0604030504040204" pitchFamily="34" charset="0"/>
                <a:ea typeface="Verdana" panose="020B0604030504040204" pitchFamily="34" charset="0"/>
              </a:rPr>
              <a:t>sentarán</a:t>
            </a:r>
            <a:r>
              <a:rPr lang="en-US" sz="1500" dirty="0">
                <a:solidFill>
                  <a:schemeClr val="accent5">
                    <a:lumMod val="75000"/>
                  </a:schemeClr>
                </a:solidFill>
                <a:latin typeface="Verdana" panose="020B0604030504040204" pitchFamily="34" charset="0"/>
                <a:ea typeface="Verdana" panose="020B0604030504040204" pitchFamily="34" charset="0"/>
              </a:rPr>
              <a:t> bajo </a:t>
            </a:r>
            <a:r>
              <a:rPr lang="en-US" sz="1500" dirty="0" err="1">
                <a:solidFill>
                  <a:schemeClr val="accent5">
                    <a:lumMod val="75000"/>
                  </a:schemeClr>
                </a:solidFill>
                <a:latin typeface="Verdana" panose="020B0604030504040204" pitchFamily="34" charset="0"/>
                <a:ea typeface="Verdana" panose="020B0604030504040204" pitchFamily="34" charset="0"/>
              </a:rPr>
              <a:t>su</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propia</a:t>
            </a:r>
            <a:r>
              <a:rPr lang="en-US" sz="1500" dirty="0">
                <a:solidFill>
                  <a:schemeClr val="accent5">
                    <a:lumMod val="75000"/>
                  </a:schemeClr>
                </a:solidFill>
                <a:latin typeface="Verdana" panose="020B0604030504040204" pitchFamily="34" charset="0"/>
                <a:ea typeface="Verdana" panose="020B0604030504040204" pitchFamily="34" charset="0"/>
              </a:rPr>
              <a:t> vid y bajo </a:t>
            </a:r>
            <a:r>
              <a:rPr lang="en-US" sz="1500" dirty="0" err="1">
                <a:solidFill>
                  <a:schemeClr val="accent5">
                    <a:lumMod val="75000"/>
                  </a:schemeClr>
                </a:solidFill>
                <a:latin typeface="Verdana" panose="020B0604030504040204" pitchFamily="34" charset="0"/>
                <a:ea typeface="Verdana" panose="020B0604030504040204" pitchFamily="34" charset="0"/>
              </a:rPr>
              <a:t>su</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propia</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higuera</a:t>
            </a:r>
            <a:r>
              <a:rPr lang="en-US" sz="1500" dirty="0">
                <a:solidFill>
                  <a:schemeClr val="accent5">
                    <a:lumMod val="75000"/>
                  </a:schemeClr>
                </a:solidFill>
                <a:latin typeface="Verdana" panose="020B0604030504040204" pitchFamily="34" charset="0"/>
                <a:ea typeface="Verdana" panose="020B0604030504040204" pitchFamily="34" charset="0"/>
              </a:rPr>
              <a:t>, y </a:t>
            </a:r>
            <a:r>
              <a:rPr lang="en-US" sz="1500" dirty="0" err="1">
                <a:solidFill>
                  <a:schemeClr val="accent5">
                    <a:lumMod val="75000"/>
                  </a:schemeClr>
                </a:solidFill>
                <a:latin typeface="Verdana" panose="020B0604030504040204" pitchFamily="34" charset="0"/>
                <a:ea typeface="Verdana" panose="020B0604030504040204" pitchFamily="34" charset="0"/>
              </a:rPr>
              <a:t>nadie</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los</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atemorizará</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pues</a:t>
            </a:r>
            <a:r>
              <a:rPr lang="en-US" sz="1500" dirty="0">
                <a:solidFill>
                  <a:schemeClr val="accent5">
                    <a:lumMod val="75000"/>
                  </a:schemeClr>
                </a:solidFill>
                <a:latin typeface="Verdana" panose="020B0604030504040204" pitchFamily="34" charset="0"/>
                <a:ea typeface="Verdana" panose="020B0604030504040204" pitchFamily="34" charset="0"/>
              </a:rPr>
              <a:t> la boca del </a:t>
            </a:r>
            <a:r>
              <a:rPr lang="en-US" sz="1500" dirty="0" err="1">
                <a:solidFill>
                  <a:schemeClr val="accent5">
                    <a:lumMod val="75000"/>
                  </a:schemeClr>
                </a:solidFill>
                <a:latin typeface="Verdana" panose="020B0604030504040204" pitchFamily="34" charset="0"/>
                <a:ea typeface="Verdana" panose="020B0604030504040204" pitchFamily="34" charset="0"/>
              </a:rPr>
              <a:t>Señor</a:t>
            </a:r>
            <a:r>
              <a:rPr lang="en-US" sz="1500" dirty="0">
                <a:solidFill>
                  <a:schemeClr val="accent5">
                    <a:lumMod val="75000"/>
                  </a:schemeClr>
                </a:solidFill>
                <a:latin typeface="Verdana" panose="020B0604030504040204" pitchFamily="34" charset="0"/>
                <a:ea typeface="Verdana" panose="020B0604030504040204" pitchFamily="34" charset="0"/>
              </a:rPr>
              <a:t> de </a:t>
            </a:r>
            <a:r>
              <a:rPr lang="en-US" sz="1500" dirty="0" err="1">
                <a:solidFill>
                  <a:schemeClr val="accent5">
                    <a:lumMod val="75000"/>
                  </a:schemeClr>
                </a:solidFill>
                <a:latin typeface="Verdana" panose="020B0604030504040204" pitchFamily="34" charset="0"/>
                <a:ea typeface="Verdana" panose="020B0604030504040204" pitchFamily="34" charset="0"/>
              </a:rPr>
              <a:t>los</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ejércitos</a:t>
            </a:r>
            <a:r>
              <a:rPr lang="en-US" sz="1500" dirty="0">
                <a:solidFill>
                  <a:schemeClr val="accent5">
                    <a:lumMod val="75000"/>
                  </a:schemeClr>
                </a:solidFill>
                <a:latin typeface="Verdana" panose="020B0604030504040204" pitchFamily="34" charset="0"/>
                <a:ea typeface="Verdana" panose="020B0604030504040204" pitchFamily="34" charset="0"/>
              </a:rPr>
              <a:t> ha </a:t>
            </a:r>
            <a:r>
              <a:rPr lang="en-US" sz="1500" dirty="0" err="1">
                <a:solidFill>
                  <a:schemeClr val="accent5">
                    <a:lumMod val="75000"/>
                  </a:schemeClr>
                </a:solidFill>
                <a:latin typeface="Verdana" panose="020B0604030504040204" pitchFamily="34" charset="0"/>
                <a:ea typeface="Verdana" panose="020B0604030504040204" pitchFamily="34" charset="0"/>
              </a:rPr>
              <a:t>hablado</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Porque</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todos</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los</a:t>
            </a:r>
            <a:r>
              <a:rPr lang="en-US" sz="1500" dirty="0">
                <a:solidFill>
                  <a:schemeClr val="accent5">
                    <a:lumMod val="75000"/>
                  </a:schemeClr>
                </a:solidFill>
                <a:latin typeface="Verdana" panose="020B0604030504040204" pitchFamily="34" charset="0"/>
                <a:ea typeface="Verdana" panose="020B0604030504040204" pitchFamily="34" charset="0"/>
              </a:rPr>
              <a:t> pueblos </a:t>
            </a:r>
            <a:r>
              <a:rPr lang="en-US" sz="1500" dirty="0" err="1">
                <a:solidFill>
                  <a:schemeClr val="accent5">
                    <a:lumMod val="75000"/>
                  </a:schemeClr>
                </a:solidFill>
                <a:latin typeface="Verdana" panose="020B0604030504040204" pitchFamily="34" charset="0"/>
                <a:ea typeface="Verdana" panose="020B0604030504040204" pitchFamily="34" charset="0"/>
              </a:rPr>
              <a:t>caminan</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cada</a:t>
            </a:r>
            <a:r>
              <a:rPr lang="en-US" sz="1500" dirty="0">
                <a:solidFill>
                  <a:schemeClr val="accent5">
                    <a:lumMod val="75000"/>
                  </a:schemeClr>
                </a:solidFill>
                <a:latin typeface="Verdana" panose="020B0604030504040204" pitchFamily="34" charset="0"/>
                <a:ea typeface="Verdana" panose="020B0604030504040204" pitchFamily="34" charset="0"/>
              </a:rPr>
              <a:t> uno </a:t>
            </a:r>
            <a:r>
              <a:rPr lang="en-US" sz="1500" dirty="0" err="1">
                <a:solidFill>
                  <a:schemeClr val="accent5">
                    <a:lumMod val="75000"/>
                  </a:schemeClr>
                </a:solidFill>
                <a:latin typeface="Verdana" panose="020B0604030504040204" pitchFamily="34" charset="0"/>
                <a:ea typeface="Verdana" panose="020B0604030504040204" pitchFamily="34" charset="0"/>
              </a:rPr>
              <a:t>en</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nombre</a:t>
            </a:r>
            <a:r>
              <a:rPr lang="en-US" sz="1500" dirty="0">
                <a:solidFill>
                  <a:schemeClr val="accent5">
                    <a:lumMod val="75000"/>
                  </a:schemeClr>
                </a:solidFill>
                <a:latin typeface="Verdana" panose="020B0604030504040204" pitchFamily="34" charset="0"/>
                <a:ea typeface="Verdana" panose="020B0604030504040204" pitchFamily="34" charset="0"/>
              </a:rPr>
              <a:t> de </a:t>
            </a:r>
            <a:r>
              <a:rPr lang="en-US" sz="1500" dirty="0" err="1">
                <a:solidFill>
                  <a:schemeClr val="accent5">
                    <a:lumMod val="75000"/>
                  </a:schemeClr>
                </a:solidFill>
                <a:latin typeface="Verdana" panose="020B0604030504040204" pitchFamily="34" charset="0"/>
                <a:ea typeface="Verdana" panose="020B0604030504040204" pitchFamily="34" charset="0"/>
              </a:rPr>
              <a:t>su</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dios</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pero</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nosotros</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caminaremos</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en</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nombre</a:t>
            </a:r>
            <a:r>
              <a:rPr lang="en-US" sz="1500" dirty="0">
                <a:solidFill>
                  <a:schemeClr val="accent5">
                    <a:lumMod val="75000"/>
                  </a:schemeClr>
                </a:solidFill>
                <a:latin typeface="Verdana" panose="020B0604030504040204" pitchFamily="34" charset="0"/>
                <a:ea typeface="Verdana" panose="020B0604030504040204" pitchFamily="34" charset="0"/>
              </a:rPr>
              <a:t> del </a:t>
            </a:r>
            <a:r>
              <a:rPr lang="en-US" sz="1500" dirty="0" err="1">
                <a:solidFill>
                  <a:schemeClr val="accent5">
                    <a:lumMod val="75000"/>
                  </a:schemeClr>
                </a:solidFill>
                <a:latin typeface="Verdana" panose="020B0604030504040204" pitchFamily="34" charset="0"/>
                <a:ea typeface="Verdana" panose="020B0604030504040204" pitchFamily="34" charset="0"/>
              </a:rPr>
              <a:t>Señor</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nuestro</a:t>
            </a:r>
            <a:r>
              <a:rPr lang="en-US" sz="1500" dirty="0">
                <a:solidFill>
                  <a:schemeClr val="accent5">
                    <a:lumMod val="75000"/>
                  </a:schemeClr>
                </a:solidFill>
                <a:latin typeface="Verdana" panose="020B0604030504040204" pitchFamily="34" charset="0"/>
                <a:ea typeface="Verdana" panose="020B0604030504040204" pitchFamily="34" charset="0"/>
              </a:rPr>
              <a:t> Dios </a:t>
            </a:r>
            <a:r>
              <a:rPr lang="en-US" sz="1500" dirty="0" err="1">
                <a:solidFill>
                  <a:schemeClr val="accent5">
                    <a:lumMod val="75000"/>
                  </a:schemeClr>
                </a:solidFill>
                <a:latin typeface="Verdana" panose="020B0604030504040204" pitchFamily="34" charset="0"/>
                <a:ea typeface="Verdana" panose="020B0604030504040204" pitchFamily="34" charset="0"/>
              </a:rPr>
              <a:t>por</a:t>
            </a:r>
            <a:r>
              <a:rPr lang="en-US" sz="1500" dirty="0">
                <a:solidFill>
                  <a:schemeClr val="accent5">
                    <a:lumMod val="75000"/>
                  </a:schemeClr>
                </a:solidFill>
                <a:latin typeface="Verdana" panose="020B0604030504040204" pitchFamily="34" charset="0"/>
                <a:ea typeface="Verdana" panose="020B0604030504040204" pitchFamily="34" charset="0"/>
              </a:rPr>
              <a:t> </a:t>
            </a:r>
            <a:r>
              <a:rPr lang="en-US" sz="1500" dirty="0" err="1">
                <a:solidFill>
                  <a:schemeClr val="accent5">
                    <a:lumMod val="75000"/>
                  </a:schemeClr>
                </a:solidFill>
                <a:latin typeface="Verdana" panose="020B0604030504040204" pitchFamily="34" charset="0"/>
                <a:ea typeface="Verdana" panose="020B0604030504040204" pitchFamily="34" charset="0"/>
              </a:rPr>
              <a:t>los</a:t>
            </a:r>
            <a:r>
              <a:rPr lang="en-US" sz="1500" dirty="0">
                <a:solidFill>
                  <a:schemeClr val="accent5">
                    <a:lumMod val="75000"/>
                  </a:schemeClr>
                </a:solidFill>
                <a:latin typeface="Verdana" panose="020B0604030504040204" pitchFamily="34" charset="0"/>
                <a:ea typeface="Verdana" panose="020B0604030504040204" pitchFamily="34" charset="0"/>
              </a:rPr>
              <a:t> siglos de </a:t>
            </a:r>
            <a:r>
              <a:rPr lang="en-US" sz="1500" dirty="0" err="1">
                <a:solidFill>
                  <a:schemeClr val="accent5">
                    <a:lumMod val="75000"/>
                  </a:schemeClr>
                </a:solidFill>
                <a:latin typeface="Verdana" panose="020B0604030504040204" pitchFamily="34" charset="0"/>
                <a:ea typeface="Verdana" panose="020B0604030504040204" pitchFamily="34" charset="0"/>
              </a:rPr>
              <a:t>los</a:t>
            </a:r>
            <a:r>
              <a:rPr lang="en-US" sz="1500" dirty="0">
                <a:solidFill>
                  <a:schemeClr val="accent5">
                    <a:lumMod val="75000"/>
                  </a:schemeClr>
                </a:solidFill>
                <a:latin typeface="Verdana" panose="020B0604030504040204" pitchFamily="34" charset="0"/>
                <a:ea typeface="Verdana" panose="020B0604030504040204" pitchFamily="34" charset="0"/>
              </a:rPr>
              <a:t> siglos. -Del Libro del Profeta Miqueas</a:t>
            </a:r>
          </a:p>
          <a:p>
            <a:endParaRPr lang="en-US" sz="1500" dirty="0">
              <a:latin typeface="Verdana" panose="020B0604030504040204" pitchFamily="34" charset="0"/>
              <a:ea typeface="Verdana" panose="020B0604030504040204" pitchFamily="34" charset="0"/>
            </a:endParaRPr>
          </a:p>
          <a:p>
            <a:pPr>
              <a:lnSpc>
                <a:spcPct val="90000"/>
              </a:lnSpc>
              <a:spcAft>
                <a:spcPts val="600"/>
              </a:spcAft>
            </a:pPr>
            <a:r>
              <a:rPr lang="pt-BR" sz="1500" dirty="0">
                <a:solidFill>
                  <a:schemeClr val="accent6">
                    <a:lumMod val="75000"/>
                  </a:schemeClr>
                </a:solidFill>
                <a:latin typeface="Verdana" panose="020B0604030504040204" pitchFamily="34" charset="0"/>
                <a:ea typeface="Verdana" panose="020B0604030504040204" pitchFamily="34" charset="0"/>
              </a:rPr>
              <a:t>Pois de Sião sairá a instrução, e a palavra do Senhor de Jerusalém. Deus julgará entre muitos povos e arbitrará entre nações poderosas e distantes; transformarão as suas espadas em arados e as suas lanças em podadeiras; nenhuma nação levantará a espada contra outra, nem aprenderão mais a guerra; mas todos se sentarão debaixo das suas videiras e das suas figueiras, e ninguém os amedrontará; pois a boca do Senhor dos Exércitos assim falou. Pois todos os povos caminham, cada um em nome do seu deus, mas nós caminharemos em nome do Senhor, nosso Deus, para todo o sempre. - Do Livro do Profeta Miqueias</a:t>
            </a:r>
          </a:p>
          <a:p>
            <a:pPr>
              <a:lnSpc>
                <a:spcPct val="90000"/>
              </a:lnSpc>
              <a:spcAft>
                <a:spcPts val="600"/>
              </a:spcAft>
            </a:pPr>
            <a:endParaRPr lang="pt-BR" sz="1500" dirty="0">
              <a:latin typeface="Verdana" panose="020B0604030504040204" pitchFamily="34" charset="0"/>
              <a:ea typeface="Verdana" panose="020B0604030504040204" pitchFamily="34" charset="0"/>
            </a:endParaRPr>
          </a:p>
          <a:p>
            <a:r>
              <a:rPr lang="en-US" sz="1500" dirty="0">
                <a:solidFill>
                  <a:schemeClr val="accent2">
                    <a:lumMod val="75000"/>
                  </a:schemeClr>
                </a:solidFill>
                <a:latin typeface="Verdana" panose="020B0604030504040204" pitchFamily="34" charset="0"/>
                <a:ea typeface="Verdana" panose="020B0604030504040204" pitchFamily="34" charset="0"/>
              </a:rPr>
              <a:t>Car </a:t>
            </a:r>
            <a:r>
              <a:rPr lang="en-US" sz="1500" dirty="0" err="1">
                <a:solidFill>
                  <a:schemeClr val="accent2">
                    <a:lumMod val="75000"/>
                  </a:schemeClr>
                </a:solidFill>
                <a:latin typeface="Verdana" panose="020B0604030504040204" pitchFamily="34" charset="0"/>
                <a:ea typeface="Verdana" panose="020B0604030504040204" pitchFamily="34" charset="0"/>
              </a:rPr>
              <a:t>c'est</a:t>
            </a:r>
            <a:r>
              <a:rPr lang="en-US" sz="1500" dirty="0">
                <a:solidFill>
                  <a:schemeClr val="accent2">
                    <a:lumMod val="75000"/>
                  </a:schemeClr>
                </a:solidFill>
                <a:latin typeface="Verdana" panose="020B0604030504040204" pitchFamily="34" charset="0"/>
                <a:ea typeface="Verdana" panose="020B0604030504040204" pitchFamily="34" charset="0"/>
              </a:rPr>
              <a:t> de Sion </a:t>
            </a:r>
            <a:r>
              <a:rPr lang="en-US" sz="1500" dirty="0" err="1">
                <a:solidFill>
                  <a:schemeClr val="accent2">
                    <a:lumMod val="75000"/>
                  </a:schemeClr>
                </a:solidFill>
                <a:latin typeface="Verdana" panose="020B0604030504040204" pitchFamily="34" charset="0"/>
                <a:ea typeface="Verdana" panose="020B0604030504040204" pitchFamily="34" charset="0"/>
              </a:rPr>
              <a:t>que</a:t>
            </a:r>
            <a:r>
              <a:rPr lang="en-US" sz="1500" dirty="0">
                <a:solidFill>
                  <a:schemeClr val="accent2">
                    <a:lumMod val="75000"/>
                  </a:schemeClr>
                </a:solidFill>
                <a:latin typeface="Verdana" panose="020B0604030504040204" pitchFamily="34" charset="0"/>
                <a:ea typeface="Verdana" panose="020B0604030504040204" pitchFamily="34" charset="0"/>
              </a:rPr>
              <a:t> </a:t>
            </a:r>
            <a:r>
              <a:rPr lang="en-US" sz="1500" dirty="0" err="1">
                <a:solidFill>
                  <a:schemeClr val="accent2">
                    <a:lumMod val="75000"/>
                  </a:schemeClr>
                </a:solidFill>
                <a:latin typeface="Verdana" panose="020B0604030504040204" pitchFamily="34" charset="0"/>
                <a:ea typeface="Verdana" panose="020B0604030504040204" pitchFamily="34" charset="0"/>
              </a:rPr>
              <a:t>sortira</a:t>
            </a:r>
            <a:r>
              <a:rPr lang="en-US" sz="1500" dirty="0">
                <a:solidFill>
                  <a:schemeClr val="accent2">
                    <a:lumMod val="75000"/>
                  </a:schemeClr>
                </a:solidFill>
                <a:latin typeface="Verdana" panose="020B0604030504040204" pitchFamily="34" charset="0"/>
                <a:ea typeface="Verdana" panose="020B0604030504040204" pitchFamily="34" charset="0"/>
              </a:rPr>
              <a:t> </a:t>
            </a:r>
            <a:r>
              <a:rPr lang="en-US" sz="1500" dirty="0" err="1">
                <a:solidFill>
                  <a:schemeClr val="accent2">
                    <a:lumMod val="75000"/>
                  </a:schemeClr>
                </a:solidFill>
                <a:latin typeface="Verdana" panose="020B0604030504040204" pitchFamily="34" charset="0"/>
                <a:ea typeface="Verdana" panose="020B0604030504040204" pitchFamily="34" charset="0"/>
              </a:rPr>
              <a:t>l'enseignement</a:t>
            </a:r>
            <a:r>
              <a:rPr lang="en-US" sz="1500" dirty="0">
                <a:solidFill>
                  <a:schemeClr val="accent2">
                    <a:lumMod val="75000"/>
                  </a:schemeClr>
                </a:solidFill>
                <a:latin typeface="Verdana" panose="020B0604030504040204" pitchFamily="34" charset="0"/>
                <a:ea typeface="Verdana" panose="020B0604030504040204" pitchFamily="34" charset="0"/>
              </a:rPr>
              <a:t>, et de </a:t>
            </a:r>
            <a:r>
              <a:rPr lang="en-US" sz="1500" dirty="0" err="1">
                <a:solidFill>
                  <a:schemeClr val="accent2">
                    <a:lumMod val="75000"/>
                  </a:schemeClr>
                </a:solidFill>
                <a:latin typeface="Verdana" panose="020B0604030504040204" pitchFamily="34" charset="0"/>
                <a:ea typeface="Verdana" panose="020B0604030504040204" pitchFamily="34" charset="0"/>
              </a:rPr>
              <a:t>Jérusalem</a:t>
            </a:r>
            <a:r>
              <a:rPr lang="en-US" sz="1500" dirty="0">
                <a:solidFill>
                  <a:schemeClr val="accent2">
                    <a:lumMod val="75000"/>
                  </a:schemeClr>
                </a:solidFill>
                <a:latin typeface="Verdana" panose="020B0604030504040204" pitchFamily="34" charset="0"/>
                <a:ea typeface="Verdana" panose="020B0604030504040204" pitchFamily="34" charset="0"/>
              </a:rPr>
              <a:t> la parole du Seigneur. Dieu </a:t>
            </a:r>
            <a:r>
              <a:rPr lang="en-US" sz="1500" dirty="0" err="1">
                <a:solidFill>
                  <a:schemeClr val="accent2">
                    <a:lumMod val="75000"/>
                  </a:schemeClr>
                </a:solidFill>
                <a:latin typeface="Verdana" panose="020B0604030504040204" pitchFamily="34" charset="0"/>
                <a:ea typeface="Verdana" panose="020B0604030504040204" pitchFamily="34" charset="0"/>
              </a:rPr>
              <a:t>jugera</a:t>
            </a:r>
            <a:r>
              <a:rPr lang="en-US" sz="1500" dirty="0">
                <a:solidFill>
                  <a:schemeClr val="accent2">
                    <a:lumMod val="75000"/>
                  </a:schemeClr>
                </a:solidFill>
                <a:latin typeface="Verdana" panose="020B0604030504040204" pitchFamily="34" charset="0"/>
                <a:ea typeface="Verdana" panose="020B0604030504040204" pitchFamily="34" charset="0"/>
              </a:rPr>
              <a:t> entre de </a:t>
            </a:r>
            <a:r>
              <a:rPr lang="en-US" sz="1500" dirty="0" err="1">
                <a:solidFill>
                  <a:schemeClr val="accent2">
                    <a:lumMod val="75000"/>
                  </a:schemeClr>
                </a:solidFill>
                <a:latin typeface="Verdana" panose="020B0604030504040204" pitchFamily="34" charset="0"/>
                <a:ea typeface="Verdana" panose="020B0604030504040204" pitchFamily="34" charset="0"/>
              </a:rPr>
              <a:t>nombreux</a:t>
            </a:r>
            <a:r>
              <a:rPr lang="en-US" sz="1500" dirty="0">
                <a:solidFill>
                  <a:schemeClr val="accent2">
                    <a:lumMod val="75000"/>
                  </a:schemeClr>
                </a:solidFill>
                <a:latin typeface="Verdana" panose="020B0604030504040204" pitchFamily="34" charset="0"/>
                <a:ea typeface="Verdana" panose="020B0604030504040204" pitchFamily="34" charset="0"/>
              </a:rPr>
              <a:t> </a:t>
            </a:r>
            <a:r>
              <a:rPr lang="en-US" sz="1500" dirty="0" err="1">
                <a:solidFill>
                  <a:schemeClr val="accent2">
                    <a:lumMod val="75000"/>
                  </a:schemeClr>
                </a:solidFill>
                <a:latin typeface="Verdana" panose="020B0604030504040204" pitchFamily="34" charset="0"/>
                <a:ea typeface="Verdana" panose="020B0604030504040204" pitchFamily="34" charset="0"/>
              </a:rPr>
              <a:t>peuples</a:t>
            </a:r>
            <a:r>
              <a:rPr lang="en-US" sz="1500" dirty="0">
                <a:solidFill>
                  <a:schemeClr val="accent2">
                    <a:lumMod val="75000"/>
                  </a:schemeClr>
                </a:solidFill>
                <a:latin typeface="Verdana" panose="020B0604030504040204" pitchFamily="34" charset="0"/>
                <a:ea typeface="Verdana" panose="020B0604030504040204" pitchFamily="34" charset="0"/>
              </a:rPr>
              <a:t> et </a:t>
            </a:r>
            <a:r>
              <a:rPr lang="en-US" sz="1500" dirty="0" err="1">
                <a:solidFill>
                  <a:schemeClr val="accent2">
                    <a:lumMod val="75000"/>
                  </a:schemeClr>
                </a:solidFill>
                <a:latin typeface="Verdana" panose="020B0604030504040204" pitchFamily="34" charset="0"/>
                <a:ea typeface="Verdana" panose="020B0604030504040204" pitchFamily="34" charset="0"/>
              </a:rPr>
              <a:t>arbitrera</a:t>
            </a:r>
            <a:r>
              <a:rPr lang="en-US" sz="1500" dirty="0">
                <a:solidFill>
                  <a:schemeClr val="accent2">
                    <a:lumMod val="75000"/>
                  </a:schemeClr>
                </a:solidFill>
                <a:latin typeface="Verdana" panose="020B0604030504040204" pitchFamily="34" charset="0"/>
                <a:ea typeface="Verdana" panose="020B0604030504040204" pitchFamily="34" charset="0"/>
              </a:rPr>
              <a:t> entre des nations </a:t>
            </a:r>
            <a:r>
              <a:rPr lang="en-US" sz="1500" dirty="0" err="1">
                <a:solidFill>
                  <a:schemeClr val="accent2">
                    <a:lumMod val="75000"/>
                  </a:schemeClr>
                </a:solidFill>
                <a:latin typeface="Verdana" panose="020B0604030504040204" pitchFamily="34" charset="0"/>
                <a:ea typeface="Verdana" panose="020B0604030504040204" pitchFamily="34" charset="0"/>
              </a:rPr>
              <a:t>puissantes</a:t>
            </a:r>
            <a:r>
              <a:rPr lang="en-US" sz="1500" dirty="0">
                <a:solidFill>
                  <a:schemeClr val="accent2">
                    <a:lumMod val="75000"/>
                  </a:schemeClr>
                </a:solidFill>
                <a:latin typeface="Verdana" panose="020B0604030504040204" pitchFamily="34" charset="0"/>
                <a:ea typeface="Verdana" panose="020B0604030504040204" pitchFamily="34" charset="0"/>
              </a:rPr>
              <a:t> et </a:t>
            </a:r>
            <a:r>
              <a:rPr lang="en-US" sz="1500" dirty="0" err="1">
                <a:solidFill>
                  <a:schemeClr val="accent2">
                    <a:lumMod val="75000"/>
                  </a:schemeClr>
                </a:solidFill>
                <a:latin typeface="Verdana" panose="020B0604030504040204" pitchFamily="34" charset="0"/>
                <a:ea typeface="Verdana" panose="020B0604030504040204" pitchFamily="34" charset="0"/>
              </a:rPr>
              <a:t>lointaines</a:t>
            </a:r>
            <a:r>
              <a:rPr lang="en-US" sz="1500" dirty="0">
                <a:solidFill>
                  <a:schemeClr val="accent2">
                    <a:lumMod val="75000"/>
                  </a:schemeClr>
                </a:solidFill>
                <a:latin typeface="Verdana" panose="020B0604030504040204" pitchFamily="34" charset="0"/>
                <a:ea typeface="Verdana" panose="020B0604030504040204" pitchFamily="34" charset="0"/>
              </a:rPr>
              <a:t> ; </a:t>
            </a:r>
            <a:r>
              <a:rPr lang="en-US" sz="1500" dirty="0" err="1">
                <a:solidFill>
                  <a:schemeClr val="accent2">
                    <a:lumMod val="75000"/>
                  </a:schemeClr>
                </a:solidFill>
                <a:latin typeface="Verdana" panose="020B0604030504040204" pitchFamily="34" charset="0"/>
                <a:ea typeface="Verdana" panose="020B0604030504040204" pitchFamily="34" charset="0"/>
              </a:rPr>
              <a:t>ils</a:t>
            </a:r>
            <a:r>
              <a:rPr lang="en-US" sz="1500" dirty="0">
                <a:solidFill>
                  <a:schemeClr val="accent2">
                    <a:lumMod val="75000"/>
                  </a:schemeClr>
                </a:solidFill>
                <a:latin typeface="Verdana" panose="020B0604030504040204" pitchFamily="34" charset="0"/>
                <a:ea typeface="Verdana" panose="020B0604030504040204" pitchFamily="34" charset="0"/>
              </a:rPr>
              <a:t> </a:t>
            </a:r>
            <a:r>
              <a:rPr lang="en-US" sz="1500" dirty="0" err="1">
                <a:solidFill>
                  <a:schemeClr val="accent2">
                    <a:lumMod val="75000"/>
                  </a:schemeClr>
                </a:solidFill>
                <a:latin typeface="Verdana" panose="020B0604030504040204" pitchFamily="34" charset="0"/>
                <a:ea typeface="Verdana" panose="020B0604030504040204" pitchFamily="34" charset="0"/>
              </a:rPr>
              <a:t>transformeront</a:t>
            </a:r>
            <a:r>
              <a:rPr lang="en-US" sz="1500" dirty="0">
                <a:solidFill>
                  <a:schemeClr val="accent2">
                    <a:lumMod val="75000"/>
                  </a:schemeClr>
                </a:solidFill>
                <a:latin typeface="Verdana" panose="020B0604030504040204" pitchFamily="34" charset="0"/>
                <a:ea typeface="Verdana" panose="020B0604030504040204" pitchFamily="34" charset="0"/>
              </a:rPr>
              <a:t> </a:t>
            </a:r>
            <a:r>
              <a:rPr lang="en-US" sz="1500" dirty="0" err="1">
                <a:solidFill>
                  <a:schemeClr val="accent2">
                    <a:lumMod val="75000"/>
                  </a:schemeClr>
                </a:solidFill>
                <a:latin typeface="Verdana" panose="020B0604030504040204" pitchFamily="34" charset="0"/>
                <a:ea typeface="Verdana" panose="020B0604030504040204" pitchFamily="34" charset="0"/>
              </a:rPr>
              <a:t>leurs</a:t>
            </a:r>
            <a:r>
              <a:rPr lang="en-US" sz="1500" dirty="0">
                <a:solidFill>
                  <a:schemeClr val="accent2">
                    <a:lumMod val="75000"/>
                  </a:schemeClr>
                </a:solidFill>
                <a:latin typeface="Verdana" panose="020B0604030504040204" pitchFamily="34" charset="0"/>
                <a:ea typeface="Verdana" panose="020B0604030504040204" pitchFamily="34" charset="0"/>
              </a:rPr>
              <a:t> épées </a:t>
            </a:r>
            <a:r>
              <a:rPr lang="en-US" sz="1500" dirty="0" err="1">
                <a:solidFill>
                  <a:schemeClr val="accent2">
                    <a:lumMod val="75000"/>
                  </a:schemeClr>
                </a:solidFill>
                <a:latin typeface="Verdana" panose="020B0604030504040204" pitchFamily="34" charset="0"/>
                <a:ea typeface="Verdana" panose="020B0604030504040204" pitchFamily="34" charset="0"/>
              </a:rPr>
              <a:t>en</a:t>
            </a:r>
            <a:r>
              <a:rPr lang="en-US" sz="1500" dirty="0">
                <a:solidFill>
                  <a:schemeClr val="accent2">
                    <a:lumMod val="75000"/>
                  </a:schemeClr>
                </a:solidFill>
                <a:latin typeface="Verdana" panose="020B0604030504040204" pitchFamily="34" charset="0"/>
                <a:ea typeface="Verdana" panose="020B0604030504040204" pitchFamily="34" charset="0"/>
              </a:rPr>
              <a:t> socs de </a:t>
            </a:r>
            <a:r>
              <a:rPr lang="en-US" sz="1500" dirty="0" err="1">
                <a:solidFill>
                  <a:schemeClr val="accent2">
                    <a:lumMod val="75000"/>
                  </a:schemeClr>
                </a:solidFill>
                <a:latin typeface="Verdana" panose="020B0604030504040204" pitchFamily="34" charset="0"/>
                <a:ea typeface="Verdana" panose="020B0604030504040204" pitchFamily="34" charset="0"/>
              </a:rPr>
              <a:t>charrue</a:t>
            </a:r>
            <a:r>
              <a:rPr lang="en-US" sz="1500" dirty="0">
                <a:solidFill>
                  <a:schemeClr val="accent2">
                    <a:lumMod val="75000"/>
                  </a:schemeClr>
                </a:solidFill>
                <a:latin typeface="Verdana" panose="020B0604030504040204" pitchFamily="34" charset="0"/>
                <a:ea typeface="Verdana" panose="020B0604030504040204" pitchFamily="34" charset="0"/>
              </a:rPr>
              <a:t> et </a:t>
            </a:r>
            <a:r>
              <a:rPr lang="en-US" sz="1500" dirty="0" err="1">
                <a:solidFill>
                  <a:schemeClr val="accent2">
                    <a:lumMod val="75000"/>
                  </a:schemeClr>
                </a:solidFill>
                <a:latin typeface="Verdana" panose="020B0604030504040204" pitchFamily="34" charset="0"/>
                <a:ea typeface="Verdana" panose="020B0604030504040204" pitchFamily="34" charset="0"/>
              </a:rPr>
              <a:t>leurs</a:t>
            </a:r>
            <a:r>
              <a:rPr lang="en-US" sz="1500" dirty="0">
                <a:solidFill>
                  <a:schemeClr val="accent2">
                    <a:lumMod val="75000"/>
                  </a:schemeClr>
                </a:solidFill>
                <a:latin typeface="Verdana" panose="020B0604030504040204" pitchFamily="34" charset="0"/>
                <a:ea typeface="Verdana" panose="020B0604030504040204" pitchFamily="34" charset="0"/>
              </a:rPr>
              <a:t> lances </a:t>
            </a:r>
            <a:r>
              <a:rPr lang="en-US" sz="1500" dirty="0" err="1">
                <a:solidFill>
                  <a:schemeClr val="accent2">
                    <a:lumMod val="75000"/>
                  </a:schemeClr>
                </a:solidFill>
                <a:latin typeface="Verdana" panose="020B0604030504040204" pitchFamily="34" charset="0"/>
                <a:ea typeface="Verdana" panose="020B0604030504040204" pitchFamily="34" charset="0"/>
              </a:rPr>
              <a:t>en</a:t>
            </a:r>
            <a:r>
              <a:rPr lang="en-US" sz="1500" dirty="0">
                <a:solidFill>
                  <a:schemeClr val="accent2">
                    <a:lumMod val="75000"/>
                  </a:schemeClr>
                </a:solidFill>
                <a:latin typeface="Verdana" panose="020B0604030504040204" pitchFamily="34" charset="0"/>
                <a:ea typeface="Verdana" panose="020B0604030504040204" pitchFamily="34" charset="0"/>
              </a:rPr>
              <a:t> </a:t>
            </a:r>
            <a:r>
              <a:rPr lang="en-US" sz="1500" dirty="0" err="1">
                <a:solidFill>
                  <a:schemeClr val="accent2">
                    <a:lumMod val="75000"/>
                  </a:schemeClr>
                </a:solidFill>
                <a:latin typeface="Verdana" panose="020B0604030504040204" pitchFamily="34" charset="0"/>
                <a:ea typeface="Verdana" panose="020B0604030504040204" pitchFamily="34" charset="0"/>
              </a:rPr>
              <a:t>serpes</a:t>
            </a:r>
            <a:r>
              <a:rPr lang="en-US" sz="1500" dirty="0">
                <a:solidFill>
                  <a:schemeClr val="accent2">
                    <a:lumMod val="75000"/>
                  </a:schemeClr>
                </a:solidFill>
                <a:latin typeface="Verdana" panose="020B0604030504040204" pitchFamily="34" charset="0"/>
                <a:ea typeface="Verdana" panose="020B0604030504040204" pitchFamily="34" charset="0"/>
              </a:rPr>
              <a:t> ; </a:t>
            </a:r>
            <a:r>
              <a:rPr lang="en-US" sz="1500" dirty="0" err="1">
                <a:solidFill>
                  <a:schemeClr val="accent2">
                    <a:lumMod val="75000"/>
                  </a:schemeClr>
                </a:solidFill>
                <a:latin typeface="Verdana" panose="020B0604030504040204" pitchFamily="34" charset="0"/>
                <a:ea typeface="Verdana" panose="020B0604030504040204" pitchFamily="34" charset="0"/>
              </a:rPr>
              <a:t>une</a:t>
            </a:r>
            <a:r>
              <a:rPr lang="en-US" sz="1500" dirty="0">
                <a:solidFill>
                  <a:schemeClr val="accent2">
                    <a:lumMod val="75000"/>
                  </a:schemeClr>
                </a:solidFill>
                <a:latin typeface="Verdana" panose="020B0604030504040204" pitchFamily="34" charset="0"/>
                <a:ea typeface="Verdana" panose="020B0604030504040204" pitchFamily="34" charset="0"/>
              </a:rPr>
              <a:t> nation ne </a:t>
            </a:r>
            <a:r>
              <a:rPr lang="en-US" sz="1500" dirty="0" err="1">
                <a:solidFill>
                  <a:schemeClr val="accent2">
                    <a:lumMod val="75000"/>
                  </a:schemeClr>
                </a:solidFill>
                <a:latin typeface="Verdana" panose="020B0604030504040204" pitchFamily="34" charset="0"/>
                <a:ea typeface="Verdana" panose="020B0604030504040204" pitchFamily="34" charset="0"/>
              </a:rPr>
              <a:t>lèvera</a:t>
            </a:r>
            <a:r>
              <a:rPr lang="en-US" sz="1500" dirty="0">
                <a:solidFill>
                  <a:schemeClr val="accent2">
                    <a:lumMod val="75000"/>
                  </a:schemeClr>
                </a:solidFill>
                <a:latin typeface="Verdana" panose="020B0604030504040204" pitchFamily="34" charset="0"/>
                <a:ea typeface="Verdana" panose="020B0604030504040204" pitchFamily="34" charset="0"/>
              </a:rPr>
              <a:t> plus </a:t>
            </a:r>
            <a:r>
              <a:rPr lang="en-US" sz="1500" dirty="0" err="1">
                <a:solidFill>
                  <a:schemeClr val="accent2">
                    <a:lumMod val="75000"/>
                  </a:schemeClr>
                </a:solidFill>
                <a:latin typeface="Verdana" panose="020B0604030504040204" pitchFamily="34" charset="0"/>
                <a:ea typeface="Verdana" panose="020B0604030504040204" pitchFamily="34" charset="0"/>
              </a:rPr>
              <a:t>l’épée</a:t>
            </a:r>
            <a:r>
              <a:rPr lang="en-US" sz="1500" dirty="0">
                <a:solidFill>
                  <a:schemeClr val="accent2">
                    <a:lumMod val="75000"/>
                  </a:schemeClr>
                </a:solidFill>
                <a:latin typeface="Verdana" panose="020B0604030504040204" pitchFamily="34" charset="0"/>
                <a:ea typeface="Verdana" panose="020B0604030504040204" pitchFamily="34" charset="0"/>
              </a:rPr>
              <a:t> </a:t>
            </a:r>
            <a:r>
              <a:rPr lang="en-US" sz="1500" dirty="0" err="1">
                <a:solidFill>
                  <a:schemeClr val="accent2">
                    <a:lumMod val="75000"/>
                  </a:schemeClr>
                </a:solidFill>
                <a:latin typeface="Verdana" panose="020B0604030504040204" pitchFamily="34" charset="0"/>
                <a:ea typeface="Verdana" panose="020B0604030504040204" pitchFamily="34" charset="0"/>
              </a:rPr>
              <a:t>contre</a:t>
            </a:r>
            <a:r>
              <a:rPr lang="en-US" sz="1500" dirty="0">
                <a:solidFill>
                  <a:schemeClr val="accent2">
                    <a:lumMod val="75000"/>
                  </a:schemeClr>
                </a:solidFill>
                <a:latin typeface="Verdana" panose="020B0604030504040204" pitchFamily="34" charset="0"/>
                <a:ea typeface="Verdana" panose="020B0604030504040204" pitchFamily="34" charset="0"/>
              </a:rPr>
              <a:t> </a:t>
            </a:r>
            <a:r>
              <a:rPr lang="en-US" sz="1500" dirty="0" err="1">
                <a:solidFill>
                  <a:schemeClr val="accent2">
                    <a:lumMod val="75000"/>
                  </a:schemeClr>
                </a:solidFill>
                <a:latin typeface="Verdana" panose="020B0604030504040204" pitchFamily="34" charset="0"/>
                <a:ea typeface="Verdana" panose="020B0604030504040204" pitchFamily="34" charset="0"/>
              </a:rPr>
              <a:t>une</a:t>
            </a:r>
            <a:r>
              <a:rPr lang="en-US" sz="1500" dirty="0">
                <a:solidFill>
                  <a:schemeClr val="accent2">
                    <a:lumMod val="75000"/>
                  </a:schemeClr>
                </a:solidFill>
                <a:latin typeface="Verdana" panose="020B0604030504040204" pitchFamily="34" charset="0"/>
                <a:ea typeface="Verdana" panose="020B0604030504040204" pitchFamily="34" charset="0"/>
              </a:rPr>
              <a:t> </a:t>
            </a:r>
            <a:r>
              <a:rPr lang="en-US" sz="1500" dirty="0" err="1">
                <a:solidFill>
                  <a:schemeClr val="accent2">
                    <a:lumMod val="75000"/>
                  </a:schemeClr>
                </a:solidFill>
                <a:latin typeface="Verdana" panose="020B0604030504040204" pitchFamily="34" charset="0"/>
                <a:ea typeface="Verdana" panose="020B0604030504040204" pitchFamily="34" charset="0"/>
              </a:rPr>
              <a:t>autre</a:t>
            </a:r>
            <a:r>
              <a:rPr lang="en-US" sz="1500" dirty="0">
                <a:solidFill>
                  <a:schemeClr val="accent2">
                    <a:lumMod val="75000"/>
                  </a:schemeClr>
                </a:solidFill>
                <a:latin typeface="Verdana" panose="020B0604030504040204" pitchFamily="34" charset="0"/>
                <a:ea typeface="Verdana" panose="020B0604030504040204" pitchFamily="34" charset="0"/>
              </a:rPr>
              <a:t> nation, et </a:t>
            </a:r>
            <a:r>
              <a:rPr lang="en-US" sz="1500" dirty="0" err="1">
                <a:solidFill>
                  <a:schemeClr val="accent2">
                    <a:lumMod val="75000"/>
                  </a:schemeClr>
                </a:solidFill>
                <a:latin typeface="Verdana" panose="020B0604030504040204" pitchFamily="34" charset="0"/>
                <a:ea typeface="Verdana" panose="020B0604030504040204" pitchFamily="34" charset="0"/>
              </a:rPr>
              <a:t>l’on</a:t>
            </a:r>
            <a:r>
              <a:rPr lang="en-US" sz="1500" dirty="0">
                <a:solidFill>
                  <a:schemeClr val="accent2">
                    <a:lumMod val="75000"/>
                  </a:schemeClr>
                </a:solidFill>
                <a:latin typeface="Verdana" panose="020B0604030504040204" pitchFamily="34" charset="0"/>
                <a:ea typeface="Verdana" panose="020B0604030504040204" pitchFamily="34" charset="0"/>
              </a:rPr>
              <a:t> </a:t>
            </a:r>
            <a:r>
              <a:rPr lang="en-US" sz="1500" dirty="0" err="1">
                <a:solidFill>
                  <a:schemeClr val="accent2">
                    <a:lumMod val="75000"/>
                  </a:schemeClr>
                </a:solidFill>
                <a:latin typeface="Verdana" panose="020B0604030504040204" pitchFamily="34" charset="0"/>
                <a:ea typeface="Verdana" panose="020B0604030504040204" pitchFamily="34" charset="0"/>
              </a:rPr>
              <a:t>n’apprendra</a:t>
            </a:r>
            <a:r>
              <a:rPr lang="en-US" sz="1500" dirty="0">
                <a:solidFill>
                  <a:schemeClr val="accent2">
                    <a:lumMod val="75000"/>
                  </a:schemeClr>
                </a:solidFill>
                <a:latin typeface="Verdana" panose="020B0604030504040204" pitchFamily="34" charset="0"/>
                <a:ea typeface="Verdana" panose="020B0604030504040204" pitchFamily="34" charset="0"/>
              </a:rPr>
              <a:t> plus la guerre ; </a:t>
            </a:r>
            <a:r>
              <a:rPr lang="en-US" sz="1500" dirty="0" err="1">
                <a:solidFill>
                  <a:schemeClr val="accent2">
                    <a:lumMod val="75000"/>
                  </a:schemeClr>
                </a:solidFill>
                <a:latin typeface="Verdana" panose="020B0604030504040204" pitchFamily="34" charset="0"/>
                <a:ea typeface="Verdana" panose="020B0604030504040204" pitchFamily="34" charset="0"/>
              </a:rPr>
              <a:t>mais</a:t>
            </a:r>
            <a:r>
              <a:rPr lang="en-US" sz="1500" dirty="0">
                <a:solidFill>
                  <a:schemeClr val="accent2">
                    <a:lumMod val="75000"/>
                  </a:schemeClr>
                </a:solidFill>
                <a:latin typeface="Verdana" panose="020B0604030504040204" pitchFamily="34" charset="0"/>
                <a:ea typeface="Verdana" panose="020B0604030504040204" pitchFamily="34" charset="0"/>
              </a:rPr>
              <a:t> </a:t>
            </a:r>
            <a:r>
              <a:rPr lang="en-US" sz="1500" dirty="0" err="1">
                <a:solidFill>
                  <a:schemeClr val="accent2">
                    <a:lumMod val="75000"/>
                  </a:schemeClr>
                </a:solidFill>
                <a:latin typeface="Verdana" panose="020B0604030504040204" pitchFamily="34" charset="0"/>
                <a:ea typeface="Verdana" panose="020B0604030504040204" pitchFamily="34" charset="0"/>
              </a:rPr>
              <a:t>ils</a:t>
            </a:r>
            <a:r>
              <a:rPr lang="en-US" sz="1500" dirty="0">
                <a:solidFill>
                  <a:schemeClr val="accent2">
                    <a:lumMod val="75000"/>
                  </a:schemeClr>
                </a:solidFill>
                <a:latin typeface="Verdana" panose="020B0604030504040204" pitchFamily="34" charset="0"/>
                <a:ea typeface="Verdana" panose="020B0604030504040204" pitchFamily="34" charset="0"/>
              </a:rPr>
              <a:t> </a:t>
            </a:r>
            <a:r>
              <a:rPr lang="en-US" sz="1500" dirty="0" err="1">
                <a:solidFill>
                  <a:schemeClr val="accent2">
                    <a:lumMod val="75000"/>
                  </a:schemeClr>
                </a:solidFill>
                <a:latin typeface="Verdana" panose="020B0604030504040204" pitchFamily="34" charset="0"/>
                <a:ea typeface="Verdana" panose="020B0604030504040204" pitchFamily="34" charset="0"/>
              </a:rPr>
              <a:t>s’assiéront</a:t>
            </a:r>
            <a:r>
              <a:rPr lang="en-US" sz="1500" dirty="0">
                <a:solidFill>
                  <a:schemeClr val="accent2">
                    <a:lumMod val="75000"/>
                  </a:schemeClr>
                </a:solidFill>
                <a:latin typeface="Verdana" panose="020B0604030504040204" pitchFamily="34" charset="0"/>
                <a:ea typeface="Verdana" panose="020B0604030504040204" pitchFamily="34" charset="0"/>
              </a:rPr>
              <a:t> </a:t>
            </a:r>
            <a:r>
              <a:rPr lang="en-US" sz="1500" dirty="0" err="1">
                <a:solidFill>
                  <a:schemeClr val="accent2">
                    <a:lumMod val="75000"/>
                  </a:schemeClr>
                </a:solidFill>
                <a:latin typeface="Verdana" panose="020B0604030504040204" pitchFamily="34" charset="0"/>
                <a:ea typeface="Verdana" panose="020B0604030504040204" pitchFamily="34" charset="0"/>
              </a:rPr>
              <a:t>tous</a:t>
            </a:r>
            <a:r>
              <a:rPr lang="en-US" sz="1500" dirty="0">
                <a:solidFill>
                  <a:schemeClr val="accent2">
                    <a:lumMod val="75000"/>
                  </a:schemeClr>
                </a:solidFill>
                <a:latin typeface="Verdana" panose="020B0604030504040204" pitchFamily="34" charset="0"/>
                <a:ea typeface="Verdana" panose="020B0604030504040204" pitchFamily="34" charset="0"/>
              </a:rPr>
              <a:t> sous </a:t>
            </a:r>
            <a:r>
              <a:rPr lang="en-US" sz="1500" dirty="0" err="1">
                <a:solidFill>
                  <a:schemeClr val="accent2">
                    <a:lumMod val="75000"/>
                  </a:schemeClr>
                </a:solidFill>
                <a:latin typeface="Verdana" panose="020B0604030504040204" pitchFamily="34" charset="0"/>
                <a:ea typeface="Verdana" panose="020B0604030504040204" pitchFamily="34" charset="0"/>
              </a:rPr>
              <a:t>leur</a:t>
            </a:r>
            <a:r>
              <a:rPr lang="en-US" sz="1500" dirty="0">
                <a:solidFill>
                  <a:schemeClr val="accent2">
                    <a:lumMod val="75000"/>
                  </a:schemeClr>
                </a:solidFill>
                <a:latin typeface="Verdana" panose="020B0604030504040204" pitchFamily="34" charset="0"/>
                <a:ea typeface="Verdana" panose="020B0604030504040204" pitchFamily="34" charset="0"/>
              </a:rPr>
              <a:t> </a:t>
            </a:r>
            <a:r>
              <a:rPr lang="en-US" sz="1500" dirty="0" err="1">
                <a:solidFill>
                  <a:schemeClr val="accent2">
                    <a:lumMod val="75000"/>
                  </a:schemeClr>
                </a:solidFill>
                <a:latin typeface="Verdana" panose="020B0604030504040204" pitchFamily="34" charset="0"/>
                <a:ea typeface="Verdana" panose="020B0604030504040204" pitchFamily="34" charset="0"/>
              </a:rPr>
              <a:t>vigne</a:t>
            </a:r>
            <a:r>
              <a:rPr lang="en-US" sz="1500" dirty="0">
                <a:solidFill>
                  <a:schemeClr val="accent2">
                    <a:lumMod val="75000"/>
                  </a:schemeClr>
                </a:solidFill>
                <a:latin typeface="Verdana" panose="020B0604030504040204" pitchFamily="34" charset="0"/>
                <a:ea typeface="Verdana" panose="020B0604030504040204" pitchFamily="34" charset="0"/>
              </a:rPr>
              <a:t> et sous </a:t>
            </a:r>
            <a:r>
              <a:rPr lang="en-US" sz="1500" dirty="0" err="1">
                <a:solidFill>
                  <a:schemeClr val="accent2">
                    <a:lumMod val="75000"/>
                  </a:schemeClr>
                </a:solidFill>
                <a:latin typeface="Verdana" panose="020B0604030504040204" pitchFamily="34" charset="0"/>
                <a:ea typeface="Verdana" panose="020B0604030504040204" pitchFamily="34" charset="0"/>
              </a:rPr>
              <a:t>leur</a:t>
            </a:r>
            <a:r>
              <a:rPr lang="en-US" sz="1500" dirty="0">
                <a:solidFill>
                  <a:schemeClr val="accent2">
                    <a:lumMod val="75000"/>
                  </a:schemeClr>
                </a:solidFill>
                <a:latin typeface="Verdana" panose="020B0604030504040204" pitchFamily="34" charset="0"/>
                <a:ea typeface="Verdana" panose="020B0604030504040204" pitchFamily="34" charset="0"/>
              </a:rPr>
              <a:t> </a:t>
            </a:r>
            <a:r>
              <a:rPr lang="en-US" sz="1500" dirty="0" err="1">
                <a:solidFill>
                  <a:schemeClr val="accent2">
                    <a:lumMod val="75000"/>
                  </a:schemeClr>
                </a:solidFill>
                <a:latin typeface="Verdana" panose="020B0604030504040204" pitchFamily="34" charset="0"/>
                <a:ea typeface="Verdana" panose="020B0604030504040204" pitchFamily="34" charset="0"/>
              </a:rPr>
              <a:t>figuier</a:t>
            </a:r>
            <a:r>
              <a:rPr lang="en-US" sz="1500" dirty="0">
                <a:solidFill>
                  <a:schemeClr val="accent2">
                    <a:lumMod val="75000"/>
                  </a:schemeClr>
                </a:solidFill>
                <a:latin typeface="Verdana" panose="020B0604030504040204" pitchFamily="34" charset="0"/>
                <a:ea typeface="Verdana" panose="020B0604030504040204" pitchFamily="34" charset="0"/>
              </a:rPr>
              <a:t>, et </a:t>
            </a:r>
            <a:r>
              <a:rPr lang="en-US" sz="1500" dirty="0" err="1">
                <a:solidFill>
                  <a:schemeClr val="accent2">
                    <a:lumMod val="75000"/>
                  </a:schemeClr>
                </a:solidFill>
                <a:latin typeface="Verdana" panose="020B0604030504040204" pitchFamily="34" charset="0"/>
                <a:ea typeface="Verdana" panose="020B0604030504040204" pitchFamily="34" charset="0"/>
              </a:rPr>
              <a:t>personne</a:t>
            </a:r>
            <a:r>
              <a:rPr lang="en-US" sz="1500" dirty="0">
                <a:solidFill>
                  <a:schemeClr val="accent2">
                    <a:lumMod val="75000"/>
                  </a:schemeClr>
                </a:solidFill>
                <a:latin typeface="Verdana" panose="020B0604030504040204" pitchFamily="34" charset="0"/>
                <a:ea typeface="Verdana" panose="020B0604030504040204" pitchFamily="34" charset="0"/>
              </a:rPr>
              <a:t> ne les </a:t>
            </a:r>
            <a:r>
              <a:rPr lang="en-US" sz="1500" dirty="0" err="1">
                <a:solidFill>
                  <a:schemeClr val="accent2">
                    <a:lumMod val="75000"/>
                  </a:schemeClr>
                </a:solidFill>
                <a:latin typeface="Verdana" panose="020B0604030504040204" pitchFamily="34" charset="0"/>
                <a:ea typeface="Verdana" panose="020B0604030504040204" pitchFamily="34" charset="0"/>
              </a:rPr>
              <a:t>effraiera</a:t>
            </a:r>
            <a:r>
              <a:rPr lang="en-US" sz="1500" dirty="0">
                <a:solidFill>
                  <a:schemeClr val="accent2">
                    <a:lumMod val="75000"/>
                  </a:schemeClr>
                </a:solidFill>
                <a:latin typeface="Verdana" panose="020B0604030504040204" pitchFamily="34" charset="0"/>
                <a:ea typeface="Verdana" panose="020B0604030504040204" pitchFamily="34" charset="0"/>
              </a:rPr>
              <a:t> ; car la bouche du Seigneur des </a:t>
            </a:r>
            <a:r>
              <a:rPr lang="en-US" sz="1500" dirty="0" err="1">
                <a:solidFill>
                  <a:schemeClr val="accent2">
                    <a:lumMod val="75000"/>
                  </a:schemeClr>
                </a:solidFill>
                <a:latin typeface="Verdana" panose="020B0604030504040204" pitchFamily="34" charset="0"/>
                <a:ea typeface="Verdana" panose="020B0604030504040204" pitchFamily="34" charset="0"/>
              </a:rPr>
              <a:t>armées</a:t>
            </a:r>
            <a:r>
              <a:rPr lang="en-US" sz="1500" dirty="0">
                <a:solidFill>
                  <a:schemeClr val="accent2">
                    <a:lumMod val="75000"/>
                  </a:schemeClr>
                </a:solidFill>
                <a:latin typeface="Verdana" panose="020B0604030504040204" pitchFamily="34" charset="0"/>
                <a:ea typeface="Verdana" panose="020B0604030504040204" pitchFamily="34" charset="0"/>
              </a:rPr>
              <a:t> a </a:t>
            </a:r>
            <a:r>
              <a:rPr lang="en-US" sz="1500" dirty="0" err="1">
                <a:solidFill>
                  <a:schemeClr val="accent2">
                    <a:lumMod val="75000"/>
                  </a:schemeClr>
                </a:solidFill>
                <a:latin typeface="Verdana" panose="020B0604030504040204" pitchFamily="34" charset="0"/>
                <a:ea typeface="Verdana" panose="020B0604030504040204" pitchFamily="34" charset="0"/>
              </a:rPr>
              <a:t>parlé</a:t>
            </a:r>
            <a:r>
              <a:rPr lang="en-US" sz="1500" dirty="0">
                <a:solidFill>
                  <a:schemeClr val="accent2">
                    <a:lumMod val="75000"/>
                  </a:schemeClr>
                </a:solidFill>
                <a:latin typeface="Verdana" panose="020B0604030504040204" pitchFamily="34" charset="0"/>
                <a:ea typeface="Verdana" panose="020B0604030504040204" pitchFamily="34" charset="0"/>
              </a:rPr>
              <a:t>. Car </a:t>
            </a:r>
            <a:r>
              <a:rPr lang="en-US" sz="1500" dirty="0" err="1">
                <a:solidFill>
                  <a:schemeClr val="accent2">
                    <a:lumMod val="75000"/>
                  </a:schemeClr>
                </a:solidFill>
                <a:latin typeface="Verdana" panose="020B0604030504040204" pitchFamily="34" charset="0"/>
                <a:ea typeface="Verdana" panose="020B0604030504040204" pitchFamily="34" charset="0"/>
              </a:rPr>
              <a:t>tous</a:t>
            </a:r>
            <a:r>
              <a:rPr lang="en-US" sz="1500" dirty="0">
                <a:solidFill>
                  <a:schemeClr val="accent2">
                    <a:lumMod val="75000"/>
                  </a:schemeClr>
                </a:solidFill>
                <a:latin typeface="Verdana" panose="020B0604030504040204" pitchFamily="34" charset="0"/>
                <a:ea typeface="Verdana" panose="020B0604030504040204" pitchFamily="34" charset="0"/>
              </a:rPr>
              <a:t> les </a:t>
            </a:r>
            <a:r>
              <a:rPr lang="en-US" sz="1500" dirty="0" err="1">
                <a:solidFill>
                  <a:schemeClr val="accent2">
                    <a:lumMod val="75000"/>
                  </a:schemeClr>
                </a:solidFill>
                <a:latin typeface="Verdana" panose="020B0604030504040204" pitchFamily="34" charset="0"/>
                <a:ea typeface="Verdana" panose="020B0604030504040204" pitchFamily="34" charset="0"/>
              </a:rPr>
              <a:t>peuples</a:t>
            </a:r>
            <a:r>
              <a:rPr lang="en-US" sz="1500" dirty="0">
                <a:solidFill>
                  <a:schemeClr val="accent2">
                    <a:lumMod val="75000"/>
                  </a:schemeClr>
                </a:solidFill>
                <a:latin typeface="Verdana" panose="020B0604030504040204" pitchFamily="34" charset="0"/>
                <a:ea typeface="Verdana" panose="020B0604030504040204" pitchFamily="34" charset="0"/>
              </a:rPr>
              <a:t> </a:t>
            </a:r>
            <a:r>
              <a:rPr lang="en-US" sz="1500" dirty="0" err="1">
                <a:solidFill>
                  <a:schemeClr val="accent2">
                    <a:lumMod val="75000"/>
                  </a:schemeClr>
                </a:solidFill>
                <a:latin typeface="Verdana" panose="020B0604030504040204" pitchFamily="34" charset="0"/>
                <a:ea typeface="Verdana" panose="020B0604030504040204" pitchFamily="34" charset="0"/>
              </a:rPr>
              <a:t>marchent</a:t>
            </a:r>
            <a:r>
              <a:rPr lang="en-US" sz="1500" dirty="0">
                <a:solidFill>
                  <a:schemeClr val="accent2">
                    <a:lumMod val="75000"/>
                  </a:schemeClr>
                </a:solidFill>
                <a:latin typeface="Verdana" panose="020B0604030504040204" pitchFamily="34" charset="0"/>
                <a:ea typeface="Verdana" panose="020B0604030504040204" pitchFamily="34" charset="0"/>
              </a:rPr>
              <a:t> chacun au nom de son </a:t>
            </a:r>
            <a:r>
              <a:rPr lang="en-US" sz="1500" dirty="0" err="1">
                <a:solidFill>
                  <a:schemeClr val="accent2">
                    <a:lumMod val="75000"/>
                  </a:schemeClr>
                </a:solidFill>
                <a:latin typeface="Verdana" panose="020B0604030504040204" pitchFamily="34" charset="0"/>
                <a:ea typeface="Verdana" panose="020B0604030504040204" pitchFamily="34" charset="0"/>
              </a:rPr>
              <a:t>dieu</a:t>
            </a:r>
            <a:r>
              <a:rPr lang="en-US" sz="1500" dirty="0">
                <a:solidFill>
                  <a:schemeClr val="accent2">
                    <a:lumMod val="75000"/>
                  </a:schemeClr>
                </a:solidFill>
                <a:latin typeface="Verdana" panose="020B0604030504040204" pitchFamily="34" charset="0"/>
                <a:ea typeface="Verdana" panose="020B0604030504040204" pitchFamily="34" charset="0"/>
              </a:rPr>
              <a:t>, </a:t>
            </a:r>
            <a:r>
              <a:rPr lang="en-US" sz="1500" dirty="0" err="1">
                <a:solidFill>
                  <a:schemeClr val="accent2">
                    <a:lumMod val="75000"/>
                  </a:schemeClr>
                </a:solidFill>
                <a:latin typeface="Verdana" panose="020B0604030504040204" pitchFamily="34" charset="0"/>
                <a:ea typeface="Verdana" panose="020B0604030504040204" pitchFamily="34" charset="0"/>
              </a:rPr>
              <a:t>mais</a:t>
            </a:r>
            <a:r>
              <a:rPr lang="en-US" sz="1500" dirty="0">
                <a:solidFill>
                  <a:schemeClr val="accent2">
                    <a:lumMod val="75000"/>
                  </a:schemeClr>
                </a:solidFill>
                <a:latin typeface="Verdana" panose="020B0604030504040204" pitchFamily="34" charset="0"/>
                <a:ea typeface="Verdana" panose="020B0604030504040204" pitchFamily="34" charset="0"/>
              </a:rPr>
              <a:t> nous, nous </a:t>
            </a:r>
            <a:r>
              <a:rPr lang="en-US" sz="1500" dirty="0" err="1">
                <a:solidFill>
                  <a:schemeClr val="accent2">
                    <a:lumMod val="75000"/>
                  </a:schemeClr>
                </a:solidFill>
                <a:latin typeface="Verdana" panose="020B0604030504040204" pitchFamily="34" charset="0"/>
                <a:ea typeface="Verdana" panose="020B0604030504040204" pitchFamily="34" charset="0"/>
              </a:rPr>
              <a:t>marcherons</a:t>
            </a:r>
            <a:r>
              <a:rPr lang="en-US" sz="1500" dirty="0">
                <a:solidFill>
                  <a:schemeClr val="accent2">
                    <a:lumMod val="75000"/>
                  </a:schemeClr>
                </a:solidFill>
                <a:latin typeface="Verdana" panose="020B0604030504040204" pitchFamily="34" charset="0"/>
                <a:ea typeface="Verdana" panose="020B0604030504040204" pitchFamily="34" charset="0"/>
              </a:rPr>
              <a:t> au nom du Seigneur </a:t>
            </a:r>
            <a:r>
              <a:rPr lang="en-US" sz="1500" dirty="0" err="1">
                <a:solidFill>
                  <a:schemeClr val="accent2">
                    <a:lumMod val="75000"/>
                  </a:schemeClr>
                </a:solidFill>
                <a:latin typeface="Verdana" panose="020B0604030504040204" pitchFamily="34" charset="0"/>
                <a:ea typeface="Verdana" panose="020B0604030504040204" pitchFamily="34" charset="0"/>
              </a:rPr>
              <a:t>notre</a:t>
            </a:r>
            <a:r>
              <a:rPr lang="en-US" sz="1500" dirty="0">
                <a:solidFill>
                  <a:schemeClr val="accent2">
                    <a:lumMod val="75000"/>
                  </a:schemeClr>
                </a:solidFill>
                <a:latin typeface="Verdana" panose="020B0604030504040204" pitchFamily="34" charset="0"/>
                <a:ea typeface="Verdana" panose="020B0604030504040204" pitchFamily="34" charset="0"/>
              </a:rPr>
              <a:t> Dieu pour les siècles des siècles. - Extrait du Livre du </a:t>
            </a:r>
            <a:r>
              <a:rPr lang="en-US" sz="1500" dirty="0" err="1">
                <a:solidFill>
                  <a:schemeClr val="accent2">
                    <a:lumMod val="75000"/>
                  </a:schemeClr>
                </a:solidFill>
                <a:latin typeface="Verdana" panose="020B0604030504040204" pitchFamily="34" charset="0"/>
                <a:ea typeface="Verdana" panose="020B0604030504040204" pitchFamily="34" charset="0"/>
              </a:rPr>
              <a:t>prophète</a:t>
            </a:r>
            <a:r>
              <a:rPr lang="en-US" sz="1500" dirty="0">
                <a:solidFill>
                  <a:schemeClr val="accent2">
                    <a:lumMod val="75000"/>
                  </a:schemeClr>
                </a:solidFill>
                <a:latin typeface="Verdana" panose="020B0604030504040204" pitchFamily="34" charset="0"/>
                <a:ea typeface="Verdana" panose="020B0604030504040204" pitchFamily="34" charset="0"/>
              </a:rPr>
              <a:t> Michée</a:t>
            </a:r>
          </a:p>
          <a:p>
            <a:pPr>
              <a:lnSpc>
                <a:spcPct val="90000"/>
              </a:lnSpc>
              <a:spcAft>
                <a:spcPts val="600"/>
              </a:spcAft>
            </a:pPr>
            <a:endParaRPr lang="en-US" sz="16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2704816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E57A18-EC47-D2BC-E0EC-62B0A67DBADD}"/>
              </a:ext>
            </a:extLst>
          </p:cNvPr>
          <p:cNvSpPr txBox="1"/>
          <p:nvPr/>
        </p:nvSpPr>
        <p:spPr>
          <a:xfrm>
            <a:off x="158663" y="1114102"/>
            <a:ext cx="9452697" cy="5509200"/>
          </a:xfrm>
          <a:prstGeom prst="rect">
            <a:avLst/>
          </a:prstGeom>
          <a:noFill/>
        </p:spPr>
        <p:txBody>
          <a:bodyPr wrap="square" rtlCol="0">
            <a:spAutoFit/>
          </a:bodyPr>
          <a:lstStyle/>
          <a:p>
            <a:r>
              <a:rPr lang="en-US" sz="1600" dirty="0">
                <a:solidFill>
                  <a:schemeClr val="accent1"/>
                </a:solidFill>
              </a:rPr>
              <a:t>The Nuclear Non-Proliferation Treaty (NPT) of 1968 is an international agreement to </a:t>
            </a:r>
            <a:r>
              <a:rPr lang="en-US" sz="1600" b="1" dirty="0">
                <a:solidFill>
                  <a:schemeClr val="accent1"/>
                </a:solidFill>
              </a:rPr>
              <a:t>prevent the spread of nuclear weapons</a:t>
            </a:r>
            <a:r>
              <a:rPr lang="en-US" sz="1600" dirty="0">
                <a:solidFill>
                  <a:schemeClr val="accent1"/>
                </a:solidFill>
              </a:rPr>
              <a:t>, </a:t>
            </a:r>
            <a:r>
              <a:rPr lang="en-US" sz="1600" b="1" dirty="0">
                <a:solidFill>
                  <a:schemeClr val="accent1"/>
                </a:solidFill>
              </a:rPr>
              <a:t>promote peaceful nuclear energy</a:t>
            </a:r>
            <a:r>
              <a:rPr lang="en-US" sz="1600" dirty="0">
                <a:solidFill>
                  <a:schemeClr val="accent1"/>
                </a:solidFill>
              </a:rPr>
              <a:t>, and </a:t>
            </a:r>
            <a:r>
              <a:rPr lang="en-US" sz="1600" b="1" dirty="0">
                <a:solidFill>
                  <a:schemeClr val="accent1"/>
                </a:solidFill>
              </a:rPr>
              <a:t>pursue disarmament</a:t>
            </a:r>
            <a:r>
              <a:rPr lang="en-US" sz="1600" dirty="0">
                <a:solidFill>
                  <a:schemeClr val="accent1"/>
                </a:solidFill>
              </a:rPr>
              <a:t>. Opened for signature on July 1, 1968, it entered into force on March 5, 1970, and was extended indefinitely in 1995. 190 nations are party to the agreement, making it the most widely accepted nuclear arms control pact in history.</a:t>
            </a:r>
          </a:p>
          <a:p>
            <a:endParaRPr lang="en-US" sz="1600" dirty="0"/>
          </a:p>
          <a:p>
            <a:r>
              <a:rPr lang="en-US" sz="1600" dirty="0">
                <a:solidFill>
                  <a:schemeClr val="accent5">
                    <a:lumMod val="75000"/>
                  </a:schemeClr>
                </a:solidFill>
              </a:rPr>
              <a:t>El </a:t>
            </a:r>
            <a:r>
              <a:rPr lang="en-US" sz="1600" dirty="0" err="1">
                <a:solidFill>
                  <a:schemeClr val="accent5">
                    <a:lumMod val="75000"/>
                  </a:schemeClr>
                </a:solidFill>
              </a:rPr>
              <a:t>Tratado</a:t>
            </a:r>
            <a:r>
              <a:rPr lang="en-US" sz="1600" dirty="0">
                <a:solidFill>
                  <a:schemeClr val="accent5">
                    <a:lumMod val="75000"/>
                  </a:schemeClr>
                </a:solidFill>
              </a:rPr>
              <a:t> de No </a:t>
            </a:r>
            <a:r>
              <a:rPr lang="en-US" sz="1600" dirty="0" err="1">
                <a:solidFill>
                  <a:schemeClr val="accent5">
                    <a:lumMod val="75000"/>
                  </a:schemeClr>
                </a:solidFill>
              </a:rPr>
              <a:t>Proliferación</a:t>
            </a:r>
            <a:r>
              <a:rPr lang="en-US" sz="1600" dirty="0">
                <a:solidFill>
                  <a:schemeClr val="accent5">
                    <a:lumMod val="75000"/>
                  </a:schemeClr>
                </a:solidFill>
              </a:rPr>
              <a:t> Nuclear (TNP) de 1968 es un </a:t>
            </a:r>
            <a:r>
              <a:rPr lang="en-US" sz="1600" dirty="0" err="1">
                <a:solidFill>
                  <a:schemeClr val="accent5">
                    <a:lumMod val="75000"/>
                  </a:schemeClr>
                </a:solidFill>
              </a:rPr>
              <a:t>acuerdo</a:t>
            </a:r>
            <a:r>
              <a:rPr lang="en-US" sz="1600" dirty="0">
                <a:solidFill>
                  <a:schemeClr val="accent5">
                    <a:lumMod val="75000"/>
                  </a:schemeClr>
                </a:solidFill>
              </a:rPr>
              <a:t> </a:t>
            </a:r>
            <a:r>
              <a:rPr lang="en-US" sz="1600" dirty="0" err="1">
                <a:solidFill>
                  <a:schemeClr val="accent5">
                    <a:lumMod val="75000"/>
                  </a:schemeClr>
                </a:solidFill>
              </a:rPr>
              <a:t>internacional</a:t>
            </a:r>
            <a:r>
              <a:rPr lang="en-US" sz="1600" dirty="0">
                <a:solidFill>
                  <a:schemeClr val="accent5">
                    <a:lumMod val="75000"/>
                  </a:schemeClr>
                </a:solidFill>
              </a:rPr>
              <a:t> </a:t>
            </a:r>
            <a:r>
              <a:rPr lang="en-US" sz="1600" dirty="0" err="1">
                <a:solidFill>
                  <a:schemeClr val="accent5">
                    <a:lumMod val="75000"/>
                  </a:schemeClr>
                </a:solidFill>
              </a:rPr>
              <a:t>destinado</a:t>
            </a:r>
            <a:r>
              <a:rPr lang="en-US" sz="1600" dirty="0">
                <a:solidFill>
                  <a:schemeClr val="accent5">
                    <a:lumMod val="75000"/>
                  </a:schemeClr>
                </a:solidFill>
              </a:rPr>
              <a:t> a </a:t>
            </a:r>
            <a:r>
              <a:rPr lang="en-US" sz="1600" b="1" dirty="0" err="1">
                <a:solidFill>
                  <a:schemeClr val="accent5">
                    <a:lumMod val="75000"/>
                  </a:schemeClr>
                </a:solidFill>
              </a:rPr>
              <a:t>prevenir</a:t>
            </a:r>
            <a:r>
              <a:rPr lang="en-US" sz="1600" b="1" dirty="0">
                <a:solidFill>
                  <a:schemeClr val="accent5">
                    <a:lumMod val="75000"/>
                  </a:schemeClr>
                </a:solidFill>
              </a:rPr>
              <a:t> la </a:t>
            </a:r>
            <a:r>
              <a:rPr lang="en-US" sz="1600" b="1" dirty="0" err="1">
                <a:solidFill>
                  <a:schemeClr val="accent5">
                    <a:lumMod val="75000"/>
                  </a:schemeClr>
                </a:solidFill>
              </a:rPr>
              <a:t>proliferación</a:t>
            </a:r>
            <a:r>
              <a:rPr lang="en-US" sz="1600" b="1" dirty="0">
                <a:solidFill>
                  <a:schemeClr val="accent5">
                    <a:lumMod val="75000"/>
                  </a:schemeClr>
                </a:solidFill>
              </a:rPr>
              <a:t> de </a:t>
            </a:r>
            <a:r>
              <a:rPr lang="en-US" sz="1600" b="1" dirty="0" err="1">
                <a:solidFill>
                  <a:schemeClr val="accent5">
                    <a:lumMod val="75000"/>
                  </a:schemeClr>
                </a:solidFill>
              </a:rPr>
              <a:t>armas</a:t>
            </a:r>
            <a:r>
              <a:rPr lang="en-US" sz="1600" b="1" dirty="0">
                <a:solidFill>
                  <a:schemeClr val="accent5">
                    <a:lumMod val="75000"/>
                  </a:schemeClr>
                </a:solidFill>
              </a:rPr>
              <a:t> </a:t>
            </a:r>
            <a:r>
              <a:rPr lang="en-US" sz="1600" b="1" dirty="0" err="1">
                <a:solidFill>
                  <a:schemeClr val="accent5">
                    <a:lumMod val="75000"/>
                  </a:schemeClr>
                </a:solidFill>
              </a:rPr>
              <a:t>nucleares</a:t>
            </a:r>
            <a:r>
              <a:rPr lang="en-US" sz="1600" dirty="0">
                <a:solidFill>
                  <a:schemeClr val="accent5">
                    <a:lumMod val="75000"/>
                  </a:schemeClr>
                </a:solidFill>
              </a:rPr>
              <a:t>, </a:t>
            </a:r>
            <a:r>
              <a:rPr lang="en-US" sz="1600" b="1" dirty="0" err="1">
                <a:solidFill>
                  <a:schemeClr val="accent5">
                    <a:lumMod val="75000"/>
                  </a:schemeClr>
                </a:solidFill>
              </a:rPr>
              <a:t>promover</a:t>
            </a:r>
            <a:r>
              <a:rPr lang="en-US" sz="1600" b="1" dirty="0">
                <a:solidFill>
                  <a:schemeClr val="accent5">
                    <a:lumMod val="75000"/>
                  </a:schemeClr>
                </a:solidFill>
              </a:rPr>
              <a:t> el </a:t>
            </a:r>
            <a:r>
              <a:rPr lang="en-US" sz="1600" b="1" dirty="0" err="1">
                <a:solidFill>
                  <a:schemeClr val="accent5">
                    <a:lumMod val="75000"/>
                  </a:schemeClr>
                </a:solidFill>
              </a:rPr>
              <a:t>uso</a:t>
            </a:r>
            <a:r>
              <a:rPr lang="en-US" sz="1600" b="1" dirty="0">
                <a:solidFill>
                  <a:schemeClr val="accent5">
                    <a:lumMod val="75000"/>
                  </a:schemeClr>
                </a:solidFill>
              </a:rPr>
              <a:t> </a:t>
            </a:r>
            <a:r>
              <a:rPr lang="en-US" sz="1600" b="1" dirty="0" err="1">
                <a:solidFill>
                  <a:schemeClr val="accent5">
                    <a:lumMod val="75000"/>
                  </a:schemeClr>
                </a:solidFill>
              </a:rPr>
              <a:t>pacífico</a:t>
            </a:r>
            <a:r>
              <a:rPr lang="en-US" sz="1600" b="1" dirty="0">
                <a:solidFill>
                  <a:schemeClr val="accent5">
                    <a:lumMod val="75000"/>
                  </a:schemeClr>
                </a:solidFill>
              </a:rPr>
              <a:t> de la </a:t>
            </a:r>
            <a:r>
              <a:rPr lang="en-US" sz="1600" b="1" dirty="0" err="1">
                <a:solidFill>
                  <a:schemeClr val="accent5">
                    <a:lumMod val="75000"/>
                  </a:schemeClr>
                </a:solidFill>
              </a:rPr>
              <a:t>energía</a:t>
            </a:r>
            <a:r>
              <a:rPr lang="en-US" sz="1600" b="1" dirty="0">
                <a:solidFill>
                  <a:schemeClr val="accent5">
                    <a:lumMod val="75000"/>
                  </a:schemeClr>
                </a:solidFill>
              </a:rPr>
              <a:t> nuclear</a:t>
            </a:r>
            <a:r>
              <a:rPr lang="en-US" sz="1600" dirty="0">
                <a:solidFill>
                  <a:schemeClr val="accent5">
                    <a:lumMod val="75000"/>
                  </a:schemeClr>
                </a:solidFill>
              </a:rPr>
              <a:t> y </a:t>
            </a:r>
            <a:r>
              <a:rPr lang="en-US" sz="1600" b="1" dirty="0" err="1">
                <a:solidFill>
                  <a:schemeClr val="accent5">
                    <a:lumMod val="75000"/>
                  </a:schemeClr>
                </a:solidFill>
              </a:rPr>
              <a:t>impulsar</a:t>
            </a:r>
            <a:r>
              <a:rPr lang="en-US" sz="1600" b="1" dirty="0">
                <a:solidFill>
                  <a:schemeClr val="accent5">
                    <a:lumMod val="75000"/>
                  </a:schemeClr>
                </a:solidFill>
              </a:rPr>
              <a:t> el </a:t>
            </a:r>
            <a:r>
              <a:rPr lang="en-US" sz="1600" b="1" dirty="0" err="1">
                <a:solidFill>
                  <a:schemeClr val="accent5">
                    <a:lumMod val="75000"/>
                  </a:schemeClr>
                </a:solidFill>
              </a:rPr>
              <a:t>desarme</a:t>
            </a:r>
            <a:r>
              <a:rPr lang="en-US" sz="1600" dirty="0">
                <a:solidFill>
                  <a:schemeClr val="accent5">
                    <a:lumMod val="75000"/>
                  </a:schemeClr>
                </a:solidFill>
              </a:rPr>
              <a:t>. Se </a:t>
            </a:r>
            <a:r>
              <a:rPr lang="en-US" sz="1600" dirty="0" err="1">
                <a:solidFill>
                  <a:schemeClr val="accent5">
                    <a:lumMod val="75000"/>
                  </a:schemeClr>
                </a:solidFill>
              </a:rPr>
              <a:t>abrió</a:t>
            </a:r>
            <a:r>
              <a:rPr lang="en-US" sz="1600" dirty="0">
                <a:solidFill>
                  <a:schemeClr val="accent5">
                    <a:lumMod val="75000"/>
                  </a:schemeClr>
                </a:solidFill>
              </a:rPr>
              <a:t> a la </a:t>
            </a:r>
            <a:r>
              <a:rPr lang="en-US" sz="1600" dirty="0" err="1">
                <a:solidFill>
                  <a:schemeClr val="accent5">
                    <a:lumMod val="75000"/>
                  </a:schemeClr>
                </a:solidFill>
              </a:rPr>
              <a:t>firma</a:t>
            </a:r>
            <a:r>
              <a:rPr lang="en-US" sz="1600" dirty="0">
                <a:solidFill>
                  <a:schemeClr val="accent5">
                    <a:lumMod val="75000"/>
                  </a:schemeClr>
                </a:solidFill>
              </a:rPr>
              <a:t> el 1 de </a:t>
            </a:r>
            <a:r>
              <a:rPr lang="en-US" sz="1600" dirty="0" err="1">
                <a:solidFill>
                  <a:schemeClr val="accent5">
                    <a:lumMod val="75000"/>
                  </a:schemeClr>
                </a:solidFill>
              </a:rPr>
              <a:t>julio</a:t>
            </a:r>
            <a:r>
              <a:rPr lang="en-US" sz="1600" dirty="0">
                <a:solidFill>
                  <a:schemeClr val="accent5">
                    <a:lumMod val="75000"/>
                  </a:schemeClr>
                </a:solidFill>
              </a:rPr>
              <a:t> de 1968, </a:t>
            </a:r>
            <a:r>
              <a:rPr lang="en-US" sz="1600" dirty="0" err="1">
                <a:solidFill>
                  <a:schemeClr val="accent5">
                    <a:lumMod val="75000"/>
                  </a:schemeClr>
                </a:solidFill>
              </a:rPr>
              <a:t>entró</a:t>
            </a:r>
            <a:r>
              <a:rPr lang="en-US" sz="1600" dirty="0">
                <a:solidFill>
                  <a:schemeClr val="accent5">
                    <a:lumMod val="75000"/>
                  </a:schemeClr>
                </a:solidFill>
              </a:rPr>
              <a:t> </a:t>
            </a:r>
            <a:r>
              <a:rPr lang="en-US" sz="1600" dirty="0" err="1">
                <a:solidFill>
                  <a:schemeClr val="accent5">
                    <a:lumMod val="75000"/>
                  </a:schemeClr>
                </a:solidFill>
              </a:rPr>
              <a:t>en</a:t>
            </a:r>
            <a:r>
              <a:rPr lang="en-US" sz="1600" dirty="0">
                <a:solidFill>
                  <a:schemeClr val="accent5">
                    <a:lumMod val="75000"/>
                  </a:schemeClr>
                </a:solidFill>
              </a:rPr>
              <a:t> vigor el 5 de </a:t>
            </a:r>
            <a:r>
              <a:rPr lang="en-US" sz="1600" dirty="0" err="1">
                <a:solidFill>
                  <a:schemeClr val="accent5">
                    <a:lumMod val="75000"/>
                  </a:schemeClr>
                </a:solidFill>
              </a:rPr>
              <a:t>marzo</a:t>
            </a:r>
            <a:r>
              <a:rPr lang="en-US" sz="1600" dirty="0">
                <a:solidFill>
                  <a:schemeClr val="accent5">
                    <a:lumMod val="75000"/>
                  </a:schemeClr>
                </a:solidFill>
              </a:rPr>
              <a:t> de 1970 y se </a:t>
            </a:r>
            <a:r>
              <a:rPr lang="en-US" sz="1600" dirty="0" err="1">
                <a:solidFill>
                  <a:schemeClr val="accent5">
                    <a:lumMod val="75000"/>
                  </a:schemeClr>
                </a:solidFill>
              </a:rPr>
              <a:t>prorrogó</a:t>
            </a:r>
            <a:r>
              <a:rPr lang="en-US" sz="1600" dirty="0">
                <a:solidFill>
                  <a:schemeClr val="accent5">
                    <a:lumMod val="75000"/>
                  </a:schemeClr>
                </a:solidFill>
              </a:rPr>
              <a:t> </a:t>
            </a:r>
            <a:r>
              <a:rPr lang="en-US" sz="1600" dirty="0" err="1">
                <a:solidFill>
                  <a:schemeClr val="accent5">
                    <a:lumMod val="75000"/>
                  </a:schemeClr>
                </a:solidFill>
              </a:rPr>
              <a:t>indefinidamente</a:t>
            </a:r>
            <a:r>
              <a:rPr lang="en-US" sz="1600" dirty="0">
                <a:solidFill>
                  <a:schemeClr val="accent5">
                    <a:lumMod val="75000"/>
                  </a:schemeClr>
                </a:solidFill>
              </a:rPr>
              <a:t> </a:t>
            </a:r>
            <a:r>
              <a:rPr lang="en-US" sz="1600" dirty="0" err="1">
                <a:solidFill>
                  <a:schemeClr val="accent5">
                    <a:lumMod val="75000"/>
                  </a:schemeClr>
                </a:solidFill>
              </a:rPr>
              <a:t>en</a:t>
            </a:r>
            <a:r>
              <a:rPr lang="en-US" sz="1600" dirty="0">
                <a:solidFill>
                  <a:schemeClr val="accent5">
                    <a:lumMod val="75000"/>
                  </a:schemeClr>
                </a:solidFill>
              </a:rPr>
              <a:t> 1995. 190 </a:t>
            </a:r>
            <a:r>
              <a:rPr lang="en-US" sz="1600" dirty="0" err="1">
                <a:solidFill>
                  <a:schemeClr val="accent5">
                    <a:lumMod val="75000"/>
                  </a:schemeClr>
                </a:solidFill>
              </a:rPr>
              <a:t>países</a:t>
            </a:r>
            <a:r>
              <a:rPr lang="en-US" sz="1600" dirty="0">
                <a:solidFill>
                  <a:schemeClr val="accent5">
                    <a:lumMod val="75000"/>
                  </a:schemeClr>
                </a:solidFill>
              </a:rPr>
              <a:t> son </a:t>
            </a:r>
            <a:r>
              <a:rPr lang="en-US" sz="1600" dirty="0" err="1">
                <a:solidFill>
                  <a:schemeClr val="accent5">
                    <a:lumMod val="75000"/>
                  </a:schemeClr>
                </a:solidFill>
              </a:rPr>
              <a:t>parte</a:t>
            </a:r>
            <a:r>
              <a:rPr lang="en-US" sz="1600" dirty="0">
                <a:solidFill>
                  <a:schemeClr val="accent5">
                    <a:lumMod val="75000"/>
                  </a:schemeClr>
                </a:solidFill>
              </a:rPr>
              <a:t> del </a:t>
            </a:r>
            <a:r>
              <a:rPr lang="en-US" sz="1600" dirty="0" err="1">
                <a:solidFill>
                  <a:schemeClr val="accent5">
                    <a:lumMod val="75000"/>
                  </a:schemeClr>
                </a:solidFill>
              </a:rPr>
              <a:t>acuerdo</a:t>
            </a:r>
            <a:r>
              <a:rPr lang="en-US" sz="1600" dirty="0">
                <a:solidFill>
                  <a:schemeClr val="accent5">
                    <a:lumMod val="75000"/>
                  </a:schemeClr>
                </a:solidFill>
              </a:rPr>
              <a:t>, lo </a:t>
            </a:r>
            <a:r>
              <a:rPr lang="en-US" sz="1600" dirty="0" err="1">
                <a:solidFill>
                  <a:schemeClr val="accent5">
                    <a:lumMod val="75000"/>
                  </a:schemeClr>
                </a:solidFill>
              </a:rPr>
              <a:t>que</a:t>
            </a:r>
            <a:r>
              <a:rPr lang="en-US" sz="1600" dirty="0">
                <a:solidFill>
                  <a:schemeClr val="accent5">
                    <a:lumMod val="75000"/>
                  </a:schemeClr>
                </a:solidFill>
              </a:rPr>
              <a:t> lo </a:t>
            </a:r>
            <a:r>
              <a:rPr lang="en-US" sz="1600" dirty="0" err="1">
                <a:solidFill>
                  <a:schemeClr val="accent5">
                    <a:lumMod val="75000"/>
                  </a:schemeClr>
                </a:solidFill>
              </a:rPr>
              <a:t>convierte</a:t>
            </a:r>
            <a:r>
              <a:rPr lang="en-US" sz="1600" dirty="0">
                <a:solidFill>
                  <a:schemeClr val="accent5">
                    <a:lumMod val="75000"/>
                  </a:schemeClr>
                </a:solidFill>
              </a:rPr>
              <a:t> </a:t>
            </a:r>
            <a:r>
              <a:rPr lang="en-US" sz="1600" dirty="0" err="1">
                <a:solidFill>
                  <a:schemeClr val="accent5">
                    <a:lumMod val="75000"/>
                  </a:schemeClr>
                </a:solidFill>
              </a:rPr>
              <a:t>en</a:t>
            </a:r>
            <a:r>
              <a:rPr lang="en-US" sz="1600" dirty="0">
                <a:solidFill>
                  <a:schemeClr val="accent5">
                    <a:lumMod val="75000"/>
                  </a:schemeClr>
                </a:solidFill>
              </a:rPr>
              <a:t> el </a:t>
            </a:r>
            <a:r>
              <a:rPr lang="en-US" sz="1600" dirty="0" err="1">
                <a:solidFill>
                  <a:schemeClr val="accent5">
                    <a:lumMod val="75000"/>
                  </a:schemeClr>
                </a:solidFill>
              </a:rPr>
              <a:t>pacto</a:t>
            </a:r>
            <a:r>
              <a:rPr lang="en-US" sz="1600" dirty="0">
                <a:solidFill>
                  <a:schemeClr val="accent5">
                    <a:lumMod val="75000"/>
                  </a:schemeClr>
                </a:solidFill>
              </a:rPr>
              <a:t> de control de </a:t>
            </a:r>
            <a:r>
              <a:rPr lang="en-US" sz="1600" dirty="0" err="1">
                <a:solidFill>
                  <a:schemeClr val="accent5">
                    <a:lumMod val="75000"/>
                  </a:schemeClr>
                </a:solidFill>
              </a:rPr>
              <a:t>armas</a:t>
            </a:r>
            <a:r>
              <a:rPr lang="en-US" sz="1600" dirty="0">
                <a:solidFill>
                  <a:schemeClr val="accent5">
                    <a:lumMod val="75000"/>
                  </a:schemeClr>
                </a:solidFill>
              </a:rPr>
              <a:t> </a:t>
            </a:r>
            <a:r>
              <a:rPr lang="en-US" sz="1600" dirty="0" err="1">
                <a:solidFill>
                  <a:schemeClr val="accent5">
                    <a:lumMod val="75000"/>
                  </a:schemeClr>
                </a:solidFill>
              </a:rPr>
              <a:t>nucleares</a:t>
            </a:r>
            <a:r>
              <a:rPr lang="en-US" sz="1600" dirty="0">
                <a:solidFill>
                  <a:schemeClr val="accent5">
                    <a:lumMod val="75000"/>
                  </a:schemeClr>
                </a:solidFill>
              </a:rPr>
              <a:t> </a:t>
            </a:r>
            <a:r>
              <a:rPr lang="en-US" sz="1600" dirty="0" err="1">
                <a:solidFill>
                  <a:schemeClr val="accent5">
                    <a:lumMod val="75000"/>
                  </a:schemeClr>
                </a:solidFill>
              </a:rPr>
              <a:t>más</a:t>
            </a:r>
            <a:r>
              <a:rPr lang="en-US" sz="1600" dirty="0">
                <a:solidFill>
                  <a:schemeClr val="accent5">
                    <a:lumMod val="75000"/>
                  </a:schemeClr>
                </a:solidFill>
              </a:rPr>
              <a:t> </a:t>
            </a:r>
            <a:r>
              <a:rPr lang="en-US" sz="1600" dirty="0" err="1">
                <a:solidFill>
                  <a:schemeClr val="accent5">
                    <a:lumMod val="75000"/>
                  </a:schemeClr>
                </a:solidFill>
              </a:rPr>
              <a:t>ampliamente</a:t>
            </a:r>
            <a:r>
              <a:rPr lang="en-US" sz="1600" dirty="0">
                <a:solidFill>
                  <a:schemeClr val="accent5">
                    <a:lumMod val="75000"/>
                  </a:schemeClr>
                </a:solidFill>
              </a:rPr>
              <a:t> </a:t>
            </a:r>
            <a:r>
              <a:rPr lang="en-US" sz="1600" dirty="0" err="1">
                <a:solidFill>
                  <a:schemeClr val="accent5">
                    <a:lumMod val="75000"/>
                  </a:schemeClr>
                </a:solidFill>
              </a:rPr>
              <a:t>aceptado</a:t>
            </a:r>
            <a:r>
              <a:rPr lang="en-US" sz="1600" dirty="0">
                <a:solidFill>
                  <a:schemeClr val="accent5">
                    <a:lumMod val="75000"/>
                  </a:schemeClr>
                </a:solidFill>
              </a:rPr>
              <a:t> de la </a:t>
            </a:r>
            <a:r>
              <a:rPr lang="en-US" sz="1600" dirty="0" err="1">
                <a:solidFill>
                  <a:schemeClr val="accent5">
                    <a:lumMod val="75000"/>
                  </a:schemeClr>
                </a:solidFill>
              </a:rPr>
              <a:t>historia</a:t>
            </a:r>
            <a:r>
              <a:rPr lang="en-US" sz="1600" dirty="0">
                <a:solidFill>
                  <a:schemeClr val="accent5">
                    <a:lumMod val="75000"/>
                  </a:schemeClr>
                </a:solidFill>
              </a:rPr>
              <a:t>.</a:t>
            </a:r>
          </a:p>
          <a:p>
            <a:endParaRPr lang="en-US" sz="1600" dirty="0"/>
          </a:p>
          <a:p>
            <a:r>
              <a:rPr lang="en-US" sz="1600" dirty="0">
                <a:solidFill>
                  <a:schemeClr val="accent6">
                    <a:lumMod val="75000"/>
                  </a:schemeClr>
                </a:solidFill>
              </a:rPr>
              <a:t>O </a:t>
            </a:r>
            <a:r>
              <a:rPr lang="en-US" sz="1600" dirty="0" err="1">
                <a:solidFill>
                  <a:schemeClr val="accent6">
                    <a:lumMod val="75000"/>
                  </a:schemeClr>
                </a:solidFill>
              </a:rPr>
              <a:t>Tratado</a:t>
            </a:r>
            <a:r>
              <a:rPr lang="en-US" sz="1600" dirty="0">
                <a:solidFill>
                  <a:schemeClr val="accent6">
                    <a:lumMod val="75000"/>
                  </a:schemeClr>
                </a:solidFill>
              </a:rPr>
              <a:t> de </a:t>
            </a:r>
            <a:r>
              <a:rPr lang="en-US" sz="1600" dirty="0" err="1">
                <a:solidFill>
                  <a:schemeClr val="accent6">
                    <a:lumMod val="75000"/>
                  </a:schemeClr>
                </a:solidFill>
              </a:rPr>
              <a:t>Não</a:t>
            </a:r>
            <a:r>
              <a:rPr lang="en-US" sz="1600" dirty="0">
                <a:solidFill>
                  <a:schemeClr val="accent6">
                    <a:lumMod val="75000"/>
                  </a:schemeClr>
                </a:solidFill>
              </a:rPr>
              <a:t> </a:t>
            </a:r>
            <a:r>
              <a:rPr lang="en-US" sz="1600" dirty="0" err="1">
                <a:solidFill>
                  <a:schemeClr val="accent6">
                    <a:lumMod val="75000"/>
                  </a:schemeClr>
                </a:solidFill>
              </a:rPr>
              <a:t>Proliferação</a:t>
            </a:r>
            <a:r>
              <a:rPr lang="en-US" sz="1600" dirty="0">
                <a:solidFill>
                  <a:schemeClr val="accent6">
                    <a:lumMod val="75000"/>
                  </a:schemeClr>
                </a:solidFill>
              </a:rPr>
              <a:t> Nuclear (TNP) de 1968 é um </a:t>
            </a:r>
            <a:r>
              <a:rPr lang="en-US" sz="1600" dirty="0" err="1">
                <a:solidFill>
                  <a:schemeClr val="accent6">
                    <a:lumMod val="75000"/>
                  </a:schemeClr>
                </a:solidFill>
              </a:rPr>
              <a:t>acordo</a:t>
            </a:r>
            <a:r>
              <a:rPr lang="en-US" sz="1600" dirty="0">
                <a:solidFill>
                  <a:schemeClr val="accent6">
                    <a:lumMod val="75000"/>
                  </a:schemeClr>
                </a:solidFill>
              </a:rPr>
              <a:t> </a:t>
            </a:r>
            <a:r>
              <a:rPr lang="en-US" sz="1600" dirty="0" err="1">
                <a:solidFill>
                  <a:schemeClr val="accent6">
                    <a:lumMod val="75000"/>
                  </a:schemeClr>
                </a:solidFill>
              </a:rPr>
              <a:t>internacional</a:t>
            </a:r>
            <a:r>
              <a:rPr lang="en-US" sz="1600" dirty="0">
                <a:solidFill>
                  <a:schemeClr val="accent6">
                    <a:lumMod val="75000"/>
                  </a:schemeClr>
                </a:solidFill>
              </a:rPr>
              <a:t> </a:t>
            </a:r>
            <a:r>
              <a:rPr lang="en-US" sz="1600" dirty="0" err="1">
                <a:solidFill>
                  <a:schemeClr val="accent6">
                    <a:lumMod val="75000"/>
                  </a:schemeClr>
                </a:solidFill>
              </a:rPr>
              <a:t>que</a:t>
            </a:r>
            <a:r>
              <a:rPr lang="en-US" sz="1600" dirty="0">
                <a:solidFill>
                  <a:schemeClr val="accent6">
                    <a:lumMod val="75000"/>
                  </a:schemeClr>
                </a:solidFill>
              </a:rPr>
              <a:t> visa </a:t>
            </a:r>
            <a:r>
              <a:rPr lang="en-US" sz="1600" b="1" dirty="0" err="1">
                <a:solidFill>
                  <a:schemeClr val="accent6">
                    <a:lumMod val="75000"/>
                  </a:schemeClr>
                </a:solidFill>
              </a:rPr>
              <a:t>impedir</a:t>
            </a:r>
            <a:r>
              <a:rPr lang="en-US" sz="1600" b="1" dirty="0">
                <a:solidFill>
                  <a:schemeClr val="accent6">
                    <a:lumMod val="75000"/>
                  </a:schemeClr>
                </a:solidFill>
              </a:rPr>
              <a:t> a </a:t>
            </a:r>
            <a:r>
              <a:rPr lang="en-US" sz="1600" b="1" dirty="0" err="1">
                <a:solidFill>
                  <a:schemeClr val="accent6">
                    <a:lumMod val="75000"/>
                  </a:schemeClr>
                </a:solidFill>
              </a:rPr>
              <a:t>proliferação</a:t>
            </a:r>
            <a:r>
              <a:rPr lang="en-US" sz="1600" b="1" dirty="0">
                <a:solidFill>
                  <a:schemeClr val="accent6">
                    <a:lumMod val="75000"/>
                  </a:schemeClr>
                </a:solidFill>
              </a:rPr>
              <a:t> de </a:t>
            </a:r>
            <a:r>
              <a:rPr lang="en-US" sz="1600" b="1" dirty="0" err="1">
                <a:solidFill>
                  <a:schemeClr val="accent6">
                    <a:lumMod val="75000"/>
                  </a:schemeClr>
                </a:solidFill>
              </a:rPr>
              <a:t>armas</a:t>
            </a:r>
            <a:r>
              <a:rPr lang="en-US" sz="1600" b="1" dirty="0">
                <a:solidFill>
                  <a:schemeClr val="accent6">
                    <a:lumMod val="75000"/>
                  </a:schemeClr>
                </a:solidFill>
              </a:rPr>
              <a:t> </a:t>
            </a:r>
            <a:r>
              <a:rPr lang="en-US" sz="1600" b="1" dirty="0" err="1">
                <a:solidFill>
                  <a:schemeClr val="accent6">
                    <a:lumMod val="75000"/>
                  </a:schemeClr>
                </a:solidFill>
              </a:rPr>
              <a:t>nucleares</a:t>
            </a:r>
            <a:r>
              <a:rPr lang="en-US" sz="1600" dirty="0">
                <a:solidFill>
                  <a:schemeClr val="accent6">
                    <a:lumMod val="75000"/>
                  </a:schemeClr>
                </a:solidFill>
              </a:rPr>
              <a:t>, </a:t>
            </a:r>
            <a:r>
              <a:rPr lang="en-US" sz="1600" b="1" dirty="0" err="1">
                <a:solidFill>
                  <a:schemeClr val="accent6">
                    <a:lumMod val="75000"/>
                  </a:schemeClr>
                </a:solidFill>
              </a:rPr>
              <a:t>promover</a:t>
            </a:r>
            <a:r>
              <a:rPr lang="en-US" sz="1600" b="1" dirty="0">
                <a:solidFill>
                  <a:schemeClr val="accent6">
                    <a:lumMod val="75000"/>
                  </a:schemeClr>
                </a:solidFill>
              </a:rPr>
              <a:t> a </a:t>
            </a:r>
            <a:r>
              <a:rPr lang="en-US" sz="1600" b="1" dirty="0" err="1">
                <a:solidFill>
                  <a:schemeClr val="accent6">
                    <a:lumMod val="75000"/>
                  </a:schemeClr>
                </a:solidFill>
              </a:rPr>
              <a:t>energia</a:t>
            </a:r>
            <a:r>
              <a:rPr lang="en-US" sz="1600" b="1" dirty="0">
                <a:solidFill>
                  <a:schemeClr val="accent6">
                    <a:lumMod val="75000"/>
                  </a:schemeClr>
                </a:solidFill>
              </a:rPr>
              <a:t> nuclear para fins </a:t>
            </a:r>
            <a:r>
              <a:rPr lang="en-US" sz="1600" b="1" dirty="0" err="1">
                <a:solidFill>
                  <a:schemeClr val="accent6">
                    <a:lumMod val="75000"/>
                  </a:schemeClr>
                </a:solidFill>
              </a:rPr>
              <a:t>pacíficos</a:t>
            </a:r>
            <a:r>
              <a:rPr lang="en-US" sz="1600" dirty="0">
                <a:solidFill>
                  <a:schemeClr val="accent6">
                    <a:lumMod val="75000"/>
                  </a:schemeClr>
                </a:solidFill>
              </a:rPr>
              <a:t> e </a:t>
            </a:r>
            <a:r>
              <a:rPr lang="en-US" sz="1600" b="1" dirty="0" err="1">
                <a:solidFill>
                  <a:schemeClr val="accent6">
                    <a:lumMod val="75000"/>
                  </a:schemeClr>
                </a:solidFill>
              </a:rPr>
              <a:t>prosseguir</a:t>
            </a:r>
            <a:r>
              <a:rPr lang="en-US" sz="1600" b="1" dirty="0">
                <a:solidFill>
                  <a:schemeClr val="accent6">
                    <a:lumMod val="75000"/>
                  </a:schemeClr>
                </a:solidFill>
              </a:rPr>
              <a:t> o </a:t>
            </a:r>
            <a:r>
              <a:rPr lang="en-US" sz="1600" b="1" dirty="0" err="1">
                <a:solidFill>
                  <a:schemeClr val="accent6">
                    <a:lumMod val="75000"/>
                  </a:schemeClr>
                </a:solidFill>
              </a:rPr>
              <a:t>desarmamento</a:t>
            </a:r>
            <a:r>
              <a:rPr lang="en-US" sz="1600" dirty="0">
                <a:solidFill>
                  <a:schemeClr val="accent6">
                    <a:lumMod val="75000"/>
                  </a:schemeClr>
                </a:solidFill>
              </a:rPr>
              <a:t>. Aberto à </a:t>
            </a:r>
            <a:r>
              <a:rPr lang="en-US" sz="1600" dirty="0" err="1">
                <a:solidFill>
                  <a:schemeClr val="accent6">
                    <a:lumMod val="75000"/>
                  </a:schemeClr>
                </a:solidFill>
              </a:rPr>
              <a:t>assinatura</a:t>
            </a:r>
            <a:r>
              <a:rPr lang="en-US" sz="1600" dirty="0">
                <a:solidFill>
                  <a:schemeClr val="accent6">
                    <a:lumMod val="75000"/>
                  </a:schemeClr>
                </a:solidFill>
              </a:rPr>
              <a:t> a 1 de </a:t>
            </a:r>
            <a:r>
              <a:rPr lang="en-US" sz="1600" dirty="0" err="1">
                <a:solidFill>
                  <a:schemeClr val="accent6">
                    <a:lumMod val="75000"/>
                  </a:schemeClr>
                </a:solidFill>
              </a:rPr>
              <a:t>julho</a:t>
            </a:r>
            <a:r>
              <a:rPr lang="en-US" sz="1600" dirty="0">
                <a:solidFill>
                  <a:schemeClr val="accent6">
                    <a:lumMod val="75000"/>
                  </a:schemeClr>
                </a:solidFill>
              </a:rPr>
              <a:t> de 1968, </a:t>
            </a:r>
            <a:r>
              <a:rPr lang="en-US" sz="1600" dirty="0" err="1">
                <a:solidFill>
                  <a:schemeClr val="accent6">
                    <a:lumMod val="75000"/>
                  </a:schemeClr>
                </a:solidFill>
              </a:rPr>
              <a:t>entrou</a:t>
            </a:r>
            <a:r>
              <a:rPr lang="en-US" sz="1600" dirty="0">
                <a:solidFill>
                  <a:schemeClr val="accent6">
                    <a:lumMod val="75000"/>
                  </a:schemeClr>
                </a:solidFill>
              </a:rPr>
              <a:t> </a:t>
            </a:r>
            <a:r>
              <a:rPr lang="en-US" sz="1600" dirty="0" err="1">
                <a:solidFill>
                  <a:schemeClr val="accent6">
                    <a:lumMod val="75000"/>
                  </a:schemeClr>
                </a:solidFill>
              </a:rPr>
              <a:t>em</a:t>
            </a:r>
            <a:r>
              <a:rPr lang="en-US" sz="1600" dirty="0">
                <a:solidFill>
                  <a:schemeClr val="accent6">
                    <a:lumMod val="75000"/>
                  </a:schemeClr>
                </a:solidFill>
              </a:rPr>
              <a:t> vigor a 5 de </a:t>
            </a:r>
            <a:r>
              <a:rPr lang="en-US" sz="1600" dirty="0" err="1">
                <a:solidFill>
                  <a:schemeClr val="accent6">
                    <a:lumMod val="75000"/>
                  </a:schemeClr>
                </a:solidFill>
              </a:rPr>
              <a:t>março</a:t>
            </a:r>
            <a:r>
              <a:rPr lang="en-US" sz="1600" dirty="0">
                <a:solidFill>
                  <a:schemeClr val="accent6">
                    <a:lumMod val="75000"/>
                  </a:schemeClr>
                </a:solidFill>
              </a:rPr>
              <a:t> de 1970 e </a:t>
            </a:r>
            <a:r>
              <a:rPr lang="en-US" sz="1600" dirty="0" err="1">
                <a:solidFill>
                  <a:schemeClr val="accent6">
                    <a:lumMod val="75000"/>
                  </a:schemeClr>
                </a:solidFill>
              </a:rPr>
              <a:t>foi</a:t>
            </a:r>
            <a:r>
              <a:rPr lang="en-US" sz="1600" dirty="0">
                <a:solidFill>
                  <a:schemeClr val="accent6">
                    <a:lumMod val="75000"/>
                  </a:schemeClr>
                </a:solidFill>
              </a:rPr>
              <a:t> </a:t>
            </a:r>
            <a:r>
              <a:rPr lang="en-US" sz="1600" dirty="0" err="1">
                <a:solidFill>
                  <a:schemeClr val="accent6">
                    <a:lumMod val="75000"/>
                  </a:schemeClr>
                </a:solidFill>
              </a:rPr>
              <a:t>prorrogado</a:t>
            </a:r>
            <a:r>
              <a:rPr lang="en-US" sz="1600" dirty="0">
                <a:solidFill>
                  <a:schemeClr val="accent6">
                    <a:lumMod val="75000"/>
                  </a:schemeClr>
                </a:solidFill>
              </a:rPr>
              <a:t> </a:t>
            </a:r>
            <a:r>
              <a:rPr lang="en-US" sz="1600" dirty="0" err="1">
                <a:solidFill>
                  <a:schemeClr val="accent6">
                    <a:lumMod val="75000"/>
                  </a:schemeClr>
                </a:solidFill>
              </a:rPr>
              <a:t>por</a:t>
            </a:r>
            <a:r>
              <a:rPr lang="en-US" sz="1600" dirty="0">
                <a:solidFill>
                  <a:schemeClr val="accent6">
                    <a:lumMod val="75000"/>
                  </a:schemeClr>
                </a:solidFill>
              </a:rPr>
              <a:t> tempo </a:t>
            </a:r>
            <a:r>
              <a:rPr lang="en-US" sz="1600" dirty="0" err="1">
                <a:solidFill>
                  <a:schemeClr val="accent6">
                    <a:lumMod val="75000"/>
                  </a:schemeClr>
                </a:solidFill>
              </a:rPr>
              <a:t>indeterminado</a:t>
            </a:r>
            <a:r>
              <a:rPr lang="en-US" sz="1600" dirty="0">
                <a:solidFill>
                  <a:schemeClr val="accent6">
                    <a:lumMod val="75000"/>
                  </a:schemeClr>
                </a:solidFill>
              </a:rPr>
              <a:t> </a:t>
            </a:r>
            <a:r>
              <a:rPr lang="en-US" sz="1600" dirty="0" err="1">
                <a:solidFill>
                  <a:schemeClr val="accent6">
                    <a:lumMod val="75000"/>
                  </a:schemeClr>
                </a:solidFill>
              </a:rPr>
              <a:t>em</a:t>
            </a:r>
            <a:r>
              <a:rPr lang="en-US" sz="1600" dirty="0">
                <a:solidFill>
                  <a:schemeClr val="accent6">
                    <a:lumMod val="75000"/>
                  </a:schemeClr>
                </a:solidFill>
              </a:rPr>
              <a:t> 1995. 190 </a:t>
            </a:r>
            <a:r>
              <a:rPr lang="en-US" sz="1600" dirty="0" err="1">
                <a:solidFill>
                  <a:schemeClr val="accent6">
                    <a:lumMod val="75000"/>
                  </a:schemeClr>
                </a:solidFill>
              </a:rPr>
              <a:t>nações</a:t>
            </a:r>
            <a:r>
              <a:rPr lang="en-US" sz="1600" dirty="0">
                <a:solidFill>
                  <a:schemeClr val="accent6">
                    <a:lumMod val="75000"/>
                  </a:schemeClr>
                </a:solidFill>
              </a:rPr>
              <a:t> </a:t>
            </a:r>
            <a:r>
              <a:rPr lang="en-US" sz="1600" dirty="0" err="1">
                <a:solidFill>
                  <a:schemeClr val="accent6">
                    <a:lumMod val="75000"/>
                  </a:schemeClr>
                </a:solidFill>
              </a:rPr>
              <a:t>são</a:t>
            </a:r>
            <a:r>
              <a:rPr lang="en-US" sz="1600" dirty="0">
                <a:solidFill>
                  <a:schemeClr val="accent6">
                    <a:lumMod val="75000"/>
                  </a:schemeClr>
                </a:solidFill>
              </a:rPr>
              <a:t> </a:t>
            </a:r>
            <a:r>
              <a:rPr lang="en-US" sz="1600" dirty="0" err="1">
                <a:solidFill>
                  <a:schemeClr val="accent6">
                    <a:lumMod val="75000"/>
                  </a:schemeClr>
                </a:solidFill>
              </a:rPr>
              <a:t>signatárias</a:t>
            </a:r>
            <a:r>
              <a:rPr lang="en-US" sz="1600" dirty="0">
                <a:solidFill>
                  <a:schemeClr val="accent6">
                    <a:lumMod val="75000"/>
                  </a:schemeClr>
                </a:solidFill>
              </a:rPr>
              <a:t> do </a:t>
            </a:r>
            <a:r>
              <a:rPr lang="en-US" sz="1600" dirty="0" err="1">
                <a:solidFill>
                  <a:schemeClr val="accent6">
                    <a:lumMod val="75000"/>
                  </a:schemeClr>
                </a:solidFill>
              </a:rPr>
              <a:t>acordo</a:t>
            </a:r>
            <a:r>
              <a:rPr lang="en-US" sz="1600" dirty="0">
                <a:solidFill>
                  <a:schemeClr val="accent6">
                    <a:lumMod val="75000"/>
                  </a:schemeClr>
                </a:solidFill>
              </a:rPr>
              <a:t>, </a:t>
            </a:r>
            <a:r>
              <a:rPr lang="en-US" sz="1600" dirty="0" err="1">
                <a:solidFill>
                  <a:schemeClr val="accent6">
                    <a:lumMod val="75000"/>
                  </a:schemeClr>
                </a:solidFill>
              </a:rPr>
              <a:t>tornando</a:t>
            </a:r>
            <a:r>
              <a:rPr lang="en-US" sz="1600" dirty="0">
                <a:solidFill>
                  <a:schemeClr val="accent6">
                    <a:lumMod val="75000"/>
                  </a:schemeClr>
                </a:solidFill>
              </a:rPr>
              <a:t>-o </a:t>
            </a:r>
            <a:r>
              <a:rPr lang="en-US" sz="1600" dirty="0" err="1">
                <a:solidFill>
                  <a:schemeClr val="accent6">
                    <a:lumMod val="75000"/>
                  </a:schemeClr>
                </a:solidFill>
              </a:rPr>
              <a:t>o</a:t>
            </a:r>
            <a:r>
              <a:rPr lang="en-US" sz="1600" dirty="0">
                <a:solidFill>
                  <a:schemeClr val="accent6">
                    <a:lumMod val="75000"/>
                  </a:schemeClr>
                </a:solidFill>
              </a:rPr>
              <a:t> </a:t>
            </a:r>
            <a:r>
              <a:rPr lang="en-US" sz="1600" dirty="0" err="1">
                <a:solidFill>
                  <a:schemeClr val="accent6">
                    <a:lumMod val="75000"/>
                  </a:schemeClr>
                </a:solidFill>
              </a:rPr>
              <a:t>pacto</a:t>
            </a:r>
            <a:r>
              <a:rPr lang="en-US" sz="1600" dirty="0">
                <a:solidFill>
                  <a:schemeClr val="accent6">
                    <a:lumMod val="75000"/>
                  </a:schemeClr>
                </a:solidFill>
              </a:rPr>
              <a:t> de </a:t>
            </a:r>
            <a:r>
              <a:rPr lang="en-US" sz="1600" dirty="0" err="1">
                <a:solidFill>
                  <a:schemeClr val="accent6">
                    <a:lumMod val="75000"/>
                  </a:schemeClr>
                </a:solidFill>
              </a:rPr>
              <a:t>controlo</a:t>
            </a:r>
            <a:r>
              <a:rPr lang="en-US" sz="1600" dirty="0">
                <a:solidFill>
                  <a:schemeClr val="accent6">
                    <a:lumMod val="75000"/>
                  </a:schemeClr>
                </a:solidFill>
              </a:rPr>
              <a:t> de </a:t>
            </a:r>
            <a:r>
              <a:rPr lang="en-US" sz="1600" dirty="0" err="1">
                <a:solidFill>
                  <a:schemeClr val="accent6">
                    <a:lumMod val="75000"/>
                  </a:schemeClr>
                </a:solidFill>
              </a:rPr>
              <a:t>armas</a:t>
            </a:r>
            <a:r>
              <a:rPr lang="en-US" sz="1600" dirty="0">
                <a:solidFill>
                  <a:schemeClr val="accent6">
                    <a:lumMod val="75000"/>
                  </a:schemeClr>
                </a:solidFill>
              </a:rPr>
              <a:t> </a:t>
            </a:r>
            <a:r>
              <a:rPr lang="en-US" sz="1600" dirty="0" err="1">
                <a:solidFill>
                  <a:schemeClr val="accent6">
                    <a:lumMod val="75000"/>
                  </a:schemeClr>
                </a:solidFill>
              </a:rPr>
              <a:t>nucleares</a:t>
            </a:r>
            <a:r>
              <a:rPr lang="en-US" sz="1600" dirty="0">
                <a:solidFill>
                  <a:schemeClr val="accent6">
                    <a:lumMod val="75000"/>
                  </a:schemeClr>
                </a:solidFill>
              </a:rPr>
              <a:t> </a:t>
            </a:r>
            <a:r>
              <a:rPr lang="en-US" sz="1600" dirty="0" err="1">
                <a:solidFill>
                  <a:schemeClr val="accent6">
                    <a:lumMod val="75000"/>
                  </a:schemeClr>
                </a:solidFill>
              </a:rPr>
              <a:t>mais</a:t>
            </a:r>
            <a:r>
              <a:rPr lang="en-US" sz="1600" dirty="0">
                <a:solidFill>
                  <a:schemeClr val="accent6">
                    <a:lumMod val="75000"/>
                  </a:schemeClr>
                </a:solidFill>
              </a:rPr>
              <a:t> </a:t>
            </a:r>
            <a:r>
              <a:rPr lang="en-US" sz="1600" dirty="0" err="1">
                <a:solidFill>
                  <a:schemeClr val="accent6">
                    <a:lumMod val="75000"/>
                  </a:schemeClr>
                </a:solidFill>
              </a:rPr>
              <a:t>amplamente</a:t>
            </a:r>
            <a:r>
              <a:rPr lang="en-US" sz="1600" dirty="0">
                <a:solidFill>
                  <a:schemeClr val="accent6">
                    <a:lumMod val="75000"/>
                  </a:schemeClr>
                </a:solidFill>
              </a:rPr>
              <a:t> </a:t>
            </a:r>
            <a:r>
              <a:rPr lang="en-US" sz="1600" dirty="0" err="1">
                <a:solidFill>
                  <a:schemeClr val="accent6">
                    <a:lumMod val="75000"/>
                  </a:schemeClr>
                </a:solidFill>
              </a:rPr>
              <a:t>aceite</a:t>
            </a:r>
            <a:r>
              <a:rPr lang="en-US" sz="1600" dirty="0">
                <a:solidFill>
                  <a:schemeClr val="accent6">
                    <a:lumMod val="75000"/>
                  </a:schemeClr>
                </a:solidFill>
              </a:rPr>
              <a:t> da </a:t>
            </a:r>
            <a:r>
              <a:rPr lang="en-US" sz="1600" dirty="0" err="1">
                <a:solidFill>
                  <a:schemeClr val="accent6">
                    <a:lumMod val="75000"/>
                  </a:schemeClr>
                </a:solidFill>
              </a:rPr>
              <a:t>história</a:t>
            </a:r>
            <a:r>
              <a:rPr lang="en-US" sz="1600" dirty="0">
                <a:solidFill>
                  <a:schemeClr val="accent6">
                    <a:lumMod val="75000"/>
                  </a:schemeClr>
                </a:solidFill>
              </a:rPr>
              <a:t>.</a:t>
            </a:r>
          </a:p>
          <a:p>
            <a:endParaRPr lang="en-US" sz="1600" dirty="0"/>
          </a:p>
          <a:p>
            <a:r>
              <a:rPr lang="en-US" sz="1600" dirty="0">
                <a:solidFill>
                  <a:schemeClr val="accent2">
                    <a:lumMod val="75000"/>
                  </a:schemeClr>
                </a:solidFill>
              </a:rPr>
              <a:t>Le </a:t>
            </a:r>
            <a:r>
              <a:rPr lang="en-US" sz="1600" dirty="0" err="1">
                <a:solidFill>
                  <a:schemeClr val="accent2">
                    <a:lumMod val="75000"/>
                  </a:schemeClr>
                </a:solidFill>
              </a:rPr>
              <a:t>Traité</a:t>
            </a:r>
            <a:r>
              <a:rPr lang="en-US" sz="1600" dirty="0">
                <a:solidFill>
                  <a:schemeClr val="accent2">
                    <a:lumMod val="75000"/>
                  </a:schemeClr>
                </a:solidFill>
              </a:rPr>
              <a:t> de non-</a:t>
            </a:r>
            <a:r>
              <a:rPr lang="en-US" sz="1600" dirty="0" err="1">
                <a:solidFill>
                  <a:schemeClr val="accent2">
                    <a:lumMod val="75000"/>
                  </a:schemeClr>
                </a:solidFill>
              </a:rPr>
              <a:t>prolifération</a:t>
            </a:r>
            <a:r>
              <a:rPr lang="en-US" sz="1600" dirty="0">
                <a:solidFill>
                  <a:schemeClr val="accent2">
                    <a:lumMod val="75000"/>
                  </a:schemeClr>
                </a:solidFill>
              </a:rPr>
              <a:t> </a:t>
            </a:r>
            <a:r>
              <a:rPr lang="en-US" sz="1600" dirty="0" err="1">
                <a:solidFill>
                  <a:schemeClr val="accent2">
                    <a:lumMod val="75000"/>
                  </a:schemeClr>
                </a:solidFill>
              </a:rPr>
              <a:t>nucléaire</a:t>
            </a:r>
            <a:r>
              <a:rPr lang="en-US" sz="1600" dirty="0">
                <a:solidFill>
                  <a:schemeClr val="accent2">
                    <a:lumMod val="75000"/>
                  </a:schemeClr>
                </a:solidFill>
              </a:rPr>
              <a:t> (TNP) de 1968 est un accord international </a:t>
            </a:r>
            <a:r>
              <a:rPr lang="en-US" sz="1600" dirty="0" err="1">
                <a:solidFill>
                  <a:schemeClr val="accent2">
                    <a:lumMod val="75000"/>
                  </a:schemeClr>
                </a:solidFill>
              </a:rPr>
              <a:t>visant</a:t>
            </a:r>
            <a:r>
              <a:rPr lang="en-US" sz="1600" dirty="0">
                <a:solidFill>
                  <a:schemeClr val="accent2">
                    <a:lumMod val="75000"/>
                  </a:schemeClr>
                </a:solidFill>
              </a:rPr>
              <a:t> à </a:t>
            </a:r>
            <a:r>
              <a:rPr lang="en-US" sz="1600" b="1" dirty="0" err="1">
                <a:solidFill>
                  <a:schemeClr val="accent2">
                    <a:lumMod val="75000"/>
                  </a:schemeClr>
                </a:solidFill>
              </a:rPr>
              <a:t>empêcher</a:t>
            </a:r>
            <a:r>
              <a:rPr lang="en-US" sz="1600" b="1" dirty="0">
                <a:solidFill>
                  <a:schemeClr val="accent2">
                    <a:lumMod val="75000"/>
                  </a:schemeClr>
                </a:solidFill>
              </a:rPr>
              <a:t> la </a:t>
            </a:r>
            <a:r>
              <a:rPr lang="en-US" sz="1600" b="1" dirty="0" err="1">
                <a:solidFill>
                  <a:schemeClr val="accent2">
                    <a:lumMod val="75000"/>
                  </a:schemeClr>
                </a:solidFill>
              </a:rPr>
              <a:t>prolifération</a:t>
            </a:r>
            <a:r>
              <a:rPr lang="en-US" sz="1600" b="1" dirty="0">
                <a:solidFill>
                  <a:schemeClr val="accent2">
                    <a:lumMod val="75000"/>
                  </a:schemeClr>
                </a:solidFill>
              </a:rPr>
              <a:t> des armes </a:t>
            </a:r>
            <a:r>
              <a:rPr lang="en-US" sz="1600" b="1" dirty="0" err="1">
                <a:solidFill>
                  <a:schemeClr val="accent2">
                    <a:lumMod val="75000"/>
                  </a:schemeClr>
                </a:solidFill>
              </a:rPr>
              <a:t>nucléaires</a:t>
            </a:r>
            <a:r>
              <a:rPr lang="en-US" sz="1600" dirty="0">
                <a:solidFill>
                  <a:schemeClr val="accent2">
                    <a:lumMod val="75000"/>
                  </a:schemeClr>
                </a:solidFill>
              </a:rPr>
              <a:t>, à </a:t>
            </a:r>
            <a:r>
              <a:rPr lang="en-US" sz="1600" b="1" dirty="0" err="1">
                <a:solidFill>
                  <a:schemeClr val="accent2">
                    <a:lumMod val="75000"/>
                  </a:schemeClr>
                </a:solidFill>
              </a:rPr>
              <a:t>promouvoir</a:t>
            </a:r>
            <a:r>
              <a:rPr lang="en-US" sz="1600" b="1" dirty="0">
                <a:solidFill>
                  <a:schemeClr val="accent2">
                    <a:lumMod val="75000"/>
                  </a:schemeClr>
                </a:solidFill>
              </a:rPr>
              <a:t> </a:t>
            </a:r>
            <a:r>
              <a:rPr lang="en-US" sz="1600" b="1" dirty="0" err="1">
                <a:solidFill>
                  <a:schemeClr val="accent2">
                    <a:lumMod val="75000"/>
                  </a:schemeClr>
                </a:solidFill>
              </a:rPr>
              <a:t>l'énergie</a:t>
            </a:r>
            <a:r>
              <a:rPr lang="en-US" sz="1600" b="1" dirty="0">
                <a:solidFill>
                  <a:schemeClr val="accent2">
                    <a:lumMod val="75000"/>
                  </a:schemeClr>
                </a:solidFill>
              </a:rPr>
              <a:t> </a:t>
            </a:r>
            <a:r>
              <a:rPr lang="en-US" sz="1600" b="1" dirty="0" err="1">
                <a:solidFill>
                  <a:schemeClr val="accent2">
                    <a:lumMod val="75000"/>
                  </a:schemeClr>
                </a:solidFill>
              </a:rPr>
              <a:t>nucléaire</a:t>
            </a:r>
            <a:r>
              <a:rPr lang="en-US" sz="1600" b="1" dirty="0">
                <a:solidFill>
                  <a:schemeClr val="accent2">
                    <a:lumMod val="75000"/>
                  </a:schemeClr>
                </a:solidFill>
              </a:rPr>
              <a:t> à des fins </a:t>
            </a:r>
            <a:r>
              <a:rPr lang="en-US" sz="1600" b="1" dirty="0" err="1">
                <a:solidFill>
                  <a:schemeClr val="accent2">
                    <a:lumMod val="75000"/>
                  </a:schemeClr>
                </a:solidFill>
              </a:rPr>
              <a:t>pacifiques</a:t>
            </a:r>
            <a:r>
              <a:rPr lang="en-US" sz="1600" dirty="0">
                <a:solidFill>
                  <a:schemeClr val="accent2">
                    <a:lumMod val="75000"/>
                  </a:schemeClr>
                </a:solidFill>
              </a:rPr>
              <a:t> et à </a:t>
            </a:r>
            <a:r>
              <a:rPr lang="en-US" sz="1600" b="1" dirty="0" err="1">
                <a:solidFill>
                  <a:schemeClr val="accent2">
                    <a:lumMod val="75000"/>
                  </a:schemeClr>
                </a:solidFill>
              </a:rPr>
              <a:t>poursuivre</a:t>
            </a:r>
            <a:r>
              <a:rPr lang="en-US" sz="1600" b="1" dirty="0">
                <a:solidFill>
                  <a:schemeClr val="accent2">
                    <a:lumMod val="75000"/>
                  </a:schemeClr>
                </a:solidFill>
              </a:rPr>
              <a:t> le </a:t>
            </a:r>
            <a:r>
              <a:rPr lang="en-US" sz="1600" b="1" dirty="0" err="1">
                <a:solidFill>
                  <a:schemeClr val="accent2">
                    <a:lumMod val="75000"/>
                  </a:schemeClr>
                </a:solidFill>
              </a:rPr>
              <a:t>désarmement</a:t>
            </a:r>
            <a:r>
              <a:rPr lang="en-US" sz="1600" dirty="0">
                <a:solidFill>
                  <a:schemeClr val="accent2">
                    <a:lumMod val="75000"/>
                  </a:schemeClr>
                </a:solidFill>
              </a:rPr>
              <a:t>. </a:t>
            </a:r>
            <a:r>
              <a:rPr lang="en-US" sz="1600" dirty="0" err="1">
                <a:solidFill>
                  <a:schemeClr val="accent2">
                    <a:lumMod val="75000"/>
                  </a:schemeClr>
                </a:solidFill>
              </a:rPr>
              <a:t>Ouvert</a:t>
            </a:r>
            <a:r>
              <a:rPr lang="en-US" sz="1600" dirty="0">
                <a:solidFill>
                  <a:schemeClr val="accent2">
                    <a:lumMod val="75000"/>
                  </a:schemeClr>
                </a:solidFill>
              </a:rPr>
              <a:t> à la signature le 1er </a:t>
            </a:r>
            <a:r>
              <a:rPr lang="en-US" sz="1600" dirty="0" err="1">
                <a:solidFill>
                  <a:schemeClr val="accent2">
                    <a:lumMod val="75000"/>
                  </a:schemeClr>
                </a:solidFill>
              </a:rPr>
              <a:t>juillet</a:t>
            </a:r>
            <a:r>
              <a:rPr lang="en-US" sz="1600" dirty="0">
                <a:solidFill>
                  <a:schemeClr val="accent2">
                    <a:lumMod val="75000"/>
                  </a:schemeClr>
                </a:solidFill>
              </a:rPr>
              <a:t> 1968, il est </a:t>
            </a:r>
            <a:r>
              <a:rPr lang="en-US" sz="1600" dirty="0" err="1">
                <a:solidFill>
                  <a:schemeClr val="accent2">
                    <a:lumMod val="75000"/>
                  </a:schemeClr>
                </a:solidFill>
              </a:rPr>
              <a:t>entré</a:t>
            </a:r>
            <a:r>
              <a:rPr lang="en-US" sz="1600" dirty="0">
                <a:solidFill>
                  <a:schemeClr val="accent2">
                    <a:lumMod val="75000"/>
                  </a:schemeClr>
                </a:solidFill>
              </a:rPr>
              <a:t> </a:t>
            </a:r>
            <a:r>
              <a:rPr lang="en-US" sz="1600" dirty="0" err="1">
                <a:solidFill>
                  <a:schemeClr val="accent2">
                    <a:lumMod val="75000"/>
                  </a:schemeClr>
                </a:solidFill>
              </a:rPr>
              <a:t>en</a:t>
            </a:r>
            <a:r>
              <a:rPr lang="en-US" sz="1600" dirty="0">
                <a:solidFill>
                  <a:schemeClr val="accent2">
                    <a:lumMod val="75000"/>
                  </a:schemeClr>
                </a:solidFill>
              </a:rPr>
              <a:t> </a:t>
            </a:r>
            <a:r>
              <a:rPr lang="en-US" sz="1600" dirty="0" err="1">
                <a:solidFill>
                  <a:schemeClr val="accent2">
                    <a:lumMod val="75000"/>
                  </a:schemeClr>
                </a:solidFill>
              </a:rPr>
              <a:t>vigueur</a:t>
            </a:r>
            <a:r>
              <a:rPr lang="en-US" sz="1600" dirty="0">
                <a:solidFill>
                  <a:schemeClr val="accent2">
                    <a:lumMod val="75000"/>
                  </a:schemeClr>
                </a:solidFill>
              </a:rPr>
              <a:t> le 5 mars 1970 et a </a:t>
            </a:r>
            <a:r>
              <a:rPr lang="en-US" sz="1600" dirty="0" err="1">
                <a:solidFill>
                  <a:schemeClr val="accent2">
                    <a:lumMod val="75000"/>
                  </a:schemeClr>
                </a:solidFill>
              </a:rPr>
              <a:t>été</a:t>
            </a:r>
            <a:r>
              <a:rPr lang="en-US" sz="1600" dirty="0">
                <a:solidFill>
                  <a:schemeClr val="accent2">
                    <a:lumMod val="75000"/>
                  </a:schemeClr>
                </a:solidFill>
              </a:rPr>
              <a:t> </a:t>
            </a:r>
            <a:r>
              <a:rPr lang="en-US" sz="1600" dirty="0" err="1">
                <a:solidFill>
                  <a:schemeClr val="accent2">
                    <a:lumMod val="75000"/>
                  </a:schemeClr>
                </a:solidFill>
              </a:rPr>
              <a:t>prorogé</a:t>
            </a:r>
            <a:r>
              <a:rPr lang="en-US" sz="1600" dirty="0">
                <a:solidFill>
                  <a:schemeClr val="accent2">
                    <a:lumMod val="75000"/>
                  </a:schemeClr>
                </a:solidFill>
              </a:rPr>
              <a:t> pour </a:t>
            </a:r>
            <a:r>
              <a:rPr lang="en-US" sz="1600" dirty="0" err="1">
                <a:solidFill>
                  <a:schemeClr val="accent2">
                    <a:lumMod val="75000"/>
                  </a:schemeClr>
                </a:solidFill>
              </a:rPr>
              <a:t>une</a:t>
            </a:r>
            <a:r>
              <a:rPr lang="en-US" sz="1600" dirty="0">
                <a:solidFill>
                  <a:schemeClr val="accent2">
                    <a:lumMod val="75000"/>
                  </a:schemeClr>
                </a:solidFill>
              </a:rPr>
              <a:t> durée </a:t>
            </a:r>
            <a:r>
              <a:rPr lang="en-US" sz="1600" dirty="0" err="1">
                <a:solidFill>
                  <a:schemeClr val="accent2">
                    <a:lumMod val="75000"/>
                  </a:schemeClr>
                </a:solidFill>
              </a:rPr>
              <a:t>indéterminée</a:t>
            </a:r>
            <a:r>
              <a:rPr lang="en-US" sz="1600" dirty="0">
                <a:solidFill>
                  <a:schemeClr val="accent2">
                    <a:lumMod val="75000"/>
                  </a:schemeClr>
                </a:solidFill>
              </a:rPr>
              <a:t> </a:t>
            </a:r>
            <a:r>
              <a:rPr lang="en-US" sz="1600" dirty="0" err="1">
                <a:solidFill>
                  <a:schemeClr val="accent2">
                    <a:lumMod val="75000"/>
                  </a:schemeClr>
                </a:solidFill>
              </a:rPr>
              <a:t>en</a:t>
            </a:r>
            <a:r>
              <a:rPr lang="en-US" sz="1600" dirty="0">
                <a:solidFill>
                  <a:schemeClr val="accent2">
                    <a:lumMod val="75000"/>
                  </a:schemeClr>
                </a:solidFill>
              </a:rPr>
              <a:t> 1995. 190 pays </a:t>
            </a:r>
            <a:r>
              <a:rPr lang="en-US" sz="1600" dirty="0" err="1">
                <a:solidFill>
                  <a:schemeClr val="accent2">
                    <a:lumMod val="75000"/>
                  </a:schemeClr>
                </a:solidFill>
              </a:rPr>
              <a:t>sont</a:t>
            </a:r>
            <a:r>
              <a:rPr lang="en-US" sz="1600" dirty="0">
                <a:solidFill>
                  <a:schemeClr val="accent2">
                    <a:lumMod val="75000"/>
                  </a:schemeClr>
                </a:solidFill>
              </a:rPr>
              <a:t> parties à </a:t>
            </a:r>
            <a:r>
              <a:rPr lang="en-US" sz="1600" dirty="0" err="1">
                <a:solidFill>
                  <a:schemeClr val="accent2">
                    <a:lumMod val="75000"/>
                  </a:schemeClr>
                </a:solidFill>
              </a:rPr>
              <a:t>cet</a:t>
            </a:r>
            <a:r>
              <a:rPr lang="en-US" sz="1600" dirty="0">
                <a:solidFill>
                  <a:schemeClr val="accent2">
                    <a:lumMod val="75000"/>
                  </a:schemeClr>
                </a:solidFill>
              </a:rPr>
              <a:t> accord, </a:t>
            </a:r>
            <a:r>
              <a:rPr lang="en-US" sz="1600" dirty="0" err="1">
                <a:solidFill>
                  <a:schemeClr val="accent2">
                    <a:lumMod val="75000"/>
                  </a:schemeClr>
                </a:solidFill>
              </a:rPr>
              <a:t>ce</a:t>
            </a:r>
            <a:r>
              <a:rPr lang="en-US" sz="1600" dirty="0">
                <a:solidFill>
                  <a:schemeClr val="accent2">
                    <a:lumMod val="75000"/>
                  </a:schemeClr>
                </a:solidFill>
              </a:rPr>
              <a:t> qui </a:t>
            </a:r>
            <a:r>
              <a:rPr lang="en-US" sz="1600" dirty="0" err="1">
                <a:solidFill>
                  <a:schemeClr val="accent2">
                    <a:lumMod val="75000"/>
                  </a:schemeClr>
                </a:solidFill>
              </a:rPr>
              <a:t>en</a:t>
            </a:r>
            <a:r>
              <a:rPr lang="en-US" sz="1600" dirty="0">
                <a:solidFill>
                  <a:schemeClr val="accent2">
                    <a:lumMod val="75000"/>
                  </a:schemeClr>
                </a:solidFill>
              </a:rPr>
              <a:t> fait le </a:t>
            </a:r>
            <a:r>
              <a:rPr lang="en-US" sz="1600" dirty="0" err="1">
                <a:solidFill>
                  <a:schemeClr val="accent2">
                    <a:lumMod val="75000"/>
                  </a:schemeClr>
                </a:solidFill>
              </a:rPr>
              <a:t>pacte</a:t>
            </a:r>
            <a:r>
              <a:rPr lang="en-US" sz="1600" dirty="0">
                <a:solidFill>
                  <a:schemeClr val="accent2">
                    <a:lumMod val="75000"/>
                  </a:schemeClr>
                </a:solidFill>
              </a:rPr>
              <a:t> de </a:t>
            </a:r>
            <a:r>
              <a:rPr lang="en-US" sz="1600" dirty="0" err="1">
                <a:solidFill>
                  <a:schemeClr val="accent2">
                    <a:lumMod val="75000"/>
                  </a:schemeClr>
                </a:solidFill>
              </a:rPr>
              <a:t>contrôle</a:t>
            </a:r>
            <a:r>
              <a:rPr lang="en-US" sz="1600" dirty="0">
                <a:solidFill>
                  <a:schemeClr val="accent2">
                    <a:lumMod val="75000"/>
                  </a:schemeClr>
                </a:solidFill>
              </a:rPr>
              <a:t> des armes </a:t>
            </a:r>
            <a:r>
              <a:rPr lang="en-US" sz="1600" dirty="0" err="1">
                <a:solidFill>
                  <a:schemeClr val="accent2">
                    <a:lumMod val="75000"/>
                  </a:schemeClr>
                </a:solidFill>
              </a:rPr>
              <a:t>nucléaires</a:t>
            </a:r>
            <a:r>
              <a:rPr lang="en-US" sz="1600" dirty="0">
                <a:solidFill>
                  <a:schemeClr val="accent2">
                    <a:lumMod val="75000"/>
                  </a:schemeClr>
                </a:solidFill>
              </a:rPr>
              <a:t> le plus </a:t>
            </a:r>
            <a:r>
              <a:rPr lang="en-US" sz="1600" dirty="0" err="1">
                <a:solidFill>
                  <a:schemeClr val="accent2">
                    <a:lumMod val="75000"/>
                  </a:schemeClr>
                </a:solidFill>
              </a:rPr>
              <a:t>largement</a:t>
            </a:r>
            <a:r>
              <a:rPr lang="en-US" sz="1600" dirty="0">
                <a:solidFill>
                  <a:schemeClr val="accent2">
                    <a:lumMod val="75000"/>
                  </a:schemeClr>
                </a:solidFill>
              </a:rPr>
              <a:t> </a:t>
            </a:r>
            <a:r>
              <a:rPr lang="en-US" sz="1600" dirty="0" err="1">
                <a:solidFill>
                  <a:schemeClr val="accent2">
                    <a:lumMod val="75000"/>
                  </a:schemeClr>
                </a:solidFill>
              </a:rPr>
              <a:t>accepté</a:t>
            </a:r>
            <a:r>
              <a:rPr lang="en-US" sz="1600" dirty="0">
                <a:solidFill>
                  <a:schemeClr val="accent2">
                    <a:lumMod val="75000"/>
                  </a:schemeClr>
                </a:solidFill>
              </a:rPr>
              <a:t> de </a:t>
            </a:r>
            <a:r>
              <a:rPr lang="en-US" sz="1600" dirty="0" err="1">
                <a:solidFill>
                  <a:schemeClr val="accent2">
                    <a:lumMod val="75000"/>
                  </a:schemeClr>
                </a:solidFill>
              </a:rPr>
              <a:t>l’histoire</a:t>
            </a:r>
            <a:r>
              <a:rPr lang="en-US" sz="1600" dirty="0">
                <a:solidFill>
                  <a:schemeClr val="accent2">
                    <a:lumMod val="75000"/>
                  </a:schemeClr>
                </a:solidFill>
              </a:rPr>
              <a:t>.</a:t>
            </a:r>
          </a:p>
        </p:txBody>
      </p:sp>
      <p:pic>
        <p:nvPicPr>
          <p:cNvPr id="5" name="Picture 4">
            <a:extLst>
              <a:ext uri="{FF2B5EF4-FFF2-40B4-BE49-F238E27FC236}">
                <a16:creationId xmlns:a16="http://schemas.microsoft.com/office/drawing/2014/main" id="{46A15473-3A8A-0560-5A91-B9021B2427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91956" y="1002342"/>
            <a:ext cx="2141381" cy="2688802"/>
          </a:xfrm>
          <a:prstGeom prst="rect">
            <a:avLst/>
          </a:prstGeom>
        </p:spPr>
      </p:pic>
      <p:pic>
        <p:nvPicPr>
          <p:cNvPr id="7" name="Picture 6">
            <a:extLst>
              <a:ext uri="{FF2B5EF4-FFF2-40B4-BE49-F238E27FC236}">
                <a16:creationId xmlns:a16="http://schemas.microsoft.com/office/drawing/2014/main" id="{C251E780-4B70-CF52-5601-EA9DBB87A2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9788" y="4006637"/>
            <a:ext cx="2025739" cy="2688803"/>
          </a:xfrm>
          <a:prstGeom prst="rect">
            <a:avLst/>
          </a:prstGeom>
        </p:spPr>
      </p:pic>
      <p:sp>
        <p:nvSpPr>
          <p:cNvPr id="9" name="Rectangle 8">
            <a:extLst>
              <a:ext uri="{FF2B5EF4-FFF2-40B4-BE49-F238E27FC236}">
                <a16:creationId xmlns:a16="http://schemas.microsoft.com/office/drawing/2014/main" id="{BEE26D9B-BF3B-45B8-C39D-1386690182E9}"/>
              </a:ext>
            </a:extLst>
          </p:cNvPr>
          <p:cNvSpPr/>
          <p:nvPr/>
        </p:nvSpPr>
        <p:spPr>
          <a:xfrm>
            <a:off x="158663" y="234698"/>
            <a:ext cx="11728537" cy="584775"/>
          </a:xfrm>
          <a:prstGeom prst="rect">
            <a:avLst/>
          </a:prstGeom>
          <a:noFill/>
        </p:spPr>
        <p:txBody>
          <a:bodyPr wrap="square" lIns="91440" tIns="45720" rIns="91440" bIns="45720">
            <a:spAutoFit/>
          </a:bodyPr>
          <a:lstStyle/>
          <a:p>
            <a:r>
              <a:rPr lang="en-US" sz="3200" b="1" dirty="0">
                <a:solidFill>
                  <a:schemeClr val="accent1"/>
                </a:solidFill>
              </a:rPr>
              <a:t>Our Hope</a:t>
            </a:r>
            <a:r>
              <a:rPr lang="en-US" sz="3200" b="1" dirty="0"/>
              <a:t> </a:t>
            </a:r>
            <a:r>
              <a:rPr lang="en-US" sz="3200" b="1" dirty="0">
                <a:solidFill>
                  <a:schemeClr val="accent5">
                    <a:lumMod val="75000"/>
                  </a:schemeClr>
                </a:solidFill>
              </a:rPr>
              <a:t>Nuestra </a:t>
            </a:r>
            <a:r>
              <a:rPr lang="en-US" sz="3200" b="1" dirty="0" err="1">
                <a:solidFill>
                  <a:schemeClr val="accent5">
                    <a:lumMod val="75000"/>
                  </a:schemeClr>
                </a:solidFill>
              </a:rPr>
              <a:t>esperanza</a:t>
            </a:r>
            <a:r>
              <a:rPr lang="en-US" sz="3200" b="1" dirty="0"/>
              <a:t> </a:t>
            </a:r>
            <a:r>
              <a:rPr lang="en-US" sz="3200" b="1" dirty="0">
                <a:solidFill>
                  <a:schemeClr val="accent6">
                    <a:lumMod val="75000"/>
                  </a:schemeClr>
                </a:solidFill>
              </a:rPr>
              <a:t>A </a:t>
            </a:r>
            <a:r>
              <a:rPr lang="en-US" sz="3200" b="1" dirty="0" err="1">
                <a:solidFill>
                  <a:schemeClr val="accent6">
                    <a:lumMod val="75000"/>
                  </a:schemeClr>
                </a:solidFill>
              </a:rPr>
              <a:t>nossa</a:t>
            </a:r>
            <a:r>
              <a:rPr lang="en-US" sz="3200" b="1" dirty="0">
                <a:solidFill>
                  <a:schemeClr val="accent6">
                    <a:lumMod val="75000"/>
                  </a:schemeClr>
                </a:solidFill>
              </a:rPr>
              <a:t> </a:t>
            </a:r>
            <a:r>
              <a:rPr lang="en-US" sz="3200" b="1" dirty="0" err="1">
                <a:solidFill>
                  <a:schemeClr val="accent6">
                    <a:lumMod val="75000"/>
                  </a:schemeClr>
                </a:solidFill>
              </a:rPr>
              <a:t>esperança</a:t>
            </a:r>
            <a:r>
              <a:rPr lang="en-US" sz="3200" dirty="0"/>
              <a:t> </a:t>
            </a:r>
            <a:r>
              <a:rPr lang="en-US" sz="3200" b="1" dirty="0">
                <a:solidFill>
                  <a:schemeClr val="accent2">
                    <a:lumMod val="75000"/>
                  </a:schemeClr>
                </a:solidFill>
              </a:rPr>
              <a:t>Notre </a:t>
            </a:r>
            <a:r>
              <a:rPr lang="en-US" sz="3200" b="1" dirty="0" err="1">
                <a:solidFill>
                  <a:schemeClr val="accent2">
                    <a:lumMod val="75000"/>
                  </a:schemeClr>
                </a:solidFill>
              </a:rPr>
              <a:t>espoir</a:t>
            </a:r>
            <a:endParaRPr lang="en-US" sz="3200" dirty="0">
              <a:solidFill>
                <a:schemeClr val="accent2">
                  <a:lumMod val="75000"/>
                </a:schemeClr>
              </a:solidFill>
            </a:endParaRPr>
          </a:p>
        </p:txBody>
      </p:sp>
    </p:spTree>
    <p:extLst>
      <p:ext uri="{BB962C8B-B14F-4D97-AF65-F5344CB8AC3E}">
        <p14:creationId xmlns:p14="http://schemas.microsoft.com/office/powerpoint/2010/main" val="833912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8F9E0DE-63CB-D077-44AD-B9C24FCC3543}"/>
            </a:ext>
          </a:extLst>
        </p:cNvPr>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D89683EC-3B79-5513-86B4-D93767BBF80F}"/>
              </a:ext>
            </a:extLst>
          </p:cNvPr>
          <p:cNvSpPr txBox="1"/>
          <p:nvPr/>
        </p:nvSpPr>
        <p:spPr>
          <a:xfrm>
            <a:off x="240443" y="1547058"/>
            <a:ext cx="11504980" cy="5168132"/>
          </a:xfrm>
          <a:prstGeom prst="rect">
            <a:avLst/>
          </a:prstGeom>
        </p:spPr>
        <p:txBody>
          <a:bodyPr vert="horz" lIns="91440" tIns="45720" rIns="91440" bIns="45720" rtlCol="0">
            <a:noAutofit/>
          </a:bodyPr>
          <a:lstStyle/>
          <a:p>
            <a:r>
              <a:rPr lang="en-US" sz="1600" b="1" dirty="0">
                <a:solidFill>
                  <a:schemeClr val="accent1">
                    <a:lumMod val="75000"/>
                  </a:schemeClr>
                </a:solidFill>
                <a:latin typeface="Verdana" panose="020B0604030504040204" pitchFamily="34" charset="0"/>
                <a:ea typeface="Verdana" panose="020B0604030504040204" pitchFamily="34" charset="0"/>
              </a:rPr>
              <a:t>Reader: </a:t>
            </a:r>
            <a:r>
              <a:rPr lang="en-US" sz="1600" dirty="0">
                <a:solidFill>
                  <a:schemeClr val="accent1">
                    <a:lumMod val="75000"/>
                  </a:schemeClr>
                </a:solidFill>
                <a:latin typeface="Verdana" panose="020B0604030504040204" pitchFamily="34" charset="0"/>
                <a:ea typeface="Verdana" panose="020B0604030504040204" pitchFamily="34" charset="0"/>
              </a:rPr>
              <a:t>God of life, we turn to you in these days of remembering the horror of hearing the stories about atomic fire raining down on Hiroshima and Nagasaki of unrelenting loss.</a:t>
            </a:r>
          </a:p>
          <a:p>
            <a:endParaRPr lang="en-US" sz="1600" dirty="0">
              <a:solidFill>
                <a:schemeClr val="accent1">
                  <a:lumMod val="75000"/>
                </a:schemeClr>
              </a:solidFill>
              <a:latin typeface="Verdana" panose="020B0604030504040204" pitchFamily="34" charset="0"/>
              <a:ea typeface="Verdana" panose="020B0604030504040204" pitchFamily="34" charset="0"/>
            </a:endParaRPr>
          </a:p>
          <a:p>
            <a:pPr>
              <a:lnSpc>
                <a:spcPct val="90000"/>
              </a:lnSpc>
              <a:spcAft>
                <a:spcPts val="600"/>
              </a:spcAft>
            </a:pPr>
            <a:r>
              <a:rPr lang="en-US" sz="1600" b="1" dirty="0">
                <a:solidFill>
                  <a:schemeClr val="accent1">
                    <a:lumMod val="75000"/>
                  </a:schemeClr>
                </a:solidFill>
                <a:latin typeface="Verdana" panose="020B0604030504040204" pitchFamily="34" charset="0"/>
                <a:ea typeface="Verdana" panose="020B0604030504040204" pitchFamily="34" charset="0"/>
              </a:rPr>
              <a:t>ALL: </a:t>
            </a:r>
            <a:r>
              <a:rPr lang="en-US" sz="1600" dirty="0">
                <a:solidFill>
                  <a:schemeClr val="accent1">
                    <a:lumMod val="75000"/>
                  </a:schemeClr>
                </a:solidFill>
                <a:latin typeface="Verdana" panose="020B0604030504040204" pitchFamily="34" charset="0"/>
                <a:ea typeface="Verdana" panose="020B0604030504040204" pitchFamily="34" charset="0"/>
              </a:rPr>
              <a:t>Forgive us for forgetting the cost, the loss, the heartache, the suffering.</a:t>
            </a:r>
          </a:p>
          <a:p>
            <a:pPr>
              <a:lnSpc>
                <a:spcPct val="90000"/>
              </a:lnSpc>
              <a:spcAft>
                <a:spcPts val="600"/>
              </a:spcAft>
            </a:pPr>
            <a:endParaRPr lang="en-US" sz="1600" dirty="0">
              <a:latin typeface="Verdana" panose="020B0604030504040204" pitchFamily="34" charset="0"/>
              <a:ea typeface="Verdana" panose="020B0604030504040204" pitchFamily="34" charset="0"/>
            </a:endParaRPr>
          </a:p>
          <a:p>
            <a:r>
              <a:rPr lang="en-US" sz="1600" b="1" dirty="0">
                <a:solidFill>
                  <a:schemeClr val="accent5">
                    <a:lumMod val="75000"/>
                  </a:schemeClr>
                </a:solidFill>
                <a:latin typeface="Verdana" panose="020B0604030504040204" pitchFamily="34" charset="0"/>
                <a:ea typeface="Verdana" panose="020B0604030504040204" pitchFamily="34" charset="0"/>
              </a:rPr>
              <a:t>Lector: </a:t>
            </a:r>
            <a:r>
              <a:rPr lang="en-US" sz="1600" dirty="0">
                <a:solidFill>
                  <a:schemeClr val="accent5">
                    <a:lumMod val="75000"/>
                  </a:schemeClr>
                </a:solidFill>
                <a:latin typeface="Verdana" panose="020B0604030504040204" pitchFamily="34" charset="0"/>
                <a:ea typeface="Verdana" panose="020B0604030504040204" pitchFamily="34" charset="0"/>
              </a:rPr>
              <a:t>Dios de la </a:t>
            </a:r>
            <a:r>
              <a:rPr lang="en-US" sz="1600" dirty="0" err="1">
                <a:solidFill>
                  <a:schemeClr val="accent5">
                    <a:lumMod val="75000"/>
                  </a:schemeClr>
                </a:solidFill>
                <a:latin typeface="Verdana" panose="020B0604030504040204" pitchFamily="34" charset="0"/>
                <a:ea typeface="Verdana" panose="020B0604030504040204" pitchFamily="34" charset="0"/>
              </a:rPr>
              <a:t>vida</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nos</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dirigimos</a:t>
            </a:r>
            <a:r>
              <a:rPr lang="en-US" sz="1600" dirty="0">
                <a:solidFill>
                  <a:schemeClr val="accent5">
                    <a:lumMod val="75000"/>
                  </a:schemeClr>
                </a:solidFill>
                <a:latin typeface="Verdana" panose="020B0604030504040204" pitchFamily="34" charset="0"/>
                <a:ea typeface="Verdana" panose="020B0604030504040204" pitchFamily="34" charset="0"/>
              </a:rPr>
              <a:t> a </a:t>
            </a:r>
            <a:r>
              <a:rPr lang="en-US" sz="1600" dirty="0" err="1">
                <a:solidFill>
                  <a:schemeClr val="accent5">
                    <a:lumMod val="75000"/>
                  </a:schemeClr>
                </a:solidFill>
                <a:latin typeface="Verdana" panose="020B0604030504040204" pitchFamily="34" charset="0"/>
                <a:ea typeface="Verdana" panose="020B0604030504040204" pitchFamily="34" charset="0"/>
              </a:rPr>
              <a:t>usted</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en</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estos</a:t>
            </a:r>
            <a:r>
              <a:rPr lang="en-US" sz="1600" dirty="0">
                <a:solidFill>
                  <a:schemeClr val="accent5">
                    <a:lumMod val="75000"/>
                  </a:schemeClr>
                </a:solidFill>
                <a:latin typeface="Verdana" panose="020B0604030504040204" pitchFamily="34" charset="0"/>
                <a:ea typeface="Verdana" panose="020B0604030504040204" pitchFamily="34" charset="0"/>
              </a:rPr>
              <a:t> días </a:t>
            </a:r>
            <a:r>
              <a:rPr lang="en-US" sz="1600" dirty="0" err="1">
                <a:solidFill>
                  <a:schemeClr val="accent5">
                    <a:lumMod val="75000"/>
                  </a:schemeClr>
                </a:solidFill>
                <a:latin typeface="Verdana" panose="020B0604030504040204" pitchFamily="34" charset="0"/>
                <a:ea typeface="Verdana" panose="020B0604030504040204" pitchFamily="34" charset="0"/>
              </a:rPr>
              <a:t>en</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que</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recordamos</a:t>
            </a:r>
            <a:r>
              <a:rPr lang="en-US" sz="1600" dirty="0">
                <a:solidFill>
                  <a:schemeClr val="accent5">
                    <a:lumMod val="75000"/>
                  </a:schemeClr>
                </a:solidFill>
                <a:latin typeface="Verdana" panose="020B0604030504040204" pitchFamily="34" charset="0"/>
                <a:ea typeface="Verdana" panose="020B0604030504040204" pitchFamily="34" charset="0"/>
              </a:rPr>
              <a:t> el horror de </a:t>
            </a:r>
            <a:r>
              <a:rPr lang="en-US" sz="1600" dirty="0" err="1">
                <a:solidFill>
                  <a:schemeClr val="accent5">
                    <a:lumMod val="75000"/>
                  </a:schemeClr>
                </a:solidFill>
                <a:latin typeface="Verdana" panose="020B0604030504040204" pitchFamily="34" charset="0"/>
                <a:ea typeface="Verdana" panose="020B0604030504040204" pitchFamily="34" charset="0"/>
              </a:rPr>
              <a:t>escuchar</a:t>
            </a:r>
            <a:r>
              <a:rPr lang="en-US" sz="1600" dirty="0">
                <a:solidFill>
                  <a:schemeClr val="accent5">
                    <a:lumMod val="75000"/>
                  </a:schemeClr>
                </a:solidFill>
                <a:latin typeface="Verdana" panose="020B0604030504040204" pitchFamily="34" charset="0"/>
                <a:ea typeface="Verdana" panose="020B0604030504040204" pitchFamily="34" charset="0"/>
              </a:rPr>
              <a:t> las </a:t>
            </a:r>
            <a:r>
              <a:rPr lang="en-US" sz="1600" dirty="0" err="1">
                <a:solidFill>
                  <a:schemeClr val="accent5">
                    <a:lumMod val="75000"/>
                  </a:schemeClr>
                </a:solidFill>
                <a:latin typeface="Verdana" panose="020B0604030504040204" pitchFamily="34" charset="0"/>
                <a:ea typeface="Verdana" panose="020B0604030504040204" pitchFamily="34" charset="0"/>
              </a:rPr>
              <a:t>historias</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sobre</a:t>
            </a:r>
            <a:r>
              <a:rPr lang="en-US" sz="1600" dirty="0">
                <a:solidFill>
                  <a:schemeClr val="accent5">
                    <a:lumMod val="75000"/>
                  </a:schemeClr>
                </a:solidFill>
                <a:latin typeface="Verdana" panose="020B0604030504040204" pitchFamily="34" charset="0"/>
                <a:ea typeface="Verdana" panose="020B0604030504040204" pitchFamily="34" charset="0"/>
              </a:rPr>
              <a:t> el </a:t>
            </a:r>
            <a:r>
              <a:rPr lang="en-US" sz="1600" dirty="0" err="1">
                <a:solidFill>
                  <a:schemeClr val="accent5">
                    <a:lumMod val="75000"/>
                  </a:schemeClr>
                </a:solidFill>
                <a:latin typeface="Verdana" panose="020B0604030504040204" pitchFamily="34" charset="0"/>
                <a:ea typeface="Verdana" panose="020B0604030504040204" pitchFamily="34" charset="0"/>
              </a:rPr>
              <a:t>fuego</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atómico</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que</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cayó</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sobre</a:t>
            </a:r>
            <a:r>
              <a:rPr lang="en-US" sz="1600" dirty="0">
                <a:solidFill>
                  <a:schemeClr val="accent5">
                    <a:lumMod val="75000"/>
                  </a:schemeClr>
                </a:solidFill>
                <a:latin typeface="Verdana" panose="020B0604030504040204" pitchFamily="34" charset="0"/>
                <a:ea typeface="Verdana" panose="020B0604030504040204" pitchFamily="34" charset="0"/>
              </a:rPr>
              <a:t> Hiroshima y Nagasaki, y </a:t>
            </a:r>
            <a:r>
              <a:rPr lang="en-US" sz="1600" dirty="0" err="1">
                <a:solidFill>
                  <a:schemeClr val="accent5">
                    <a:lumMod val="75000"/>
                  </a:schemeClr>
                </a:solidFill>
                <a:latin typeface="Verdana" panose="020B0604030504040204" pitchFamily="34" charset="0"/>
                <a:ea typeface="Verdana" panose="020B0604030504040204" pitchFamily="34" charset="0"/>
              </a:rPr>
              <a:t>sobre</a:t>
            </a:r>
            <a:r>
              <a:rPr lang="en-US" sz="1600" dirty="0">
                <a:solidFill>
                  <a:schemeClr val="accent5">
                    <a:lumMod val="75000"/>
                  </a:schemeClr>
                </a:solidFill>
                <a:latin typeface="Verdana" panose="020B0604030504040204" pitchFamily="34" charset="0"/>
                <a:ea typeface="Verdana" panose="020B0604030504040204" pitchFamily="34" charset="0"/>
              </a:rPr>
              <a:t> la </a:t>
            </a:r>
            <a:r>
              <a:rPr lang="en-US" sz="1600" dirty="0" err="1">
                <a:solidFill>
                  <a:schemeClr val="accent5">
                    <a:lumMod val="75000"/>
                  </a:schemeClr>
                </a:solidFill>
                <a:latin typeface="Verdana" panose="020B0604030504040204" pitchFamily="34" charset="0"/>
                <a:ea typeface="Verdana" panose="020B0604030504040204" pitchFamily="34" charset="0"/>
              </a:rPr>
              <a:t>pérdida</a:t>
            </a:r>
            <a:r>
              <a:rPr lang="en-US" sz="1600" dirty="0">
                <a:solidFill>
                  <a:schemeClr val="accent5">
                    <a:lumMod val="75000"/>
                  </a:schemeClr>
                </a:solidFill>
                <a:latin typeface="Verdana" panose="020B0604030504040204" pitchFamily="34" charset="0"/>
                <a:ea typeface="Verdana" panose="020B0604030504040204" pitchFamily="34" charset="0"/>
              </a:rPr>
              <a:t> implacable.</a:t>
            </a:r>
          </a:p>
          <a:p>
            <a:endParaRPr lang="en-US" sz="1600" dirty="0">
              <a:solidFill>
                <a:schemeClr val="accent5">
                  <a:lumMod val="75000"/>
                </a:schemeClr>
              </a:solidFill>
              <a:latin typeface="Verdana" panose="020B0604030504040204" pitchFamily="34" charset="0"/>
              <a:ea typeface="Verdana" panose="020B0604030504040204" pitchFamily="34" charset="0"/>
            </a:endParaRPr>
          </a:p>
          <a:p>
            <a:r>
              <a:rPr lang="en-US" sz="1600" b="1" dirty="0">
                <a:solidFill>
                  <a:schemeClr val="accent5">
                    <a:lumMod val="75000"/>
                  </a:schemeClr>
                </a:solidFill>
                <a:latin typeface="Verdana" panose="020B0604030504040204" pitchFamily="34" charset="0"/>
                <a:ea typeface="Verdana" panose="020B0604030504040204" pitchFamily="34" charset="0"/>
              </a:rPr>
              <a:t>TODOS: </a:t>
            </a:r>
            <a:r>
              <a:rPr lang="en-US" sz="1600" dirty="0" err="1">
                <a:solidFill>
                  <a:schemeClr val="accent5">
                    <a:lumMod val="75000"/>
                  </a:schemeClr>
                </a:solidFill>
                <a:latin typeface="Verdana" panose="020B0604030504040204" pitchFamily="34" charset="0"/>
                <a:ea typeface="Verdana" panose="020B0604030504040204" pitchFamily="34" charset="0"/>
              </a:rPr>
              <a:t>Perdónenos</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por</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haber</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olvidado</a:t>
            </a:r>
            <a:r>
              <a:rPr lang="en-US" sz="1600" dirty="0">
                <a:solidFill>
                  <a:schemeClr val="accent5">
                    <a:lumMod val="75000"/>
                  </a:schemeClr>
                </a:solidFill>
                <a:latin typeface="Verdana" panose="020B0604030504040204" pitchFamily="34" charset="0"/>
                <a:ea typeface="Verdana" panose="020B0604030504040204" pitchFamily="34" charset="0"/>
              </a:rPr>
              <a:t> el </a:t>
            </a:r>
            <a:r>
              <a:rPr lang="en-US" sz="1600" dirty="0" err="1">
                <a:solidFill>
                  <a:schemeClr val="accent5">
                    <a:lumMod val="75000"/>
                  </a:schemeClr>
                </a:solidFill>
                <a:latin typeface="Verdana" panose="020B0604030504040204" pitchFamily="34" charset="0"/>
                <a:ea typeface="Verdana" panose="020B0604030504040204" pitchFamily="34" charset="0"/>
              </a:rPr>
              <a:t>costo</a:t>
            </a:r>
            <a:r>
              <a:rPr lang="en-US" sz="1600" dirty="0">
                <a:solidFill>
                  <a:schemeClr val="accent5">
                    <a:lumMod val="75000"/>
                  </a:schemeClr>
                </a:solidFill>
                <a:latin typeface="Verdana" panose="020B0604030504040204" pitchFamily="34" charset="0"/>
                <a:ea typeface="Verdana" panose="020B0604030504040204" pitchFamily="34" charset="0"/>
              </a:rPr>
              <a:t>, la </a:t>
            </a:r>
            <a:r>
              <a:rPr lang="en-US" sz="1600" dirty="0" err="1">
                <a:solidFill>
                  <a:schemeClr val="accent5">
                    <a:lumMod val="75000"/>
                  </a:schemeClr>
                </a:solidFill>
                <a:latin typeface="Verdana" panose="020B0604030504040204" pitchFamily="34" charset="0"/>
                <a:ea typeface="Verdana" panose="020B0604030504040204" pitchFamily="34" charset="0"/>
              </a:rPr>
              <a:t>pérdida</a:t>
            </a:r>
            <a:r>
              <a:rPr lang="en-US" sz="1600" dirty="0">
                <a:solidFill>
                  <a:schemeClr val="accent5">
                    <a:lumMod val="75000"/>
                  </a:schemeClr>
                </a:solidFill>
                <a:latin typeface="Verdana" panose="020B0604030504040204" pitchFamily="34" charset="0"/>
                <a:ea typeface="Verdana" panose="020B0604030504040204" pitchFamily="34" charset="0"/>
              </a:rPr>
              <a:t>, la </a:t>
            </a:r>
            <a:r>
              <a:rPr lang="en-US" sz="1600" dirty="0" err="1">
                <a:solidFill>
                  <a:schemeClr val="accent5">
                    <a:lumMod val="75000"/>
                  </a:schemeClr>
                </a:solidFill>
                <a:latin typeface="Verdana" panose="020B0604030504040204" pitchFamily="34" charset="0"/>
                <a:ea typeface="Verdana" panose="020B0604030504040204" pitchFamily="34" charset="0"/>
              </a:rPr>
              <a:t>angustia</a:t>
            </a:r>
            <a:r>
              <a:rPr lang="en-US" sz="1600" dirty="0">
                <a:solidFill>
                  <a:schemeClr val="accent5">
                    <a:lumMod val="75000"/>
                  </a:schemeClr>
                </a:solidFill>
                <a:latin typeface="Verdana" panose="020B0604030504040204" pitchFamily="34" charset="0"/>
                <a:ea typeface="Verdana" panose="020B0604030504040204" pitchFamily="34" charset="0"/>
              </a:rPr>
              <a:t> y el </a:t>
            </a:r>
            <a:r>
              <a:rPr lang="en-US" sz="1600" dirty="0" err="1">
                <a:solidFill>
                  <a:schemeClr val="accent5">
                    <a:lumMod val="75000"/>
                  </a:schemeClr>
                </a:solidFill>
                <a:latin typeface="Verdana" panose="020B0604030504040204" pitchFamily="34" charset="0"/>
                <a:ea typeface="Verdana" panose="020B0604030504040204" pitchFamily="34" charset="0"/>
              </a:rPr>
              <a:t>sufrimiento</a:t>
            </a:r>
            <a:r>
              <a:rPr lang="en-US" sz="1600" dirty="0">
                <a:solidFill>
                  <a:schemeClr val="accent5">
                    <a:lumMod val="75000"/>
                  </a:schemeClr>
                </a:solidFill>
                <a:latin typeface="Verdana" panose="020B0604030504040204" pitchFamily="34" charset="0"/>
                <a:ea typeface="Verdana" panose="020B0604030504040204" pitchFamily="34" charset="0"/>
              </a:rPr>
              <a:t>.</a:t>
            </a:r>
          </a:p>
          <a:p>
            <a:pPr>
              <a:lnSpc>
                <a:spcPct val="90000"/>
              </a:lnSpc>
              <a:spcAft>
                <a:spcPts val="600"/>
              </a:spcAft>
            </a:pPr>
            <a:endParaRPr lang="en-US" sz="1600" dirty="0">
              <a:latin typeface="Verdana" panose="020B0604030504040204" pitchFamily="34" charset="0"/>
              <a:ea typeface="Verdana" panose="020B0604030504040204" pitchFamily="34" charset="0"/>
            </a:endParaRPr>
          </a:p>
          <a:p>
            <a:r>
              <a:rPr lang="en-US" sz="1600" b="1" dirty="0" err="1">
                <a:solidFill>
                  <a:schemeClr val="accent6">
                    <a:lumMod val="75000"/>
                  </a:schemeClr>
                </a:solidFill>
                <a:latin typeface="Verdana" panose="020B0604030504040204" pitchFamily="34" charset="0"/>
                <a:ea typeface="Verdana" panose="020B0604030504040204" pitchFamily="34" charset="0"/>
              </a:rPr>
              <a:t>Leitor</a:t>
            </a:r>
            <a:r>
              <a:rPr lang="en-US" sz="1600" b="1" dirty="0">
                <a:solidFill>
                  <a:schemeClr val="accent6">
                    <a:lumMod val="75000"/>
                  </a:schemeClr>
                </a:solidFill>
                <a:latin typeface="Verdana" panose="020B0604030504040204" pitchFamily="34" charset="0"/>
                <a:ea typeface="Verdana" panose="020B0604030504040204" pitchFamily="34" charset="0"/>
              </a:rPr>
              <a:t>: </a:t>
            </a:r>
            <a:r>
              <a:rPr lang="en-US" sz="1600" dirty="0">
                <a:solidFill>
                  <a:schemeClr val="accent6">
                    <a:lumMod val="75000"/>
                  </a:schemeClr>
                </a:solidFill>
                <a:latin typeface="Verdana" panose="020B0604030504040204" pitchFamily="34" charset="0"/>
                <a:ea typeface="Verdana" panose="020B0604030504040204" pitchFamily="34" charset="0"/>
              </a:rPr>
              <a:t>Deus da </a:t>
            </a:r>
            <a:r>
              <a:rPr lang="en-US" sz="1600" dirty="0" err="1">
                <a:solidFill>
                  <a:schemeClr val="accent6">
                    <a:lumMod val="75000"/>
                  </a:schemeClr>
                </a:solidFill>
                <a:latin typeface="Verdana" panose="020B0604030504040204" pitchFamily="34" charset="0"/>
                <a:ea typeface="Verdana" panose="020B0604030504040204" pitchFamily="34" charset="0"/>
              </a:rPr>
              <a:t>vida</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recorremos</a:t>
            </a:r>
            <a:r>
              <a:rPr lang="en-US" sz="1600" dirty="0">
                <a:solidFill>
                  <a:schemeClr val="accent6">
                    <a:lumMod val="75000"/>
                  </a:schemeClr>
                </a:solidFill>
                <a:latin typeface="Verdana" panose="020B0604030504040204" pitchFamily="34" charset="0"/>
                <a:ea typeface="Verdana" panose="020B0604030504040204" pitchFamily="34" charset="0"/>
              </a:rPr>
              <a:t> a </a:t>
            </a:r>
            <a:r>
              <a:rPr lang="en-US" sz="1600" dirty="0" err="1">
                <a:solidFill>
                  <a:schemeClr val="accent6">
                    <a:lumMod val="75000"/>
                  </a:schemeClr>
                </a:solidFill>
                <a:latin typeface="Verdana" panose="020B0604030504040204" pitchFamily="34" charset="0"/>
                <a:ea typeface="Verdana" panose="020B0604030504040204" pitchFamily="34" charset="0"/>
              </a:rPr>
              <a:t>Vós</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nestes</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dias</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em</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que</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recordamos</a:t>
            </a:r>
            <a:r>
              <a:rPr lang="en-US" sz="1600" dirty="0">
                <a:solidFill>
                  <a:schemeClr val="accent6">
                    <a:lumMod val="75000"/>
                  </a:schemeClr>
                </a:solidFill>
                <a:latin typeface="Verdana" panose="020B0604030504040204" pitchFamily="34" charset="0"/>
                <a:ea typeface="Verdana" panose="020B0604030504040204" pitchFamily="34" charset="0"/>
              </a:rPr>
              <a:t> o horror de </a:t>
            </a:r>
            <a:r>
              <a:rPr lang="en-US" sz="1600" dirty="0" err="1">
                <a:solidFill>
                  <a:schemeClr val="accent6">
                    <a:lumMod val="75000"/>
                  </a:schemeClr>
                </a:solidFill>
                <a:latin typeface="Verdana" panose="020B0604030504040204" pitchFamily="34" charset="0"/>
                <a:ea typeface="Verdana" panose="020B0604030504040204" pitchFamily="34" charset="0"/>
              </a:rPr>
              <a:t>ouvir</a:t>
            </a:r>
            <a:r>
              <a:rPr lang="en-US" sz="1600" dirty="0">
                <a:solidFill>
                  <a:schemeClr val="accent6">
                    <a:lumMod val="75000"/>
                  </a:schemeClr>
                </a:solidFill>
                <a:latin typeface="Verdana" panose="020B0604030504040204" pitchFamily="34" charset="0"/>
                <a:ea typeface="Verdana" panose="020B0604030504040204" pitchFamily="34" charset="0"/>
              </a:rPr>
              <a:t> as </a:t>
            </a:r>
            <a:r>
              <a:rPr lang="en-US" sz="1600" dirty="0" err="1">
                <a:solidFill>
                  <a:schemeClr val="accent6">
                    <a:lumMod val="75000"/>
                  </a:schemeClr>
                </a:solidFill>
                <a:latin typeface="Verdana" panose="020B0604030504040204" pitchFamily="34" charset="0"/>
                <a:ea typeface="Verdana" panose="020B0604030504040204" pitchFamily="34" charset="0"/>
              </a:rPr>
              <a:t>histórias</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sobre</a:t>
            </a:r>
            <a:r>
              <a:rPr lang="en-US" sz="1600" dirty="0">
                <a:solidFill>
                  <a:schemeClr val="accent6">
                    <a:lumMod val="75000"/>
                  </a:schemeClr>
                </a:solidFill>
                <a:latin typeface="Verdana" panose="020B0604030504040204" pitchFamily="34" charset="0"/>
                <a:ea typeface="Verdana" panose="020B0604030504040204" pitchFamily="34" charset="0"/>
              </a:rPr>
              <a:t> o </a:t>
            </a:r>
            <a:r>
              <a:rPr lang="en-US" sz="1600" dirty="0" err="1">
                <a:solidFill>
                  <a:schemeClr val="accent6">
                    <a:lumMod val="75000"/>
                  </a:schemeClr>
                </a:solidFill>
                <a:latin typeface="Verdana" panose="020B0604030504040204" pitchFamily="34" charset="0"/>
                <a:ea typeface="Verdana" panose="020B0604030504040204" pitchFamily="34" charset="0"/>
              </a:rPr>
              <a:t>fogo</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atómico</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que</a:t>
            </a:r>
            <a:r>
              <a:rPr lang="en-US" sz="1600" dirty="0">
                <a:solidFill>
                  <a:schemeClr val="accent6">
                    <a:lumMod val="75000"/>
                  </a:schemeClr>
                </a:solidFill>
                <a:latin typeface="Verdana" panose="020B0604030504040204" pitchFamily="34" charset="0"/>
                <a:ea typeface="Verdana" panose="020B0604030504040204" pitchFamily="34" charset="0"/>
              </a:rPr>
              <a:t> se </a:t>
            </a:r>
            <a:r>
              <a:rPr lang="en-US" sz="1600" dirty="0" err="1">
                <a:solidFill>
                  <a:schemeClr val="accent6">
                    <a:lumMod val="75000"/>
                  </a:schemeClr>
                </a:solidFill>
                <a:latin typeface="Verdana" panose="020B0604030504040204" pitchFamily="34" charset="0"/>
                <a:ea typeface="Verdana" panose="020B0604030504040204" pitchFamily="34" charset="0"/>
              </a:rPr>
              <a:t>abateu</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sobre</a:t>
            </a:r>
            <a:r>
              <a:rPr lang="en-US" sz="1600" dirty="0">
                <a:solidFill>
                  <a:schemeClr val="accent6">
                    <a:lumMod val="75000"/>
                  </a:schemeClr>
                </a:solidFill>
                <a:latin typeface="Verdana" panose="020B0604030504040204" pitchFamily="34" charset="0"/>
                <a:ea typeface="Verdana" panose="020B0604030504040204" pitchFamily="34" charset="0"/>
              </a:rPr>
              <a:t> Hiroshima e Nagasaki, e </a:t>
            </a:r>
            <a:r>
              <a:rPr lang="en-US" sz="1600" dirty="0" err="1">
                <a:solidFill>
                  <a:schemeClr val="accent6">
                    <a:lumMod val="75000"/>
                  </a:schemeClr>
                </a:solidFill>
                <a:latin typeface="Verdana" panose="020B0604030504040204" pitchFamily="34" charset="0"/>
                <a:ea typeface="Verdana" panose="020B0604030504040204" pitchFamily="34" charset="0"/>
              </a:rPr>
              <a:t>sobre</a:t>
            </a:r>
            <a:r>
              <a:rPr lang="en-US" sz="1600" dirty="0">
                <a:solidFill>
                  <a:schemeClr val="accent6">
                    <a:lumMod val="75000"/>
                  </a:schemeClr>
                </a:solidFill>
                <a:latin typeface="Verdana" panose="020B0604030504040204" pitchFamily="34" charset="0"/>
                <a:ea typeface="Verdana" panose="020B0604030504040204" pitchFamily="34" charset="0"/>
              </a:rPr>
              <a:t> a </a:t>
            </a:r>
            <a:r>
              <a:rPr lang="en-US" sz="1600" dirty="0" err="1">
                <a:solidFill>
                  <a:schemeClr val="accent6">
                    <a:lumMod val="75000"/>
                  </a:schemeClr>
                </a:solidFill>
                <a:latin typeface="Verdana" panose="020B0604030504040204" pitchFamily="34" charset="0"/>
                <a:ea typeface="Verdana" panose="020B0604030504040204" pitchFamily="34" charset="0"/>
              </a:rPr>
              <a:t>perda</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implacável</a:t>
            </a:r>
            <a:r>
              <a:rPr lang="en-US" sz="1600" dirty="0">
                <a:solidFill>
                  <a:schemeClr val="accent6">
                    <a:lumMod val="75000"/>
                  </a:schemeClr>
                </a:solidFill>
                <a:latin typeface="Verdana" panose="020B0604030504040204" pitchFamily="34" charset="0"/>
                <a:ea typeface="Verdana" panose="020B0604030504040204" pitchFamily="34" charset="0"/>
              </a:rPr>
              <a:t>.</a:t>
            </a:r>
          </a:p>
          <a:p>
            <a:endParaRPr lang="en-US" sz="1600" dirty="0">
              <a:solidFill>
                <a:schemeClr val="accent6">
                  <a:lumMod val="75000"/>
                </a:schemeClr>
              </a:solidFill>
              <a:latin typeface="Verdana" panose="020B0604030504040204" pitchFamily="34" charset="0"/>
              <a:ea typeface="Verdana" panose="020B0604030504040204" pitchFamily="34" charset="0"/>
            </a:endParaRPr>
          </a:p>
          <a:p>
            <a:r>
              <a:rPr lang="en-US" sz="1600" b="1" dirty="0">
                <a:solidFill>
                  <a:schemeClr val="accent6">
                    <a:lumMod val="75000"/>
                  </a:schemeClr>
                </a:solidFill>
                <a:latin typeface="Verdana" panose="020B0604030504040204" pitchFamily="34" charset="0"/>
                <a:ea typeface="Verdana" panose="020B0604030504040204" pitchFamily="34" charset="0"/>
              </a:rPr>
              <a:t>TODOS: </a:t>
            </a:r>
            <a:r>
              <a:rPr lang="en-US" sz="1600" dirty="0" err="1">
                <a:solidFill>
                  <a:schemeClr val="accent6">
                    <a:lumMod val="75000"/>
                  </a:schemeClr>
                </a:solidFill>
                <a:latin typeface="Verdana" panose="020B0604030504040204" pitchFamily="34" charset="0"/>
                <a:ea typeface="Verdana" panose="020B0604030504040204" pitchFamily="34" charset="0"/>
              </a:rPr>
              <a:t>Perdoai-nos</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por</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nos</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esquecermos</a:t>
            </a:r>
            <a:r>
              <a:rPr lang="en-US" sz="1600" dirty="0">
                <a:solidFill>
                  <a:schemeClr val="accent6">
                    <a:lumMod val="75000"/>
                  </a:schemeClr>
                </a:solidFill>
                <a:latin typeface="Verdana" panose="020B0604030504040204" pitchFamily="34" charset="0"/>
                <a:ea typeface="Verdana" panose="020B0604030504040204" pitchFamily="34" charset="0"/>
              </a:rPr>
              <a:t> do </a:t>
            </a:r>
            <a:r>
              <a:rPr lang="en-US" sz="1600" dirty="0" err="1">
                <a:solidFill>
                  <a:schemeClr val="accent6">
                    <a:lumMod val="75000"/>
                  </a:schemeClr>
                </a:solidFill>
                <a:latin typeface="Verdana" panose="020B0604030504040204" pitchFamily="34" charset="0"/>
                <a:ea typeface="Verdana" panose="020B0604030504040204" pitchFamily="34" charset="0"/>
              </a:rPr>
              <a:t>custo</a:t>
            </a:r>
            <a:r>
              <a:rPr lang="en-US" sz="1600" dirty="0">
                <a:solidFill>
                  <a:schemeClr val="accent6">
                    <a:lumMod val="75000"/>
                  </a:schemeClr>
                </a:solidFill>
                <a:latin typeface="Verdana" panose="020B0604030504040204" pitchFamily="34" charset="0"/>
                <a:ea typeface="Verdana" panose="020B0604030504040204" pitchFamily="34" charset="0"/>
              </a:rPr>
              <a:t>, da </a:t>
            </a:r>
            <a:r>
              <a:rPr lang="en-US" sz="1600" dirty="0" err="1">
                <a:solidFill>
                  <a:schemeClr val="accent6">
                    <a:lumMod val="75000"/>
                  </a:schemeClr>
                </a:solidFill>
                <a:latin typeface="Verdana" panose="020B0604030504040204" pitchFamily="34" charset="0"/>
                <a:ea typeface="Verdana" panose="020B0604030504040204" pitchFamily="34" charset="0"/>
              </a:rPr>
              <a:t>perda</a:t>
            </a:r>
            <a:r>
              <a:rPr lang="en-US" sz="1600" dirty="0">
                <a:solidFill>
                  <a:schemeClr val="accent6">
                    <a:lumMod val="75000"/>
                  </a:schemeClr>
                </a:solidFill>
                <a:latin typeface="Verdana" panose="020B0604030504040204" pitchFamily="34" charset="0"/>
                <a:ea typeface="Verdana" panose="020B0604030504040204" pitchFamily="34" charset="0"/>
              </a:rPr>
              <a:t>, da </a:t>
            </a:r>
            <a:r>
              <a:rPr lang="en-US" sz="1600" dirty="0" err="1">
                <a:solidFill>
                  <a:schemeClr val="accent6">
                    <a:lumMod val="75000"/>
                  </a:schemeClr>
                </a:solidFill>
                <a:latin typeface="Verdana" panose="020B0604030504040204" pitchFamily="34" charset="0"/>
                <a:ea typeface="Verdana" panose="020B0604030504040204" pitchFamily="34" charset="0"/>
              </a:rPr>
              <a:t>dor</a:t>
            </a:r>
            <a:r>
              <a:rPr lang="en-US" sz="1600" dirty="0">
                <a:solidFill>
                  <a:schemeClr val="accent6">
                    <a:lumMod val="75000"/>
                  </a:schemeClr>
                </a:solidFill>
                <a:latin typeface="Verdana" panose="020B0604030504040204" pitchFamily="34" charset="0"/>
                <a:ea typeface="Verdana" panose="020B0604030504040204" pitchFamily="34" charset="0"/>
              </a:rPr>
              <a:t> e do </a:t>
            </a:r>
            <a:r>
              <a:rPr lang="en-US" sz="1600" dirty="0" err="1">
                <a:solidFill>
                  <a:schemeClr val="accent6">
                    <a:lumMod val="75000"/>
                  </a:schemeClr>
                </a:solidFill>
                <a:latin typeface="Verdana" panose="020B0604030504040204" pitchFamily="34" charset="0"/>
                <a:ea typeface="Verdana" panose="020B0604030504040204" pitchFamily="34" charset="0"/>
              </a:rPr>
              <a:t>sofrimento</a:t>
            </a:r>
            <a:r>
              <a:rPr lang="en-US" sz="1600" dirty="0">
                <a:solidFill>
                  <a:schemeClr val="accent6">
                    <a:lumMod val="75000"/>
                  </a:schemeClr>
                </a:solidFill>
                <a:latin typeface="Verdana" panose="020B0604030504040204" pitchFamily="34" charset="0"/>
                <a:ea typeface="Verdana" panose="020B0604030504040204" pitchFamily="34" charset="0"/>
              </a:rPr>
              <a:t>.</a:t>
            </a:r>
          </a:p>
          <a:p>
            <a:endParaRPr lang="en-US" sz="1600" dirty="0">
              <a:latin typeface="Verdana" panose="020B0604030504040204" pitchFamily="34" charset="0"/>
              <a:ea typeface="Verdana" panose="020B0604030504040204" pitchFamily="34" charset="0"/>
            </a:endParaRPr>
          </a:p>
          <a:p>
            <a:r>
              <a:rPr lang="en-US" sz="1600" b="1" dirty="0" err="1">
                <a:solidFill>
                  <a:schemeClr val="accent2">
                    <a:lumMod val="75000"/>
                  </a:schemeClr>
                </a:solidFill>
                <a:latin typeface="Verdana" panose="020B0604030504040204" pitchFamily="34" charset="0"/>
                <a:ea typeface="Verdana" panose="020B0604030504040204" pitchFamily="34" charset="0"/>
              </a:rPr>
              <a:t>Lecteur</a:t>
            </a:r>
            <a:r>
              <a:rPr lang="en-US" sz="1600" b="1" dirty="0">
                <a:solidFill>
                  <a:schemeClr val="accent2">
                    <a:lumMod val="75000"/>
                  </a:schemeClr>
                </a:solidFill>
                <a:latin typeface="Verdana" panose="020B0604030504040204" pitchFamily="34" charset="0"/>
                <a:ea typeface="Verdana" panose="020B0604030504040204" pitchFamily="34" charset="0"/>
              </a:rPr>
              <a:t> : </a:t>
            </a:r>
            <a:r>
              <a:rPr lang="en-US" sz="1600" dirty="0">
                <a:solidFill>
                  <a:schemeClr val="accent2">
                    <a:lumMod val="75000"/>
                  </a:schemeClr>
                </a:solidFill>
                <a:latin typeface="Verdana" panose="020B0604030504040204" pitchFamily="34" charset="0"/>
                <a:ea typeface="Verdana" panose="020B0604030504040204" pitchFamily="34" charset="0"/>
              </a:rPr>
              <a:t>Dieu de la vie, nous </a:t>
            </a:r>
            <a:r>
              <a:rPr lang="en-US" sz="1600" dirty="0" err="1">
                <a:solidFill>
                  <a:schemeClr val="accent2">
                    <a:lumMod val="75000"/>
                  </a:schemeClr>
                </a:solidFill>
                <a:latin typeface="Verdana" panose="020B0604030504040204" pitchFamily="34" charset="0"/>
                <a:ea typeface="Verdana" panose="020B0604030504040204" pitchFamily="34" charset="0"/>
              </a:rPr>
              <a:t>nous</a:t>
            </a:r>
            <a:r>
              <a:rPr lang="en-US" sz="1600" dirty="0">
                <a:solidFill>
                  <a:schemeClr val="accent2">
                    <a:lumMod val="75000"/>
                  </a:schemeClr>
                </a:solidFill>
                <a:latin typeface="Verdana" panose="020B0604030504040204" pitchFamily="34" charset="0"/>
                <a:ea typeface="Verdana" panose="020B0604030504040204" pitchFamily="34" charset="0"/>
              </a:rPr>
              <a:t> </a:t>
            </a:r>
            <a:r>
              <a:rPr lang="en-US" sz="1600" dirty="0" err="1">
                <a:solidFill>
                  <a:schemeClr val="accent2">
                    <a:lumMod val="75000"/>
                  </a:schemeClr>
                </a:solidFill>
                <a:latin typeface="Verdana" panose="020B0604030504040204" pitchFamily="34" charset="0"/>
                <a:ea typeface="Verdana" panose="020B0604030504040204" pitchFamily="34" charset="0"/>
              </a:rPr>
              <a:t>tournons</a:t>
            </a:r>
            <a:r>
              <a:rPr lang="en-US" sz="1600" dirty="0">
                <a:solidFill>
                  <a:schemeClr val="accent2">
                    <a:lumMod val="75000"/>
                  </a:schemeClr>
                </a:solidFill>
                <a:latin typeface="Verdana" panose="020B0604030504040204" pitchFamily="34" charset="0"/>
                <a:ea typeface="Verdana" panose="020B0604030504040204" pitchFamily="34" charset="0"/>
              </a:rPr>
              <a:t> vers vous </a:t>
            </a:r>
            <a:r>
              <a:rPr lang="en-US" sz="1600" dirty="0" err="1">
                <a:solidFill>
                  <a:schemeClr val="accent2">
                    <a:lumMod val="75000"/>
                  </a:schemeClr>
                </a:solidFill>
                <a:latin typeface="Verdana" panose="020B0604030504040204" pitchFamily="34" charset="0"/>
                <a:ea typeface="Verdana" panose="020B0604030504040204" pitchFamily="34" charset="0"/>
              </a:rPr>
              <a:t>en</a:t>
            </a:r>
            <a:r>
              <a:rPr lang="en-US" sz="1600" dirty="0">
                <a:solidFill>
                  <a:schemeClr val="accent2">
                    <a:lumMod val="75000"/>
                  </a:schemeClr>
                </a:solidFill>
                <a:latin typeface="Verdana" panose="020B0604030504040204" pitchFamily="34" charset="0"/>
                <a:ea typeface="Verdana" panose="020B0604030504040204" pitchFamily="34" charset="0"/>
              </a:rPr>
              <a:t> </a:t>
            </a:r>
            <a:r>
              <a:rPr lang="en-US" sz="1600" dirty="0" err="1">
                <a:solidFill>
                  <a:schemeClr val="accent2">
                    <a:lumMod val="75000"/>
                  </a:schemeClr>
                </a:solidFill>
                <a:latin typeface="Verdana" panose="020B0604030504040204" pitchFamily="34" charset="0"/>
                <a:ea typeface="Verdana" panose="020B0604030504040204" pitchFamily="34" charset="0"/>
              </a:rPr>
              <a:t>ces</a:t>
            </a:r>
            <a:r>
              <a:rPr lang="en-US" sz="1600" dirty="0">
                <a:solidFill>
                  <a:schemeClr val="accent2">
                    <a:lumMod val="75000"/>
                  </a:schemeClr>
                </a:solidFill>
                <a:latin typeface="Verdana" panose="020B0604030504040204" pitchFamily="34" charset="0"/>
                <a:ea typeface="Verdana" panose="020B0604030504040204" pitchFamily="34" charset="0"/>
              </a:rPr>
              <a:t> </a:t>
            </a:r>
            <a:r>
              <a:rPr lang="en-US" sz="1600" dirty="0" err="1">
                <a:solidFill>
                  <a:schemeClr val="accent2">
                    <a:lumMod val="75000"/>
                  </a:schemeClr>
                </a:solidFill>
                <a:latin typeface="Verdana" panose="020B0604030504040204" pitchFamily="34" charset="0"/>
                <a:ea typeface="Verdana" panose="020B0604030504040204" pitchFamily="34" charset="0"/>
              </a:rPr>
              <a:t>jours</a:t>
            </a:r>
            <a:r>
              <a:rPr lang="en-US" sz="1600" dirty="0">
                <a:solidFill>
                  <a:schemeClr val="accent2">
                    <a:lumMod val="75000"/>
                  </a:schemeClr>
                </a:solidFill>
                <a:latin typeface="Verdana" panose="020B0604030504040204" pitchFamily="34" charset="0"/>
                <a:ea typeface="Verdana" panose="020B0604030504040204" pitchFamily="34" charset="0"/>
              </a:rPr>
              <a:t> </a:t>
            </a:r>
            <a:r>
              <a:rPr lang="en-US" sz="1600" dirty="0" err="1">
                <a:solidFill>
                  <a:schemeClr val="accent2">
                    <a:lumMod val="75000"/>
                  </a:schemeClr>
                </a:solidFill>
                <a:latin typeface="Verdana" panose="020B0604030504040204" pitchFamily="34" charset="0"/>
                <a:ea typeface="Verdana" panose="020B0604030504040204" pitchFamily="34" charset="0"/>
              </a:rPr>
              <a:t>où</a:t>
            </a:r>
            <a:r>
              <a:rPr lang="en-US" sz="1600" dirty="0">
                <a:solidFill>
                  <a:schemeClr val="accent2">
                    <a:lumMod val="75000"/>
                  </a:schemeClr>
                </a:solidFill>
                <a:latin typeface="Verdana" panose="020B0604030504040204" pitchFamily="34" charset="0"/>
                <a:ea typeface="Verdana" panose="020B0604030504040204" pitchFamily="34" charset="0"/>
              </a:rPr>
              <a:t> nous </a:t>
            </a:r>
            <a:r>
              <a:rPr lang="en-US" sz="1600" dirty="0" err="1">
                <a:solidFill>
                  <a:schemeClr val="accent2">
                    <a:lumMod val="75000"/>
                  </a:schemeClr>
                </a:solidFill>
                <a:latin typeface="Verdana" panose="020B0604030504040204" pitchFamily="34" charset="0"/>
                <a:ea typeface="Verdana" panose="020B0604030504040204" pitchFamily="34" charset="0"/>
              </a:rPr>
              <a:t>nous</a:t>
            </a:r>
            <a:r>
              <a:rPr lang="en-US" sz="1600" dirty="0">
                <a:solidFill>
                  <a:schemeClr val="accent2">
                    <a:lumMod val="75000"/>
                  </a:schemeClr>
                </a:solidFill>
                <a:latin typeface="Verdana" panose="020B0604030504040204" pitchFamily="34" charset="0"/>
                <a:ea typeface="Verdana" panose="020B0604030504040204" pitchFamily="34" charset="0"/>
              </a:rPr>
              <a:t> </a:t>
            </a:r>
            <a:r>
              <a:rPr lang="en-US" sz="1600" dirty="0" err="1">
                <a:solidFill>
                  <a:schemeClr val="accent2">
                    <a:lumMod val="75000"/>
                  </a:schemeClr>
                </a:solidFill>
                <a:latin typeface="Verdana" panose="020B0604030504040204" pitchFamily="34" charset="0"/>
                <a:ea typeface="Verdana" panose="020B0604030504040204" pitchFamily="34" charset="0"/>
              </a:rPr>
              <a:t>souvenons</a:t>
            </a:r>
            <a:r>
              <a:rPr lang="en-US" sz="1600" dirty="0">
                <a:solidFill>
                  <a:schemeClr val="accent2">
                    <a:lumMod val="75000"/>
                  </a:schemeClr>
                </a:solidFill>
                <a:latin typeface="Verdana" panose="020B0604030504040204" pitchFamily="34" charset="0"/>
                <a:ea typeface="Verdana" panose="020B0604030504040204" pitchFamily="34" charset="0"/>
              </a:rPr>
              <a:t> de </a:t>
            </a:r>
            <a:r>
              <a:rPr lang="en-US" sz="1600" dirty="0" err="1">
                <a:solidFill>
                  <a:schemeClr val="accent2">
                    <a:lumMod val="75000"/>
                  </a:schemeClr>
                </a:solidFill>
                <a:latin typeface="Verdana" panose="020B0604030504040204" pitchFamily="34" charset="0"/>
                <a:ea typeface="Verdana" panose="020B0604030504040204" pitchFamily="34" charset="0"/>
              </a:rPr>
              <a:t>l'horreur</a:t>
            </a:r>
            <a:r>
              <a:rPr lang="en-US" sz="1600" dirty="0">
                <a:solidFill>
                  <a:schemeClr val="accent2">
                    <a:lumMod val="75000"/>
                  </a:schemeClr>
                </a:solidFill>
                <a:latin typeface="Verdana" panose="020B0604030504040204" pitchFamily="34" charset="0"/>
                <a:ea typeface="Verdana" panose="020B0604030504040204" pitchFamily="34" charset="0"/>
              </a:rPr>
              <a:t> </a:t>
            </a:r>
            <a:r>
              <a:rPr lang="en-US" sz="1600" dirty="0" err="1">
                <a:solidFill>
                  <a:schemeClr val="accent2">
                    <a:lumMod val="75000"/>
                  </a:schemeClr>
                </a:solidFill>
                <a:latin typeface="Verdana" panose="020B0604030504040204" pitchFamily="34" charset="0"/>
                <a:ea typeface="Verdana" panose="020B0604030504040204" pitchFamily="34" charset="0"/>
              </a:rPr>
              <a:t>que</a:t>
            </a:r>
            <a:r>
              <a:rPr lang="en-US" sz="1600" dirty="0">
                <a:solidFill>
                  <a:schemeClr val="accent2">
                    <a:lumMod val="75000"/>
                  </a:schemeClr>
                </a:solidFill>
                <a:latin typeface="Verdana" panose="020B0604030504040204" pitchFamily="34" charset="0"/>
                <a:ea typeface="Verdana" panose="020B0604030504040204" pitchFamily="34" charset="0"/>
              </a:rPr>
              <a:t> </a:t>
            </a:r>
            <a:r>
              <a:rPr lang="en-US" sz="1600" dirty="0" err="1">
                <a:solidFill>
                  <a:schemeClr val="accent2">
                    <a:lumMod val="75000"/>
                  </a:schemeClr>
                </a:solidFill>
                <a:latin typeface="Verdana" panose="020B0604030504040204" pitchFamily="34" charset="0"/>
                <a:ea typeface="Verdana" panose="020B0604030504040204" pitchFamily="34" charset="0"/>
              </a:rPr>
              <a:t>suscitent</a:t>
            </a:r>
            <a:r>
              <a:rPr lang="en-US" sz="1600" dirty="0">
                <a:solidFill>
                  <a:schemeClr val="accent2">
                    <a:lumMod val="75000"/>
                  </a:schemeClr>
                </a:solidFill>
                <a:latin typeface="Verdana" panose="020B0604030504040204" pitchFamily="34" charset="0"/>
                <a:ea typeface="Verdana" panose="020B0604030504040204" pitchFamily="34" charset="0"/>
              </a:rPr>
              <a:t> les </a:t>
            </a:r>
            <a:r>
              <a:rPr lang="en-US" sz="1600" dirty="0" err="1">
                <a:solidFill>
                  <a:schemeClr val="accent2">
                    <a:lumMod val="75000"/>
                  </a:schemeClr>
                </a:solidFill>
                <a:latin typeface="Verdana" panose="020B0604030504040204" pitchFamily="34" charset="0"/>
                <a:ea typeface="Verdana" panose="020B0604030504040204" pitchFamily="34" charset="0"/>
              </a:rPr>
              <a:t>récits</a:t>
            </a:r>
            <a:r>
              <a:rPr lang="en-US" sz="1600" dirty="0">
                <a:solidFill>
                  <a:schemeClr val="accent2">
                    <a:lumMod val="75000"/>
                  </a:schemeClr>
                </a:solidFill>
                <a:latin typeface="Verdana" panose="020B0604030504040204" pitchFamily="34" charset="0"/>
                <a:ea typeface="Verdana" panose="020B0604030504040204" pitchFamily="34" charset="0"/>
              </a:rPr>
              <a:t> de la </a:t>
            </a:r>
            <a:r>
              <a:rPr lang="en-US" sz="1600" dirty="0" err="1">
                <a:solidFill>
                  <a:schemeClr val="accent2">
                    <a:lumMod val="75000"/>
                  </a:schemeClr>
                </a:solidFill>
                <a:latin typeface="Verdana" panose="020B0604030504040204" pitchFamily="34" charset="0"/>
                <a:ea typeface="Verdana" panose="020B0604030504040204" pitchFamily="34" charset="0"/>
              </a:rPr>
              <a:t>pluie</a:t>
            </a:r>
            <a:r>
              <a:rPr lang="en-US" sz="1600" dirty="0">
                <a:solidFill>
                  <a:schemeClr val="accent2">
                    <a:lumMod val="75000"/>
                  </a:schemeClr>
                </a:solidFill>
                <a:latin typeface="Verdana" panose="020B0604030504040204" pitchFamily="34" charset="0"/>
                <a:ea typeface="Verdana" panose="020B0604030504040204" pitchFamily="34" charset="0"/>
              </a:rPr>
              <a:t> de feu </a:t>
            </a:r>
            <a:r>
              <a:rPr lang="en-US" sz="1600" dirty="0" err="1">
                <a:solidFill>
                  <a:schemeClr val="accent2">
                    <a:lumMod val="75000"/>
                  </a:schemeClr>
                </a:solidFill>
                <a:latin typeface="Verdana" panose="020B0604030504040204" pitchFamily="34" charset="0"/>
                <a:ea typeface="Verdana" panose="020B0604030504040204" pitchFamily="34" charset="0"/>
              </a:rPr>
              <a:t>atomique</a:t>
            </a:r>
            <a:r>
              <a:rPr lang="en-US" sz="1600" dirty="0">
                <a:solidFill>
                  <a:schemeClr val="accent2">
                    <a:lumMod val="75000"/>
                  </a:schemeClr>
                </a:solidFill>
                <a:latin typeface="Verdana" panose="020B0604030504040204" pitchFamily="34" charset="0"/>
                <a:ea typeface="Verdana" panose="020B0604030504040204" pitchFamily="34" charset="0"/>
              </a:rPr>
              <a:t> qui </a:t>
            </a:r>
            <a:r>
              <a:rPr lang="en-US" sz="1600" dirty="0" err="1">
                <a:solidFill>
                  <a:schemeClr val="accent2">
                    <a:lumMod val="75000"/>
                  </a:schemeClr>
                </a:solidFill>
                <a:latin typeface="Verdana" panose="020B0604030504040204" pitchFamily="34" charset="0"/>
                <a:ea typeface="Verdana" panose="020B0604030504040204" pitchFamily="34" charset="0"/>
              </a:rPr>
              <a:t>s'est</a:t>
            </a:r>
            <a:r>
              <a:rPr lang="en-US" sz="1600" dirty="0">
                <a:solidFill>
                  <a:schemeClr val="accent2">
                    <a:lumMod val="75000"/>
                  </a:schemeClr>
                </a:solidFill>
                <a:latin typeface="Verdana" panose="020B0604030504040204" pitchFamily="34" charset="0"/>
                <a:ea typeface="Verdana" panose="020B0604030504040204" pitchFamily="34" charset="0"/>
              </a:rPr>
              <a:t> </a:t>
            </a:r>
            <a:r>
              <a:rPr lang="en-US" sz="1600" dirty="0" err="1">
                <a:solidFill>
                  <a:schemeClr val="accent2">
                    <a:lumMod val="75000"/>
                  </a:schemeClr>
                </a:solidFill>
                <a:latin typeface="Verdana" panose="020B0604030504040204" pitchFamily="34" charset="0"/>
                <a:ea typeface="Verdana" panose="020B0604030504040204" pitchFamily="34" charset="0"/>
              </a:rPr>
              <a:t>abattue</a:t>
            </a:r>
            <a:r>
              <a:rPr lang="en-US" sz="1600" dirty="0">
                <a:solidFill>
                  <a:schemeClr val="accent2">
                    <a:lumMod val="75000"/>
                  </a:schemeClr>
                </a:solidFill>
                <a:latin typeface="Verdana" panose="020B0604030504040204" pitchFamily="34" charset="0"/>
                <a:ea typeface="Verdana" panose="020B0604030504040204" pitchFamily="34" charset="0"/>
              </a:rPr>
              <a:t> sur Hiroshima et Nagasaki, source de </a:t>
            </a:r>
            <a:r>
              <a:rPr lang="en-US" sz="1600" dirty="0" err="1">
                <a:solidFill>
                  <a:schemeClr val="accent2">
                    <a:lumMod val="75000"/>
                  </a:schemeClr>
                </a:solidFill>
                <a:latin typeface="Verdana" panose="020B0604030504040204" pitchFamily="34" charset="0"/>
                <a:ea typeface="Verdana" panose="020B0604030504040204" pitchFamily="34" charset="0"/>
              </a:rPr>
              <a:t>pertes</a:t>
            </a:r>
            <a:r>
              <a:rPr lang="en-US" sz="1600" dirty="0">
                <a:solidFill>
                  <a:schemeClr val="accent2">
                    <a:lumMod val="75000"/>
                  </a:schemeClr>
                </a:solidFill>
                <a:latin typeface="Verdana" panose="020B0604030504040204" pitchFamily="34" charset="0"/>
                <a:ea typeface="Verdana" panose="020B0604030504040204" pitchFamily="34" charset="0"/>
              </a:rPr>
              <a:t> sans fin.</a:t>
            </a:r>
          </a:p>
          <a:p>
            <a:endParaRPr lang="en-US" sz="1600" dirty="0">
              <a:solidFill>
                <a:schemeClr val="accent2">
                  <a:lumMod val="75000"/>
                </a:schemeClr>
              </a:solidFill>
              <a:latin typeface="Verdana" panose="020B0604030504040204" pitchFamily="34" charset="0"/>
              <a:ea typeface="Verdana" panose="020B0604030504040204" pitchFamily="34" charset="0"/>
            </a:endParaRPr>
          </a:p>
          <a:p>
            <a:r>
              <a:rPr lang="en-US" sz="1600" b="1" dirty="0">
                <a:solidFill>
                  <a:schemeClr val="accent2">
                    <a:lumMod val="75000"/>
                  </a:schemeClr>
                </a:solidFill>
                <a:latin typeface="Verdana" panose="020B0604030504040204" pitchFamily="34" charset="0"/>
                <a:ea typeface="Verdana" panose="020B0604030504040204" pitchFamily="34" charset="0"/>
              </a:rPr>
              <a:t>TOUS : </a:t>
            </a:r>
            <a:r>
              <a:rPr lang="en-US" sz="1600" dirty="0">
                <a:solidFill>
                  <a:schemeClr val="accent2">
                    <a:lumMod val="75000"/>
                  </a:schemeClr>
                </a:solidFill>
                <a:latin typeface="Verdana" panose="020B0604030504040204" pitchFamily="34" charset="0"/>
                <a:ea typeface="Verdana" panose="020B0604030504040204" pitchFamily="34" charset="0"/>
              </a:rPr>
              <a:t>Pardonnez-nous </a:t>
            </a:r>
            <a:r>
              <a:rPr lang="en-US" sz="1600" dirty="0" err="1">
                <a:solidFill>
                  <a:schemeClr val="accent2">
                    <a:lumMod val="75000"/>
                  </a:schemeClr>
                </a:solidFill>
                <a:latin typeface="Verdana" panose="020B0604030504040204" pitchFamily="34" charset="0"/>
                <a:ea typeface="Verdana" panose="020B0604030504040204" pitchFamily="34" charset="0"/>
              </a:rPr>
              <a:t>d'avoir</a:t>
            </a:r>
            <a:r>
              <a:rPr lang="en-US" sz="1600" dirty="0">
                <a:solidFill>
                  <a:schemeClr val="accent2">
                    <a:lumMod val="75000"/>
                  </a:schemeClr>
                </a:solidFill>
                <a:latin typeface="Verdana" panose="020B0604030504040204" pitchFamily="34" charset="0"/>
                <a:ea typeface="Verdana" panose="020B0604030504040204" pitchFamily="34" charset="0"/>
              </a:rPr>
              <a:t> </a:t>
            </a:r>
            <a:r>
              <a:rPr lang="en-US" sz="1600" dirty="0" err="1">
                <a:solidFill>
                  <a:schemeClr val="accent2">
                    <a:lumMod val="75000"/>
                  </a:schemeClr>
                </a:solidFill>
                <a:latin typeface="Verdana" panose="020B0604030504040204" pitchFamily="34" charset="0"/>
                <a:ea typeface="Verdana" panose="020B0604030504040204" pitchFamily="34" charset="0"/>
              </a:rPr>
              <a:t>oublié</a:t>
            </a:r>
            <a:r>
              <a:rPr lang="en-US" sz="1600" dirty="0">
                <a:solidFill>
                  <a:schemeClr val="accent2">
                    <a:lumMod val="75000"/>
                  </a:schemeClr>
                </a:solidFill>
                <a:latin typeface="Verdana" panose="020B0604030504040204" pitchFamily="34" charset="0"/>
                <a:ea typeface="Verdana" panose="020B0604030504040204" pitchFamily="34" charset="0"/>
              </a:rPr>
              <a:t> le prix à payer, les </a:t>
            </a:r>
            <a:r>
              <a:rPr lang="en-US" sz="1600" dirty="0" err="1">
                <a:solidFill>
                  <a:schemeClr val="accent2">
                    <a:lumMod val="75000"/>
                  </a:schemeClr>
                </a:solidFill>
                <a:latin typeface="Verdana" panose="020B0604030504040204" pitchFamily="34" charset="0"/>
                <a:ea typeface="Verdana" panose="020B0604030504040204" pitchFamily="34" charset="0"/>
              </a:rPr>
              <a:t>pertes</a:t>
            </a:r>
            <a:r>
              <a:rPr lang="en-US" sz="1600" dirty="0">
                <a:solidFill>
                  <a:schemeClr val="accent2">
                    <a:lumMod val="75000"/>
                  </a:schemeClr>
                </a:solidFill>
                <a:latin typeface="Verdana" panose="020B0604030504040204" pitchFamily="34" charset="0"/>
                <a:ea typeface="Verdana" panose="020B0604030504040204" pitchFamily="34" charset="0"/>
              </a:rPr>
              <a:t>, le chagrin et la </a:t>
            </a:r>
            <a:r>
              <a:rPr lang="en-US" sz="1600" dirty="0" err="1">
                <a:solidFill>
                  <a:schemeClr val="accent2">
                    <a:lumMod val="75000"/>
                  </a:schemeClr>
                </a:solidFill>
                <a:latin typeface="Verdana" panose="020B0604030504040204" pitchFamily="34" charset="0"/>
                <a:ea typeface="Verdana" panose="020B0604030504040204" pitchFamily="34" charset="0"/>
              </a:rPr>
              <a:t>souffrance</a:t>
            </a:r>
            <a:r>
              <a:rPr lang="en-US" sz="1600" dirty="0">
                <a:solidFill>
                  <a:schemeClr val="accent2">
                    <a:lumMod val="75000"/>
                  </a:schemeClr>
                </a:solidFill>
                <a:latin typeface="Verdana" panose="020B0604030504040204" pitchFamily="34" charset="0"/>
                <a:ea typeface="Verdana" panose="020B0604030504040204" pitchFamily="34" charset="0"/>
              </a:rPr>
              <a:t>.</a:t>
            </a:r>
          </a:p>
        </p:txBody>
      </p:sp>
      <p:sp>
        <p:nvSpPr>
          <p:cNvPr id="4" name="TextBox 3">
            <a:extLst>
              <a:ext uri="{FF2B5EF4-FFF2-40B4-BE49-F238E27FC236}">
                <a16:creationId xmlns:a16="http://schemas.microsoft.com/office/drawing/2014/main" id="{F324C8CC-C4D3-2FE1-4722-274F67A8CAF6}"/>
              </a:ext>
            </a:extLst>
          </p:cNvPr>
          <p:cNvSpPr txBox="1"/>
          <p:nvPr/>
        </p:nvSpPr>
        <p:spPr>
          <a:xfrm>
            <a:off x="6199068" y="1115727"/>
            <a:ext cx="5470271" cy="5527258"/>
          </a:xfrm>
          <a:prstGeom prst="rect">
            <a:avLst/>
          </a:prstGeom>
        </p:spPr>
        <p:txBody>
          <a:bodyPr vert="horz" lIns="91440" tIns="45720" rIns="91440" bIns="45720" rtlCol="0">
            <a:normAutofit/>
          </a:bodyPr>
          <a:lstStyle/>
          <a:p>
            <a:endParaRPr lang="en-US" dirty="0">
              <a:latin typeface="Verdana" panose="020B0604030504040204" pitchFamily="34" charset="0"/>
              <a:ea typeface="Verdana" panose="020B0604030504040204" pitchFamily="34" charset="0"/>
            </a:endParaRPr>
          </a:p>
          <a:p>
            <a:endParaRPr lang="en-US" dirty="0">
              <a:latin typeface="Verdana" panose="020B0604030504040204" pitchFamily="34" charset="0"/>
              <a:ea typeface="Verdana" panose="020B0604030504040204" pitchFamily="34" charset="0"/>
            </a:endParaRPr>
          </a:p>
          <a:p>
            <a:endParaRPr lang="en-US" dirty="0">
              <a:latin typeface="Verdana" panose="020B0604030504040204" pitchFamily="34" charset="0"/>
              <a:ea typeface="Verdana" panose="020B0604030504040204" pitchFamily="34" charset="0"/>
            </a:endParaRPr>
          </a:p>
          <a:p>
            <a:endParaRPr lang="en-US" dirty="0">
              <a:latin typeface="Verdana" panose="020B0604030504040204" pitchFamily="34" charset="0"/>
              <a:ea typeface="Verdana" panose="020B0604030504040204" pitchFamily="34" charset="0"/>
            </a:endParaRPr>
          </a:p>
          <a:p>
            <a:endParaRPr lang="en-US" dirty="0">
              <a:latin typeface="Verdana" panose="020B0604030504040204" pitchFamily="34" charset="0"/>
              <a:ea typeface="Verdana" panose="020B0604030504040204" pitchFamily="34" charset="0"/>
            </a:endParaRPr>
          </a:p>
        </p:txBody>
      </p:sp>
      <p:sp>
        <p:nvSpPr>
          <p:cNvPr id="7" name="Rectangle 6">
            <a:extLst>
              <a:ext uri="{FF2B5EF4-FFF2-40B4-BE49-F238E27FC236}">
                <a16:creationId xmlns:a16="http://schemas.microsoft.com/office/drawing/2014/main" id="{F31EDC83-449A-B7BF-72B3-941B0F061139}"/>
              </a:ext>
            </a:extLst>
          </p:cNvPr>
          <p:cNvSpPr/>
          <p:nvPr/>
        </p:nvSpPr>
        <p:spPr>
          <a:xfrm>
            <a:off x="158663" y="234698"/>
            <a:ext cx="11728537" cy="646331"/>
          </a:xfrm>
          <a:prstGeom prst="rect">
            <a:avLst/>
          </a:prstGeom>
          <a:noFill/>
        </p:spPr>
        <p:txBody>
          <a:bodyPr wrap="square" lIns="91440" tIns="45720" rIns="91440" bIns="45720">
            <a:spAutoFit/>
          </a:bodyPr>
          <a:lstStyle/>
          <a:p>
            <a:r>
              <a:rPr lang="en-US" sz="3600" b="1" dirty="0">
                <a:solidFill>
                  <a:schemeClr val="accent1"/>
                </a:solidFill>
              </a:rPr>
              <a:t>Our Prayer</a:t>
            </a:r>
            <a:r>
              <a:rPr lang="en-US" sz="3600" b="1" dirty="0"/>
              <a:t> </a:t>
            </a:r>
            <a:r>
              <a:rPr lang="en-US" sz="3600" b="1" dirty="0">
                <a:solidFill>
                  <a:schemeClr val="accent5">
                    <a:lumMod val="75000"/>
                  </a:schemeClr>
                </a:solidFill>
              </a:rPr>
              <a:t>Nuestra </a:t>
            </a:r>
            <a:r>
              <a:rPr lang="en-US" sz="3600" b="1" dirty="0" err="1">
                <a:solidFill>
                  <a:schemeClr val="accent5">
                    <a:lumMod val="75000"/>
                  </a:schemeClr>
                </a:solidFill>
              </a:rPr>
              <a:t>oración</a:t>
            </a:r>
            <a:r>
              <a:rPr lang="en-US" sz="3600" b="1" dirty="0"/>
              <a:t> </a:t>
            </a:r>
            <a:r>
              <a:rPr lang="en-US" sz="3600" b="1" dirty="0">
                <a:solidFill>
                  <a:schemeClr val="accent6">
                    <a:lumMod val="75000"/>
                  </a:schemeClr>
                </a:solidFill>
              </a:rPr>
              <a:t>A </a:t>
            </a:r>
            <a:r>
              <a:rPr lang="en-US" sz="3600" b="1" dirty="0" err="1">
                <a:solidFill>
                  <a:schemeClr val="accent6">
                    <a:lumMod val="75000"/>
                  </a:schemeClr>
                </a:solidFill>
              </a:rPr>
              <a:t>nossa</a:t>
            </a:r>
            <a:r>
              <a:rPr lang="en-US" sz="3600" b="1" dirty="0">
                <a:solidFill>
                  <a:schemeClr val="accent6">
                    <a:lumMod val="75000"/>
                  </a:schemeClr>
                </a:solidFill>
              </a:rPr>
              <a:t> </a:t>
            </a:r>
            <a:r>
              <a:rPr lang="en-US" sz="3600" b="1" dirty="0" err="1">
                <a:solidFill>
                  <a:schemeClr val="accent6">
                    <a:lumMod val="75000"/>
                  </a:schemeClr>
                </a:solidFill>
              </a:rPr>
              <a:t>oração</a:t>
            </a:r>
            <a:r>
              <a:rPr lang="en-US" sz="3600" dirty="0"/>
              <a:t> </a:t>
            </a:r>
            <a:r>
              <a:rPr lang="en-US" sz="3600" b="1" dirty="0">
                <a:solidFill>
                  <a:schemeClr val="accent2">
                    <a:lumMod val="75000"/>
                  </a:schemeClr>
                </a:solidFill>
              </a:rPr>
              <a:t>Notre </a:t>
            </a:r>
            <a:r>
              <a:rPr lang="en-US" sz="3600" b="1" dirty="0" err="1">
                <a:solidFill>
                  <a:schemeClr val="accent2">
                    <a:lumMod val="75000"/>
                  </a:schemeClr>
                </a:solidFill>
              </a:rPr>
              <a:t>prière</a:t>
            </a:r>
            <a:endParaRPr lang="en-US" sz="3600" dirty="0">
              <a:solidFill>
                <a:schemeClr val="accent2">
                  <a:lumMod val="75000"/>
                </a:schemeClr>
              </a:solidFill>
            </a:endParaRPr>
          </a:p>
        </p:txBody>
      </p:sp>
      <p:sp>
        <p:nvSpPr>
          <p:cNvPr id="9" name="TextBox 8">
            <a:extLst>
              <a:ext uri="{FF2B5EF4-FFF2-40B4-BE49-F238E27FC236}">
                <a16:creationId xmlns:a16="http://schemas.microsoft.com/office/drawing/2014/main" id="{6652A7ED-802E-3523-49E9-512CC5D14417}"/>
              </a:ext>
            </a:extLst>
          </p:cNvPr>
          <p:cNvSpPr txBox="1"/>
          <p:nvPr/>
        </p:nvSpPr>
        <p:spPr>
          <a:xfrm>
            <a:off x="304800" y="881029"/>
            <a:ext cx="9499600" cy="523220"/>
          </a:xfrm>
          <a:prstGeom prst="rect">
            <a:avLst/>
          </a:prstGeom>
          <a:noFill/>
        </p:spPr>
        <p:txBody>
          <a:bodyPr wrap="square">
            <a:spAutoFit/>
          </a:bodyPr>
          <a:lstStyle/>
          <a:p>
            <a:r>
              <a:rPr lang="en-US" sz="1400" b="1" i="1" dirty="0">
                <a:latin typeface="Verdana" panose="020B0604030504040204" pitchFamily="34" charset="0"/>
                <a:ea typeface="Verdana" panose="020B0604030504040204" pitchFamily="34" charset="0"/>
              </a:rPr>
              <a:t>A Prayer to Remember, to Repent, to be Afraid</a:t>
            </a:r>
          </a:p>
          <a:p>
            <a:r>
              <a:rPr lang="en-US" sz="1400" dirty="0">
                <a:latin typeface="Verdana" panose="020B0604030504040204" pitchFamily="34" charset="0"/>
                <a:ea typeface="Verdana" panose="020B0604030504040204" pitchFamily="34" charset="0"/>
              </a:rPr>
              <a:t>    By Marie Dennis, Pax Christi USA Ambassador of Peace</a:t>
            </a:r>
          </a:p>
        </p:txBody>
      </p:sp>
    </p:spTree>
    <p:extLst>
      <p:ext uri="{BB962C8B-B14F-4D97-AF65-F5344CB8AC3E}">
        <p14:creationId xmlns:p14="http://schemas.microsoft.com/office/powerpoint/2010/main" val="2273761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7EC90CD-B467-A3A7-4397-38128688C1C0}"/>
              </a:ext>
            </a:extLst>
          </p:cNvPr>
          <p:cNvSpPr txBox="1"/>
          <p:nvPr/>
        </p:nvSpPr>
        <p:spPr>
          <a:xfrm>
            <a:off x="158662" y="973600"/>
            <a:ext cx="11830137" cy="5586145"/>
          </a:xfrm>
          <a:prstGeom prst="rect">
            <a:avLst/>
          </a:prstGeom>
          <a:noFill/>
        </p:spPr>
        <p:txBody>
          <a:bodyPr wrap="square">
            <a:spAutoFit/>
          </a:bodyPr>
          <a:lstStyle/>
          <a:p>
            <a:r>
              <a:rPr lang="en-US" sz="1700" b="1" dirty="0">
                <a:solidFill>
                  <a:schemeClr val="accent1">
                    <a:lumMod val="75000"/>
                  </a:schemeClr>
                </a:solidFill>
                <a:latin typeface="Verdana" panose="020B0604030504040204" pitchFamily="34" charset="0"/>
                <a:ea typeface="Verdana" panose="020B0604030504040204" pitchFamily="34" charset="0"/>
              </a:rPr>
              <a:t>Reader:  </a:t>
            </a:r>
            <a:r>
              <a:rPr lang="en-US" sz="1700" dirty="0">
                <a:solidFill>
                  <a:schemeClr val="accent1">
                    <a:lumMod val="75000"/>
                  </a:schemeClr>
                </a:solidFill>
                <a:latin typeface="Verdana" panose="020B0604030504040204" pitchFamily="34" charset="0"/>
                <a:ea typeface="Verdana" panose="020B0604030504040204" pitchFamily="34" charset="0"/>
              </a:rPr>
              <a:t>We see the fading photos of death, thousands of burned bodies, stunned and silent people, tombstones, </a:t>
            </a:r>
            <a:r>
              <a:rPr lang="en-US" sz="1700" dirty="0" err="1">
                <a:solidFill>
                  <a:schemeClr val="accent1">
                    <a:lumMod val="75000"/>
                  </a:schemeClr>
                </a:solidFill>
                <a:latin typeface="Verdana" panose="020B0604030504040204" pitchFamily="34" charset="0"/>
                <a:ea typeface="Verdana" panose="020B0604030504040204" pitchFamily="34" charset="0"/>
              </a:rPr>
              <a:t>buildings,destroyed</a:t>
            </a:r>
            <a:r>
              <a:rPr lang="en-US" sz="1700" dirty="0">
                <a:solidFill>
                  <a:schemeClr val="accent1">
                    <a:lumMod val="75000"/>
                  </a:schemeClr>
                </a:solidFill>
                <a:latin typeface="Verdana" panose="020B0604030504040204" pitchFamily="34" charset="0"/>
                <a:ea typeface="Verdana" panose="020B0604030504040204" pitchFamily="34" charset="0"/>
              </a:rPr>
              <a:t>, a cathedral standing on holy ground, Hiroshima, Nagasaki.</a:t>
            </a:r>
          </a:p>
          <a:p>
            <a:endParaRPr lang="en-US" sz="1700" dirty="0">
              <a:solidFill>
                <a:schemeClr val="accent1">
                  <a:lumMod val="75000"/>
                </a:schemeClr>
              </a:solidFill>
              <a:latin typeface="Verdana" panose="020B0604030504040204" pitchFamily="34" charset="0"/>
              <a:ea typeface="Verdana" panose="020B0604030504040204" pitchFamily="34" charset="0"/>
            </a:endParaRPr>
          </a:p>
          <a:p>
            <a:r>
              <a:rPr lang="en-US" sz="1700" b="1" dirty="0">
                <a:solidFill>
                  <a:schemeClr val="accent1">
                    <a:lumMod val="75000"/>
                  </a:schemeClr>
                </a:solidFill>
                <a:latin typeface="Verdana" panose="020B0604030504040204" pitchFamily="34" charset="0"/>
                <a:ea typeface="Verdana" panose="020B0604030504040204" pitchFamily="34" charset="0"/>
              </a:rPr>
              <a:t>ALL:</a:t>
            </a:r>
            <a:r>
              <a:rPr lang="en-US" sz="1700" dirty="0">
                <a:solidFill>
                  <a:schemeClr val="accent1">
                    <a:lumMod val="75000"/>
                  </a:schemeClr>
                </a:solidFill>
                <a:latin typeface="Verdana" panose="020B0604030504040204" pitchFamily="34" charset="0"/>
                <a:ea typeface="Verdana" panose="020B0604030504040204" pitchFamily="34" charset="0"/>
              </a:rPr>
              <a:t> Forgive us for the violence we have inflicted on so many sisters and brothers, on the earth.</a:t>
            </a:r>
          </a:p>
          <a:p>
            <a:endParaRPr lang="en-US" sz="1700" dirty="0">
              <a:latin typeface="Verdana" panose="020B0604030504040204" pitchFamily="34" charset="0"/>
              <a:ea typeface="Verdana" panose="020B0604030504040204" pitchFamily="34" charset="0"/>
            </a:endParaRPr>
          </a:p>
          <a:p>
            <a:r>
              <a:rPr lang="en-US" sz="1700" b="1" dirty="0">
                <a:solidFill>
                  <a:schemeClr val="accent5">
                    <a:lumMod val="75000"/>
                  </a:schemeClr>
                </a:solidFill>
                <a:latin typeface="Verdana" panose="020B0604030504040204" pitchFamily="34" charset="0"/>
                <a:ea typeface="Verdana" panose="020B0604030504040204" pitchFamily="34" charset="0"/>
              </a:rPr>
              <a:t>Lector: </a:t>
            </a:r>
            <a:r>
              <a:rPr lang="en-US" sz="1700" dirty="0" err="1">
                <a:solidFill>
                  <a:schemeClr val="accent5">
                    <a:lumMod val="75000"/>
                  </a:schemeClr>
                </a:solidFill>
                <a:latin typeface="Verdana" panose="020B0604030504040204" pitchFamily="34" charset="0"/>
                <a:ea typeface="Verdana" panose="020B0604030504040204" pitchFamily="34" charset="0"/>
              </a:rPr>
              <a:t>Vemos</a:t>
            </a:r>
            <a:r>
              <a:rPr lang="en-US" sz="1700" dirty="0">
                <a:solidFill>
                  <a:schemeClr val="accent5">
                    <a:lumMod val="75000"/>
                  </a:schemeClr>
                </a:solidFill>
                <a:latin typeface="Verdana" panose="020B0604030504040204" pitchFamily="34" charset="0"/>
                <a:ea typeface="Verdana" panose="020B0604030504040204" pitchFamily="34" charset="0"/>
              </a:rPr>
              <a:t> las </a:t>
            </a:r>
            <a:r>
              <a:rPr lang="en-US" sz="1700" dirty="0" err="1">
                <a:solidFill>
                  <a:schemeClr val="accent5">
                    <a:lumMod val="75000"/>
                  </a:schemeClr>
                </a:solidFill>
                <a:latin typeface="Verdana" panose="020B0604030504040204" pitchFamily="34" charset="0"/>
                <a:ea typeface="Verdana" panose="020B0604030504040204" pitchFamily="34" charset="0"/>
              </a:rPr>
              <a:t>fotos</a:t>
            </a:r>
            <a:r>
              <a:rPr lang="en-US" sz="1700" dirty="0">
                <a:solidFill>
                  <a:schemeClr val="accent5">
                    <a:lumMod val="75000"/>
                  </a:schemeClr>
                </a:solidFill>
                <a:latin typeface="Verdana" panose="020B0604030504040204" pitchFamily="34" charset="0"/>
                <a:ea typeface="Verdana" panose="020B0604030504040204" pitchFamily="34" charset="0"/>
              </a:rPr>
              <a:t> </a:t>
            </a:r>
            <a:r>
              <a:rPr lang="en-US" sz="1700" dirty="0" err="1">
                <a:solidFill>
                  <a:schemeClr val="accent5">
                    <a:lumMod val="75000"/>
                  </a:schemeClr>
                </a:solidFill>
                <a:latin typeface="Verdana" panose="020B0604030504040204" pitchFamily="34" charset="0"/>
                <a:ea typeface="Verdana" panose="020B0604030504040204" pitchFamily="34" charset="0"/>
              </a:rPr>
              <a:t>descoloridas</a:t>
            </a:r>
            <a:r>
              <a:rPr lang="en-US" sz="1700" dirty="0">
                <a:solidFill>
                  <a:schemeClr val="accent5">
                    <a:lumMod val="75000"/>
                  </a:schemeClr>
                </a:solidFill>
                <a:latin typeface="Verdana" panose="020B0604030504040204" pitchFamily="34" charset="0"/>
                <a:ea typeface="Verdana" panose="020B0604030504040204" pitchFamily="34" charset="0"/>
              </a:rPr>
              <a:t> de la </a:t>
            </a:r>
            <a:r>
              <a:rPr lang="en-US" sz="1700" dirty="0" err="1">
                <a:solidFill>
                  <a:schemeClr val="accent5">
                    <a:lumMod val="75000"/>
                  </a:schemeClr>
                </a:solidFill>
                <a:latin typeface="Verdana" panose="020B0604030504040204" pitchFamily="34" charset="0"/>
                <a:ea typeface="Verdana" panose="020B0604030504040204" pitchFamily="34" charset="0"/>
              </a:rPr>
              <a:t>muerte</a:t>
            </a:r>
            <a:r>
              <a:rPr lang="en-US" sz="1700" dirty="0">
                <a:solidFill>
                  <a:schemeClr val="accent5">
                    <a:lumMod val="75000"/>
                  </a:schemeClr>
                </a:solidFill>
                <a:latin typeface="Verdana" panose="020B0604030504040204" pitchFamily="34" charset="0"/>
                <a:ea typeface="Verdana" panose="020B0604030504040204" pitchFamily="34" charset="0"/>
              </a:rPr>
              <a:t>, miles de </a:t>
            </a:r>
            <a:r>
              <a:rPr lang="en-US" sz="1700" dirty="0" err="1">
                <a:solidFill>
                  <a:schemeClr val="accent5">
                    <a:lumMod val="75000"/>
                  </a:schemeClr>
                </a:solidFill>
                <a:latin typeface="Verdana" panose="020B0604030504040204" pitchFamily="34" charset="0"/>
                <a:ea typeface="Verdana" panose="020B0604030504040204" pitchFamily="34" charset="0"/>
              </a:rPr>
              <a:t>cuerpos</a:t>
            </a:r>
            <a:r>
              <a:rPr lang="en-US" sz="1700" dirty="0">
                <a:solidFill>
                  <a:schemeClr val="accent5">
                    <a:lumMod val="75000"/>
                  </a:schemeClr>
                </a:solidFill>
                <a:latin typeface="Verdana" panose="020B0604030504040204" pitchFamily="34" charset="0"/>
                <a:ea typeface="Verdana" panose="020B0604030504040204" pitchFamily="34" charset="0"/>
              </a:rPr>
              <a:t> </a:t>
            </a:r>
            <a:r>
              <a:rPr lang="en-US" sz="1700" dirty="0" err="1">
                <a:solidFill>
                  <a:schemeClr val="accent5">
                    <a:lumMod val="75000"/>
                  </a:schemeClr>
                </a:solidFill>
                <a:latin typeface="Verdana" panose="020B0604030504040204" pitchFamily="34" charset="0"/>
                <a:ea typeface="Verdana" panose="020B0604030504040204" pitchFamily="34" charset="0"/>
              </a:rPr>
              <a:t>calcinados</a:t>
            </a:r>
            <a:r>
              <a:rPr lang="en-US" sz="1700" dirty="0">
                <a:solidFill>
                  <a:schemeClr val="accent5">
                    <a:lumMod val="75000"/>
                  </a:schemeClr>
                </a:solidFill>
                <a:latin typeface="Verdana" panose="020B0604030504040204" pitchFamily="34" charset="0"/>
                <a:ea typeface="Verdana" panose="020B0604030504040204" pitchFamily="34" charset="0"/>
              </a:rPr>
              <a:t>, personas </a:t>
            </a:r>
            <a:r>
              <a:rPr lang="en-US" sz="1700" dirty="0" err="1">
                <a:solidFill>
                  <a:schemeClr val="accent5">
                    <a:lumMod val="75000"/>
                  </a:schemeClr>
                </a:solidFill>
                <a:latin typeface="Verdana" panose="020B0604030504040204" pitchFamily="34" charset="0"/>
                <a:ea typeface="Verdana" panose="020B0604030504040204" pitchFamily="34" charset="0"/>
              </a:rPr>
              <a:t>atónitas</a:t>
            </a:r>
            <a:r>
              <a:rPr lang="en-US" sz="1700" dirty="0">
                <a:solidFill>
                  <a:schemeClr val="accent5">
                    <a:lumMod val="75000"/>
                  </a:schemeClr>
                </a:solidFill>
                <a:latin typeface="Verdana" panose="020B0604030504040204" pitchFamily="34" charset="0"/>
                <a:ea typeface="Verdana" panose="020B0604030504040204" pitchFamily="34" charset="0"/>
              </a:rPr>
              <a:t> y </a:t>
            </a:r>
            <a:r>
              <a:rPr lang="en-US" sz="1700" dirty="0" err="1">
                <a:solidFill>
                  <a:schemeClr val="accent5">
                    <a:lumMod val="75000"/>
                  </a:schemeClr>
                </a:solidFill>
                <a:latin typeface="Verdana" panose="020B0604030504040204" pitchFamily="34" charset="0"/>
                <a:ea typeface="Verdana" panose="020B0604030504040204" pitchFamily="34" charset="0"/>
              </a:rPr>
              <a:t>en</a:t>
            </a:r>
            <a:r>
              <a:rPr lang="en-US" sz="1700" dirty="0">
                <a:solidFill>
                  <a:schemeClr val="accent5">
                    <a:lumMod val="75000"/>
                  </a:schemeClr>
                </a:solidFill>
                <a:latin typeface="Verdana" panose="020B0604030504040204" pitchFamily="34" charset="0"/>
                <a:ea typeface="Verdana" panose="020B0604030504040204" pitchFamily="34" charset="0"/>
              </a:rPr>
              <a:t> </a:t>
            </a:r>
            <a:r>
              <a:rPr lang="en-US" sz="1700" dirty="0" err="1">
                <a:solidFill>
                  <a:schemeClr val="accent5">
                    <a:lumMod val="75000"/>
                  </a:schemeClr>
                </a:solidFill>
                <a:latin typeface="Verdana" panose="020B0604030504040204" pitchFamily="34" charset="0"/>
                <a:ea typeface="Verdana" panose="020B0604030504040204" pitchFamily="34" charset="0"/>
              </a:rPr>
              <a:t>silencio</a:t>
            </a:r>
            <a:r>
              <a:rPr lang="en-US" sz="1700" dirty="0">
                <a:solidFill>
                  <a:schemeClr val="accent5">
                    <a:lumMod val="75000"/>
                  </a:schemeClr>
                </a:solidFill>
                <a:latin typeface="Verdana" panose="020B0604030504040204" pitchFamily="34" charset="0"/>
                <a:ea typeface="Verdana" panose="020B0604030504040204" pitchFamily="34" charset="0"/>
              </a:rPr>
              <a:t>, </a:t>
            </a:r>
            <a:r>
              <a:rPr lang="en-US" sz="1700" dirty="0" err="1">
                <a:solidFill>
                  <a:schemeClr val="accent5">
                    <a:lumMod val="75000"/>
                  </a:schemeClr>
                </a:solidFill>
                <a:latin typeface="Verdana" panose="020B0604030504040204" pitchFamily="34" charset="0"/>
                <a:ea typeface="Verdana" panose="020B0604030504040204" pitchFamily="34" charset="0"/>
              </a:rPr>
              <a:t>lápidas</a:t>
            </a:r>
            <a:r>
              <a:rPr lang="en-US" sz="1700" dirty="0">
                <a:solidFill>
                  <a:schemeClr val="accent5">
                    <a:lumMod val="75000"/>
                  </a:schemeClr>
                </a:solidFill>
                <a:latin typeface="Verdana" panose="020B0604030504040204" pitchFamily="34" charset="0"/>
                <a:ea typeface="Verdana" panose="020B0604030504040204" pitchFamily="34" charset="0"/>
              </a:rPr>
              <a:t>, </a:t>
            </a:r>
            <a:r>
              <a:rPr lang="en-US" sz="1700" dirty="0" err="1">
                <a:solidFill>
                  <a:schemeClr val="accent5">
                    <a:lumMod val="75000"/>
                  </a:schemeClr>
                </a:solidFill>
                <a:latin typeface="Verdana" panose="020B0604030504040204" pitchFamily="34" charset="0"/>
                <a:ea typeface="Verdana" panose="020B0604030504040204" pitchFamily="34" charset="0"/>
              </a:rPr>
              <a:t>edificios</a:t>
            </a:r>
            <a:r>
              <a:rPr lang="en-US" sz="1700" dirty="0">
                <a:solidFill>
                  <a:schemeClr val="accent5">
                    <a:lumMod val="75000"/>
                  </a:schemeClr>
                </a:solidFill>
                <a:latin typeface="Verdana" panose="020B0604030504040204" pitchFamily="34" charset="0"/>
                <a:ea typeface="Verdana" panose="020B0604030504040204" pitchFamily="34" charset="0"/>
              </a:rPr>
              <a:t> </a:t>
            </a:r>
            <a:r>
              <a:rPr lang="en-US" sz="1700" dirty="0" err="1">
                <a:solidFill>
                  <a:schemeClr val="accent5">
                    <a:lumMod val="75000"/>
                  </a:schemeClr>
                </a:solidFill>
                <a:latin typeface="Verdana" panose="020B0604030504040204" pitchFamily="34" charset="0"/>
                <a:ea typeface="Verdana" panose="020B0604030504040204" pitchFamily="34" charset="0"/>
              </a:rPr>
              <a:t>destruidos</a:t>
            </a:r>
            <a:r>
              <a:rPr lang="en-US" sz="1700" dirty="0">
                <a:solidFill>
                  <a:schemeClr val="accent5">
                    <a:lumMod val="75000"/>
                  </a:schemeClr>
                </a:solidFill>
                <a:latin typeface="Verdana" panose="020B0604030504040204" pitchFamily="34" charset="0"/>
                <a:ea typeface="Verdana" panose="020B0604030504040204" pitchFamily="34" charset="0"/>
              </a:rPr>
              <a:t>, </a:t>
            </a:r>
            <a:r>
              <a:rPr lang="en-US" sz="1700" dirty="0" err="1">
                <a:solidFill>
                  <a:schemeClr val="accent5">
                    <a:lumMod val="75000"/>
                  </a:schemeClr>
                </a:solidFill>
                <a:latin typeface="Verdana" panose="020B0604030504040204" pitchFamily="34" charset="0"/>
                <a:ea typeface="Verdana" panose="020B0604030504040204" pitchFamily="34" charset="0"/>
              </a:rPr>
              <a:t>una</a:t>
            </a:r>
            <a:r>
              <a:rPr lang="en-US" sz="1700" dirty="0">
                <a:solidFill>
                  <a:schemeClr val="accent5">
                    <a:lumMod val="75000"/>
                  </a:schemeClr>
                </a:solidFill>
                <a:latin typeface="Verdana" panose="020B0604030504040204" pitchFamily="34" charset="0"/>
                <a:ea typeface="Verdana" panose="020B0604030504040204" pitchFamily="34" charset="0"/>
              </a:rPr>
              <a:t> </a:t>
            </a:r>
            <a:r>
              <a:rPr lang="en-US" sz="1700" dirty="0" err="1">
                <a:solidFill>
                  <a:schemeClr val="accent5">
                    <a:lumMod val="75000"/>
                  </a:schemeClr>
                </a:solidFill>
                <a:latin typeface="Verdana" panose="020B0604030504040204" pitchFamily="34" charset="0"/>
                <a:ea typeface="Verdana" panose="020B0604030504040204" pitchFamily="34" charset="0"/>
              </a:rPr>
              <a:t>catedral</a:t>
            </a:r>
            <a:r>
              <a:rPr lang="en-US" sz="1700" dirty="0">
                <a:solidFill>
                  <a:schemeClr val="accent5">
                    <a:lumMod val="75000"/>
                  </a:schemeClr>
                </a:solidFill>
                <a:latin typeface="Verdana" panose="020B0604030504040204" pitchFamily="34" charset="0"/>
                <a:ea typeface="Verdana" panose="020B0604030504040204" pitchFamily="34" charset="0"/>
              </a:rPr>
              <a:t> </a:t>
            </a:r>
            <a:r>
              <a:rPr lang="en-US" sz="1700" dirty="0" err="1">
                <a:solidFill>
                  <a:schemeClr val="accent5">
                    <a:lumMod val="75000"/>
                  </a:schemeClr>
                </a:solidFill>
                <a:latin typeface="Verdana" panose="020B0604030504040204" pitchFamily="34" charset="0"/>
                <a:ea typeface="Verdana" panose="020B0604030504040204" pitchFamily="34" charset="0"/>
              </a:rPr>
              <a:t>erigida</a:t>
            </a:r>
            <a:r>
              <a:rPr lang="en-US" sz="1700" dirty="0">
                <a:solidFill>
                  <a:schemeClr val="accent5">
                    <a:lumMod val="75000"/>
                  </a:schemeClr>
                </a:solidFill>
                <a:latin typeface="Verdana" panose="020B0604030504040204" pitchFamily="34" charset="0"/>
                <a:ea typeface="Verdana" panose="020B0604030504040204" pitchFamily="34" charset="0"/>
              </a:rPr>
              <a:t> </a:t>
            </a:r>
            <a:r>
              <a:rPr lang="en-US" sz="1700" dirty="0" err="1">
                <a:solidFill>
                  <a:schemeClr val="accent5">
                    <a:lumMod val="75000"/>
                  </a:schemeClr>
                </a:solidFill>
                <a:latin typeface="Verdana" panose="020B0604030504040204" pitchFamily="34" charset="0"/>
                <a:ea typeface="Verdana" panose="020B0604030504040204" pitchFamily="34" charset="0"/>
              </a:rPr>
              <a:t>en</a:t>
            </a:r>
            <a:r>
              <a:rPr lang="en-US" sz="1700" dirty="0">
                <a:solidFill>
                  <a:schemeClr val="accent5">
                    <a:lumMod val="75000"/>
                  </a:schemeClr>
                </a:solidFill>
                <a:latin typeface="Verdana" panose="020B0604030504040204" pitchFamily="34" charset="0"/>
                <a:ea typeface="Verdana" panose="020B0604030504040204" pitchFamily="34" charset="0"/>
              </a:rPr>
              <a:t> tierra sagrada, Hiroshima, Nagasaki.</a:t>
            </a:r>
          </a:p>
          <a:p>
            <a:endParaRPr lang="en-US" sz="1700" dirty="0">
              <a:solidFill>
                <a:schemeClr val="accent5">
                  <a:lumMod val="75000"/>
                </a:schemeClr>
              </a:solidFill>
              <a:latin typeface="Verdana" panose="020B0604030504040204" pitchFamily="34" charset="0"/>
              <a:ea typeface="Verdana" panose="020B0604030504040204" pitchFamily="34" charset="0"/>
            </a:endParaRPr>
          </a:p>
          <a:p>
            <a:r>
              <a:rPr lang="en-US" sz="1700" b="1" dirty="0">
                <a:solidFill>
                  <a:schemeClr val="accent5">
                    <a:lumMod val="75000"/>
                  </a:schemeClr>
                </a:solidFill>
                <a:latin typeface="Verdana" panose="020B0604030504040204" pitchFamily="34" charset="0"/>
                <a:ea typeface="Verdana" panose="020B0604030504040204" pitchFamily="34" charset="0"/>
              </a:rPr>
              <a:t>TODOS:</a:t>
            </a:r>
            <a:r>
              <a:rPr lang="en-US" sz="1700" dirty="0">
                <a:solidFill>
                  <a:schemeClr val="accent5">
                    <a:lumMod val="75000"/>
                  </a:schemeClr>
                </a:solidFill>
                <a:latin typeface="Verdana" panose="020B0604030504040204" pitchFamily="34" charset="0"/>
                <a:ea typeface="Verdana" panose="020B0604030504040204" pitchFamily="34" charset="0"/>
              </a:rPr>
              <a:t> </a:t>
            </a:r>
            <a:r>
              <a:rPr lang="en-US" sz="1700" dirty="0" err="1">
                <a:solidFill>
                  <a:schemeClr val="accent5">
                    <a:lumMod val="75000"/>
                  </a:schemeClr>
                </a:solidFill>
                <a:latin typeface="Verdana" panose="020B0604030504040204" pitchFamily="34" charset="0"/>
                <a:ea typeface="Verdana" panose="020B0604030504040204" pitchFamily="34" charset="0"/>
              </a:rPr>
              <a:t>Perdónennos</a:t>
            </a:r>
            <a:r>
              <a:rPr lang="en-US" sz="1700" dirty="0">
                <a:solidFill>
                  <a:schemeClr val="accent5">
                    <a:lumMod val="75000"/>
                  </a:schemeClr>
                </a:solidFill>
                <a:latin typeface="Verdana" panose="020B0604030504040204" pitchFamily="34" charset="0"/>
                <a:ea typeface="Verdana" panose="020B0604030504040204" pitchFamily="34" charset="0"/>
              </a:rPr>
              <a:t> </a:t>
            </a:r>
            <a:r>
              <a:rPr lang="en-US" sz="1700" dirty="0" err="1">
                <a:solidFill>
                  <a:schemeClr val="accent5">
                    <a:lumMod val="75000"/>
                  </a:schemeClr>
                </a:solidFill>
                <a:latin typeface="Verdana" panose="020B0604030504040204" pitchFamily="34" charset="0"/>
                <a:ea typeface="Verdana" panose="020B0604030504040204" pitchFamily="34" charset="0"/>
              </a:rPr>
              <a:t>por</a:t>
            </a:r>
            <a:r>
              <a:rPr lang="en-US" sz="1700" dirty="0">
                <a:solidFill>
                  <a:schemeClr val="accent5">
                    <a:lumMod val="75000"/>
                  </a:schemeClr>
                </a:solidFill>
                <a:latin typeface="Verdana" panose="020B0604030504040204" pitchFamily="34" charset="0"/>
                <a:ea typeface="Verdana" panose="020B0604030504040204" pitchFamily="34" charset="0"/>
              </a:rPr>
              <a:t> la </a:t>
            </a:r>
            <a:r>
              <a:rPr lang="en-US" sz="1700" dirty="0" err="1">
                <a:solidFill>
                  <a:schemeClr val="accent5">
                    <a:lumMod val="75000"/>
                  </a:schemeClr>
                </a:solidFill>
                <a:latin typeface="Verdana" panose="020B0604030504040204" pitchFamily="34" charset="0"/>
                <a:ea typeface="Verdana" panose="020B0604030504040204" pitchFamily="34" charset="0"/>
              </a:rPr>
              <a:t>violencia</a:t>
            </a:r>
            <a:r>
              <a:rPr lang="en-US" sz="1700" dirty="0">
                <a:solidFill>
                  <a:schemeClr val="accent5">
                    <a:lumMod val="75000"/>
                  </a:schemeClr>
                </a:solidFill>
                <a:latin typeface="Verdana" panose="020B0604030504040204" pitchFamily="34" charset="0"/>
                <a:ea typeface="Verdana" panose="020B0604030504040204" pitchFamily="34" charset="0"/>
              </a:rPr>
              <a:t> </a:t>
            </a:r>
            <a:r>
              <a:rPr lang="en-US" sz="1700" dirty="0" err="1">
                <a:solidFill>
                  <a:schemeClr val="accent5">
                    <a:lumMod val="75000"/>
                  </a:schemeClr>
                </a:solidFill>
                <a:latin typeface="Verdana" panose="020B0604030504040204" pitchFamily="34" charset="0"/>
                <a:ea typeface="Verdana" panose="020B0604030504040204" pitchFamily="34" charset="0"/>
              </a:rPr>
              <a:t>que</a:t>
            </a:r>
            <a:r>
              <a:rPr lang="en-US" sz="1700" dirty="0">
                <a:solidFill>
                  <a:schemeClr val="accent5">
                    <a:lumMod val="75000"/>
                  </a:schemeClr>
                </a:solidFill>
                <a:latin typeface="Verdana" panose="020B0604030504040204" pitchFamily="34" charset="0"/>
                <a:ea typeface="Verdana" panose="020B0604030504040204" pitchFamily="34" charset="0"/>
              </a:rPr>
              <a:t> </a:t>
            </a:r>
            <a:r>
              <a:rPr lang="en-US" sz="1700" dirty="0" err="1">
                <a:solidFill>
                  <a:schemeClr val="accent5">
                    <a:lumMod val="75000"/>
                  </a:schemeClr>
                </a:solidFill>
                <a:latin typeface="Verdana" panose="020B0604030504040204" pitchFamily="34" charset="0"/>
                <a:ea typeface="Verdana" panose="020B0604030504040204" pitchFamily="34" charset="0"/>
              </a:rPr>
              <a:t>hemos</a:t>
            </a:r>
            <a:r>
              <a:rPr lang="en-US" sz="1700" dirty="0">
                <a:solidFill>
                  <a:schemeClr val="accent5">
                    <a:lumMod val="75000"/>
                  </a:schemeClr>
                </a:solidFill>
                <a:latin typeface="Verdana" panose="020B0604030504040204" pitchFamily="34" charset="0"/>
                <a:ea typeface="Verdana" panose="020B0604030504040204" pitchFamily="34" charset="0"/>
              </a:rPr>
              <a:t> </a:t>
            </a:r>
            <a:r>
              <a:rPr lang="en-US" sz="1700" dirty="0" err="1">
                <a:solidFill>
                  <a:schemeClr val="accent5">
                    <a:lumMod val="75000"/>
                  </a:schemeClr>
                </a:solidFill>
                <a:latin typeface="Verdana" panose="020B0604030504040204" pitchFamily="34" charset="0"/>
                <a:ea typeface="Verdana" panose="020B0604030504040204" pitchFamily="34" charset="0"/>
              </a:rPr>
              <a:t>infligido</a:t>
            </a:r>
            <a:r>
              <a:rPr lang="en-US" sz="1700" dirty="0">
                <a:solidFill>
                  <a:schemeClr val="accent5">
                    <a:lumMod val="75000"/>
                  </a:schemeClr>
                </a:solidFill>
                <a:latin typeface="Verdana" panose="020B0604030504040204" pitchFamily="34" charset="0"/>
                <a:ea typeface="Verdana" panose="020B0604030504040204" pitchFamily="34" charset="0"/>
              </a:rPr>
              <a:t> a </a:t>
            </a:r>
            <a:r>
              <a:rPr lang="en-US" sz="1700" dirty="0" err="1">
                <a:solidFill>
                  <a:schemeClr val="accent5">
                    <a:lumMod val="75000"/>
                  </a:schemeClr>
                </a:solidFill>
                <a:latin typeface="Verdana" panose="020B0604030504040204" pitchFamily="34" charset="0"/>
                <a:ea typeface="Verdana" panose="020B0604030504040204" pitchFamily="34" charset="0"/>
              </a:rPr>
              <a:t>tantas</a:t>
            </a:r>
            <a:r>
              <a:rPr lang="en-US" sz="1700" dirty="0">
                <a:solidFill>
                  <a:schemeClr val="accent5">
                    <a:lumMod val="75000"/>
                  </a:schemeClr>
                </a:solidFill>
                <a:latin typeface="Verdana" panose="020B0604030504040204" pitchFamily="34" charset="0"/>
                <a:ea typeface="Verdana" panose="020B0604030504040204" pitchFamily="34" charset="0"/>
              </a:rPr>
              <a:t> </a:t>
            </a:r>
            <a:r>
              <a:rPr lang="en-US" sz="1700" dirty="0" err="1">
                <a:solidFill>
                  <a:schemeClr val="accent5">
                    <a:lumMod val="75000"/>
                  </a:schemeClr>
                </a:solidFill>
                <a:latin typeface="Verdana" panose="020B0604030504040204" pitchFamily="34" charset="0"/>
                <a:ea typeface="Verdana" panose="020B0604030504040204" pitchFamily="34" charset="0"/>
              </a:rPr>
              <a:t>Religiosas</a:t>
            </a:r>
            <a:r>
              <a:rPr lang="en-US" sz="1700" dirty="0">
                <a:solidFill>
                  <a:schemeClr val="accent5">
                    <a:lumMod val="75000"/>
                  </a:schemeClr>
                </a:solidFill>
                <a:latin typeface="Verdana" panose="020B0604030504040204" pitchFamily="34" charset="0"/>
                <a:ea typeface="Verdana" panose="020B0604030504040204" pitchFamily="34" charset="0"/>
              </a:rPr>
              <a:t> y </a:t>
            </a:r>
            <a:r>
              <a:rPr lang="en-US" sz="1700" dirty="0" err="1">
                <a:solidFill>
                  <a:schemeClr val="accent5">
                    <a:lumMod val="75000"/>
                  </a:schemeClr>
                </a:solidFill>
                <a:latin typeface="Verdana" panose="020B0604030504040204" pitchFamily="34" charset="0"/>
                <a:ea typeface="Verdana" panose="020B0604030504040204" pitchFamily="34" charset="0"/>
              </a:rPr>
              <a:t>hermanos</a:t>
            </a:r>
            <a:r>
              <a:rPr lang="en-US" sz="1700" dirty="0">
                <a:solidFill>
                  <a:schemeClr val="accent5">
                    <a:lumMod val="75000"/>
                  </a:schemeClr>
                </a:solidFill>
                <a:latin typeface="Verdana" panose="020B0604030504040204" pitchFamily="34" charset="0"/>
                <a:ea typeface="Verdana" panose="020B0604030504040204" pitchFamily="34" charset="0"/>
              </a:rPr>
              <a:t>, a la tierra.</a:t>
            </a:r>
          </a:p>
          <a:p>
            <a:endParaRPr lang="en-US" sz="1700" dirty="0">
              <a:latin typeface="Verdana" panose="020B0604030504040204" pitchFamily="34" charset="0"/>
              <a:ea typeface="Verdana" panose="020B0604030504040204" pitchFamily="34" charset="0"/>
            </a:endParaRPr>
          </a:p>
          <a:p>
            <a:r>
              <a:rPr lang="en-US" sz="1700" b="1" dirty="0" err="1">
                <a:solidFill>
                  <a:schemeClr val="accent6">
                    <a:lumMod val="75000"/>
                  </a:schemeClr>
                </a:solidFill>
                <a:latin typeface="Verdana" panose="020B0604030504040204" pitchFamily="34" charset="0"/>
                <a:ea typeface="Verdana" panose="020B0604030504040204" pitchFamily="34" charset="0"/>
              </a:rPr>
              <a:t>Leitor</a:t>
            </a:r>
            <a:r>
              <a:rPr lang="en-US" sz="1700" b="1" dirty="0">
                <a:solidFill>
                  <a:schemeClr val="accent6">
                    <a:lumMod val="75000"/>
                  </a:schemeClr>
                </a:solidFill>
                <a:latin typeface="Verdana" panose="020B0604030504040204" pitchFamily="34" charset="0"/>
                <a:ea typeface="Verdana" panose="020B0604030504040204" pitchFamily="34" charset="0"/>
              </a:rPr>
              <a:t>: </a:t>
            </a:r>
            <a:r>
              <a:rPr lang="en-US" sz="1700" dirty="0" err="1">
                <a:solidFill>
                  <a:schemeClr val="accent6">
                    <a:lumMod val="75000"/>
                  </a:schemeClr>
                </a:solidFill>
                <a:latin typeface="Verdana" panose="020B0604030504040204" pitchFamily="34" charset="0"/>
                <a:ea typeface="Verdana" panose="020B0604030504040204" pitchFamily="34" charset="0"/>
              </a:rPr>
              <a:t>Vemos</a:t>
            </a:r>
            <a:r>
              <a:rPr lang="en-US" sz="1700" dirty="0">
                <a:solidFill>
                  <a:schemeClr val="accent6">
                    <a:lumMod val="75000"/>
                  </a:schemeClr>
                </a:solidFill>
                <a:latin typeface="Verdana" panose="020B0604030504040204" pitchFamily="34" charset="0"/>
                <a:ea typeface="Verdana" panose="020B0604030504040204" pitchFamily="34" charset="0"/>
              </a:rPr>
              <a:t> as </a:t>
            </a:r>
            <a:r>
              <a:rPr lang="en-US" sz="1700" dirty="0" err="1">
                <a:solidFill>
                  <a:schemeClr val="accent6">
                    <a:lumMod val="75000"/>
                  </a:schemeClr>
                </a:solidFill>
                <a:latin typeface="Verdana" panose="020B0604030504040204" pitchFamily="34" charset="0"/>
                <a:ea typeface="Verdana" panose="020B0604030504040204" pitchFamily="34" charset="0"/>
              </a:rPr>
              <a:t>fotografias</a:t>
            </a:r>
            <a:r>
              <a:rPr lang="en-US" sz="1700" dirty="0">
                <a:solidFill>
                  <a:schemeClr val="accent6">
                    <a:lumMod val="75000"/>
                  </a:schemeClr>
                </a:solidFill>
                <a:latin typeface="Verdana" panose="020B0604030504040204" pitchFamily="34" charset="0"/>
                <a:ea typeface="Verdana" panose="020B0604030504040204" pitchFamily="34" charset="0"/>
              </a:rPr>
              <a:t> </a:t>
            </a:r>
            <a:r>
              <a:rPr lang="en-US" sz="1700" dirty="0" err="1">
                <a:solidFill>
                  <a:schemeClr val="accent6">
                    <a:lumMod val="75000"/>
                  </a:schemeClr>
                </a:solidFill>
                <a:latin typeface="Verdana" panose="020B0604030504040204" pitchFamily="34" charset="0"/>
                <a:ea typeface="Verdana" panose="020B0604030504040204" pitchFamily="34" charset="0"/>
              </a:rPr>
              <a:t>desbotadas</a:t>
            </a:r>
            <a:r>
              <a:rPr lang="en-US" sz="1700" dirty="0">
                <a:solidFill>
                  <a:schemeClr val="accent6">
                    <a:lumMod val="75000"/>
                  </a:schemeClr>
                </a:solidFill>
                <a:latin typeface="Verdana" panose="020B0604030504040204" pitchFamily="34" charset="0"/>
                <a:ea typeface="Verdana" panose="020B0604030504040204" pitchFamily="34" charset="0"/>
              </a:rPr>
              <a:t> da </a:t>
            </a:r>
            <a:r>
              <a:rPr lang="en-US" sz="1700" dirty="0" err="1">
                <a:solidFill>
                  <a:schemeClr val="accent6">
                    <a:lumMod val="75000"/>
                  </a:schemeClr>
                </a:solidFill>
                <a:latin typeface="Verdana" panose="020B0604030504040204" pitchFamily="34" charset="0"/>
                <a:ea typeface="Verdana" panose="020B0604030504040204" pitchFamily="34" charset="0"/>
              </a:rPr>
              <a:t>morte</a:t>
            </a:r>
            <a:r>
              <a:rPr lang="en-US" sz="1700" dirty="0">
                <a:solidFill>
                  <a:schemeClr val="accent6">
                    <a:lumMod val="75000"/>
                  </a:schemeClr>
                </a:solidFill>
                <a:latin typeface="Verdana" panose="020B0604030504040204" pitchFamily="34" charset="0"/>
                <a:ea typeface="Verdana" panose="020B0604030504040204" pitchFamily="34" charset="0"/>
              </a:rPr>
              <a:t>, </a:t>
            </a:r>
            <a:r>
              <a:rPr lang="en-US" sz="1700" dirty="0" err="1">
                <a:solidFill>
                  <a:schemeClr val="accent6">
                    <a:lumMod val="75000"/>
                  </a:schemeClr>
                </a:solidFill>
                <a:latin typeface="Verdana" panose="020B0604030504040204" pitchFamily="34" charset="0"/>
                <a:ea typeface="Verdana" panose="020B0604030504040204" pitchFamily="34" charset="0"/>
              </a:rPr>
              <a:t>milhares</a:t>
            </a:r>
            <a:r>
              <a:rPr lang="en-US" sz="1700" dirty="0">
                <a:solidFill>
                  <a:schemeClr val="accent6">
                    <a:lumMod val="75000"/>
                  </a:schemeClr>
                </a:solidFill>
                <a:latin typeface="Verdana" panose="020B0604030504040204" pitchFamily="34" charset="0"/>
                <a:ea typeface="Verdana" panose="020B0604030504040204" pitchFamily="34" charset="0"/>
              </a:rPr>
              <a:t> de </a:t>
            </a:r>
            <a:r>
              <a:rPr lang="en-US" sz="1700" dirty="0" err="1">
                <a:solidFill>
                  <a:schemeClr val="accent6">
                    <a:lumMod val="75000"/>
                  </a:schemeClr>
                </a:solidFill>
                <a:latin typeface="Verdana" panose="020B0604030504040204" pitchFamily="34" charset="0"/>
                <a:ea typeface="Verdana" panose="020B0604030504040204" pitchFamily="34" charset="0"/>
              </a:rPr>
              <a:t>corpos</a:t>
            </a:r>
            <a:r>
              <a:rPr lang="en-US" sz="1700" dirty="0">
                <a:solidFill>
                  <a:schemeClr val="accent6">
                    <a:lumMod val="75000"/>
                  </a:schemeClr>
                </a:solidFill>
                <a:latin typeface="Verdana" panose="020B0604030504040204" pitchFamily="34" charset="0"/>
                <a:ea typeface="Verdana" panose="020B0604030504040204" pitchFamily="34" charset="0"/>
              </a:rPr>
              <a:t> </a:t>
            </a:r>
            <a:r>
              <a:rPr lang="en-US" sz="1700" dirty="0" err="1">
                <a:solidFill>
                  <a:schemeClr val="accent6">
                    <a:lumMod val="75000"/>
                  </a:schemeClr>
                </a:solidFill>
                <a:latin typeface="Verdana" panose="020B0604030504040204" pitchFamily="34" charset="0"/>
                <a:ea typeface="Verdana" panose="020B0604030504040204" pitchFamily="34" charset="0"/>
              </a:rPr>
              <a:t>carbonizados</a:t>
            </a:r>
            <a:r>
              <a:rPr lang="en-US" sz="1700" dirty="0">
                <a:solidFill>
                  <a:schemeClr val="accent6">
                    <a:lumMod val="75000"/>
                  </a:schemeClr>
                </a:solidFill>
                <a:latin typeface="Verdana" panose="020B0604030504040204" pitchFamily="34" charset="0"/>
                <a:ea typeface="Verdana" panose="020B0604030504040204" pitchFamily="34" charset="0"/>
              </a:rPr>
              <a:t>, </a:t>
            </a:r>
            <a:r>
              <a:rPr lang="en-US" sz="1700" dirty="0" err="1">
                <a:solidFill>
                  <a:schemeClr val="accent6">
                    <a:lumMod val="75000"/>
                  </a:schemeClr>
                </a:solidFill>
                <a:latin typeface="Verdana" panose="020B0604030504040204" pitchFamily="34" charset="0"/>
                <a:ea typeface="Verdana" panose="020B0604030504040204" pitchFamily="34" charset="0"/>
              </a:rPr>
              <a:t>pessoas</a:t>
            </a:r>
            <a:r>
              <a:rPr lang="en-US" sz="1700" dirty="0">
                <a:solidFill>
                  <a:schemeClr val="accent6">
                    <a:lumMod val="75000"/>
                  </a:schemeClr>
                </a:solidFill>
                <a:latin typeface="Verdana" panose="020B0604030504040204" pitchFamily="34" charset="0"/>
                <a:ea typeface="Verdana" panose="020B0604030504040204" pitchFamily="34" charset="0"/>
              </a:rPr>
              <a:t> </a:t>
            </a:r>
            <a:r>
              <a:rPr lang="en-US" sz="1700" dirty="0" err="1">
                <a:solidFill>
                  <a:schemeClr val="accent6">
                    <a:lumMod val="75000"/>
                  </a:schemeClr>
                </a:solidFill>
                <a:latin typeface="Verdana" panose="020B0604030504040204" pitchFamily="34" charset="0"/>
                <a:ea typeface="Verdana" panose="020B0604030504040204" pitchFamily="34" charset="0"/>
              </a:rPr>
              <a:t>atordoadas</a:t>
            </a:r>
            <a:r>
              <a:rPr lang="en-US" sz="1700" dirty="0">
                <a:solidFill>
                  <a:schemeClr val="accent6">
                    <a:lumMod val="75000"/>
                  </a:schemeClr>
                </a:solidFill>
                <a:latin typeface="Verdana" panose="020B0604030504040204" pitchFamily="34" charset="0"/>
                <a:ea typeface="Verdana" panose="020B0604030504040204" pitchFamily="34" charset="0"/>
              </a:rPr>
              <a:t> e </a:t>
            </a:r>
            <a:r>
              <a:rPr lang="en-US" sz="1700" dirty="0" err="1">
                <a:solidFill>
                  <a:schemeClr val="accent6">
                    <a:lumMod val="75000"/>
                  </a:schemeClr>
                </a:solidFill>
                <a:latin typeface="Verdana" panose="020B0604030504040204" pitchFamily="34" charset="0"/>
                <a:ea typeface="Verdana" panose="020B0604030504040204" pitchFamily="34" charset="0"/>
              </a:rPr>
              <a:t>em</a:t>
            </a:r>
            <a:r>
              <a:rPr lang="en-US" sz="1700" dirty="0">
                <a:solidFill>
                  <a:schemeClr val="accent6">
                    <a:lumMod val="75000"/>
                  </a:schemeClr>
                </a:solidFill>
                <a:latin typeface="Verdana" panose="020B0604030504040204" pitchFamily="34" charset="0"/>
                <a:ea typeface="Verdana" panose="020B0604030504040204" pitchFamily="34" charset="0"/>
              </a:rPr>
              <a:t> </a:t>
            </a:r>
            <a:r>
              <a:rPr lang="en-US" sz="1700" dirty="0" err="1">
                <a:solidFill>
                  <a:schemeClr val="accent6">
                    <a:lumMod val="75000"/>
                  </a:schemeClr>
                </a:solidFill>
                <a:latin typeface="Verdana" panose="020B0604030504040204" pitchFamily="34" charset="0"/>
                <a:ea typeface="Verdana" panose="020B0604030504040204" pitchFamily="34" charset="0"/>
              </a:rPr>
              <a:t>silêncio</a:t>
            </a:r>
            <a:r>
              <a:rPr lang="en-US" sz="1700" dirty="0">
                <a:solidFill>
                  <a:schemeClr val="accent6">
                    <a:lumMod val="75000"/>
                  </a:schemeClr>
                </a:solidFill>
                <a:latin typeface="Verdana" panose="020B0604030504040204" pitchFamily="34" charset="0"/>
                <a:ea typeface="Verdana" panose="020B0604030504040204" pitchFamily="34" charset="0"/>
              </a:rPr>
              <a:t>, </a:t>
            </a:r>
            <a:r>
              <a:rPr lang="en-US" sz="1700" dirty="0" err="1">
                <a:solidFill>
                  <a:schemeClr val="accent6">
                    <a:lumMod val="75000"/>
                  </a:schemeClr>
                </a:solidFill>
                <a:latin typeface="Verdana" panose="020B0604030504040204" pitchFamily="34" charset="0"/>
                <a:ea typeface="Verdana" panose="020B0604030504040204" pitchFamily="34" charset="0"/>
              </a:rPr>
              <a:t>lápides</a:t>
            </a:r>
            <a:r>
              <a:rPr lang="en-US" sz="1700" dirty="0">
                <a:solidFill>
                  <a:schemeClr val="accent6">
                    <a:lumMod val="75000"/>
                  </a:schemeClr>
                </a:solidFill>
                <a:latin typeface="Verdana" panose="020B0604030504040204" pitchFamily="34" charset="0"/>
                <a:ea typeface="Verdana" panose="020B0604030504040204" pitchFamily="34" charset="0"/>
              </a:rPr>
              <a:t>, </a:t>
            </a:r>
            <a:r>
              <a:rPr lang="en-US" sz="1700" dirty="0" err="1">
                <a:solidFill>
                  <a:schemeClr val="accent6">
                    <a:lumMod val="75000"/>
                  </a:schemeClr>
                </a:solidFill>
                <a:latin typeface="Verdana" panose="020B0604030504040204" pitchFamily="34" charset="0"/>
                <a:ea typeface="Verdana" panose="020B0604030504040204" pitchFamily="34" charset="0"/>
              </a:rPr>
              <a:t>edifícios</a:t>
            </a:r>
            <a:r>
              <a:rPr lang="en-US" sz="1700" dirty="0">
                <a:solidFill>
                  <a:schemeClr val="accent6">
                    <a:lumMod val="75000"/>
                  </a:schemeClr>
                </a:solidFill>
                <a:latin typeface="Verdana" panose="020B0604030504040204" pitchFamily="34" charset="0"/>
                <a:ea typeface="Verdana" panose="020B0604030504040204" pitchFamily="34" charset="0"/>
              </a:rPr>
              <a:t> </a:t>
            </a:r>
            <a:r>
              <a:rPr lang="en-US" sz="1700" dirty="0" err="1">
                <a:solidFill>
                  <a:schemeClr val="accent6">
                    <a:lumMod val="75000"/>
                  </a:schemeClr>
                </a:solidFill>
                <a:latin typeface="Verdana" panose="020B0604030504040204" pitchFamily="34" charset="0"/>
                <a:ea typeface="Verdana" panose="020B0604030504040204" pitchFamily="34" charset="0"/>
              </a:rPr>
              <a:t>destruídos</a:t>
            </a:r>
            <a:r>
              <a:rPr lang="en-US" sz="1700" dirty="0">
                <a:solidFill>
                  <a:schemeClr val="accent6">
                    <a:lumMod val="75000"/>
                  </a:schemeClr>
                </a:solidFill>
                <a:latin typeface="Verdana" panose="020B0604030504040204" pitchFamily="34" charset="0"/>
                <a:ea typeface="Verdana" panose="020B0604030504040204" pitchFamily="34" charset="0"/>
              </a:rPr>
              <a:t>, </a:t>
            </a:r>
            <a:r>
              <a:rPr lang="en-US" sz="1700" dirty="0" err="1">
                <a:solidFill>
                  <a:schemeClr val="accent6">
                    <a:lumMod val="75000"/>
                  </a:schemeClr>
                </a:solidFill>
                <a:latin typeface="Verdana" panose="020B0604030504040204" pitchFamily="34" charset="0"/>
                <a:ea typeface="Verdana" panose="020B0604030504040204" pitchFamily="34" charset="0"/>
              </a:rPr>
              <a:t>uma</a:t>
            </a:r>
            <a:r>
              <a:rPr lang="en-US" sz="1700" dirty="0">
                <a:solidFill>
                  <a:schemeClr val="accent6">
                    <a:lumMod val="75000"/>
                  </a:schemeClr>
                </a:solidFill>
                <a:latin typeface="Verdana" panose="020B0604030504040204" pitchFamily="34" charset="0"/>
                <a:ea typeface="Verdana" panose="020B0604030504040204" pitchFamily="34" charset="0"/>
              </a:rPr>
              <a:t> </a:t>
            </a:r>
            <a:r>
              <a:rPr lang="en-US" sz="1700" dirty="0" err="1">
                <a:solidFill>
                  <a:schemeClr val="accent6">
                    <a:lumMod val="75000"/>
                  </a:schemeClr>
                </a:solidFill>
                <a:latin typeface="Verdana" panose="020B0604030504040204" pitchFamily="34" charset="0"/>
                <a:ea typeface="Verdana" panose="020B0604030504040204" pitchFamily="34" charset="0"/>
              </a:rPr>
              <a:t>catedral</a:t>
            </a:r>
            <a:r>
              <a:rPr lang="en-US" sz="1700" dirty="0">
                <a:solidFill>
                  <a:schemeClr val="accent6">
                    <a:lumMod val="75000"/>
                  </a:schemeClr>
                </a:solidFill>
                <a:latin typeface="Verdana" panose="020B0604030504040204" pitchFamily="34" charset="0"/>
                <a:ea typeface="Verdana" panose="020B0604030504040204" pitchFamily="34" charset="0"/>
              </a:rPr>
              <a:t> </a:t>
            </a:r>
            <a:r>
              <a:rPr lang="en-US" sz="1700" dirty="0" err="1">
                <a:solidFill>
                  <a:schemeClr val="accent6">
                    <a:lumMod val="75000"/>
                  </a:schemeClr>
                </a:solidFill>
                <a:latin typeface="Verdana" panose="020B0604030504040204" pitchFamily="34" charset="0"/>
                <a:ea typeface="Verdana" panose="020B0604030504040204" pitchFamily="34" charset="0"/>
              </a:rPr>
              <a:t>erguendo</a:t>
            </a:r>
            <a:r>
              <a:rPr lang="en-US" sz="1700" dirty="0">
                <a:solidFill>
                  <a:schemeClr val="accent6">
                    <a:lumMod val="75000"/>
                  </a:schemeClr>
                </a:solidFill>
                <a:latin typeface="Verdana" panose="020B0604030504040204" pitchFamily="34" charset="0"/>
                <a:ea typeface="Verdana" panose="020B0604030504040204" pitchFamily="34" charset="0"/>
              </a:rPr>
              <a:t>-se </a:t>
            </a:r>
            <a:r>
              <a:rPr lang="en-US" sz="1700" dirty="0" err="1">
                <a:solidFill>
                  <a:schemeClr val="accent6">
                    <a:lumMod val="75000"/>
                  </a:schemeClr>
                </a:solidFill>
                <a:latin typeface="Verdana" panose="020B0604030504040204" pitchFamily="34" charset="0"/>
                <a:ea typeface="Verdana" panose="020B0604030504040204" pitchFamily="34" charset="0"/>
              </a:rPr>
              <a:t>em</a:t>
            </a:r>
            <a:r>
              <a:rPr lang="en-US" sz="1700" dirty="0">
                <a:solidFill>
                  <a:schemeClr val="accent6">
                    <a:lumMod val="75000"/>
                  </a:schemeClr>
                </a:solidFill>
                <a:latin typeface="Verdana" panose="020B0604030504040204" pitchFamily="34" charset="0"/>
                <a:ea typeface="Verdana" panose="020B0604030504040204" pitchFamily="34" charset="0"/>
              </a:rPr>
              <a:t> solo </a:t>
            </a:r>
            <a:r>
              <a:rPr lang="en-US" sz="1700" dirty="0" err="1">
                <a:solidFill>
                  <a:schemeClr val="accent6">
                    <a:lumMod val="75000"/>
                  </a:schemeClr>
                </a:solidFill>
                <a:latin typeface="Verdana" panose="020B0604030504040204" pitchFamily="34" charset="0"/>
                <a:ea typeface="Verdana" panose="020B0604030504040204" pitchFamily="34" charset="0"/>
              </a:rPr>
              <a:t>sagrado</a:t>
            </a:r>
            <a:r>
              <a:rPr lang="en-US" sz="1700" dirty="0">
                <a:solidFill>
                  <a:schemeClr val="accent6">
                    <a:lumMod val="75000"/>
                  </a:schemeClr>
                </a:solidFill>
                <a:latin typeface="Verdana" panose="020B0604030504040204" pitchFamily="34" charset="0"/>
                <a:ea typeface="Verdana" panose="020B0604030504040204" pitchFamily="34" charset="0"/>
              </a:rPr>
              <a:t>, Hiroshima, Nagasaki.</a:t>
            </a:r>
          </a:p>
          <a:p>
            <a:endParaRPr lang="en-US" sz="1700" dirty="0">
              <a:solidFill>
                <a:schemeClr val="accent6">
                  <a:lumMod val="75000"/>
                </a:schemeClr>
              </a:solidFill>
              <a:latin typeface="Verdana" panose="020B0604030504040204" pitchFamily="34" charset="0"/>
              <a:ea typeface="Verdana" panose="020B0604030504040204" pitchFamily="34" charset="0"/>
            </a:endParaRPr>
          </a:p>
          <a:p>
            <a:r>
              <a:rPr lang="en-US" sz="1700" b="1" dirty="0">
                <a:solidFill>
                  <a:schemeClr val="accent6">
                    <a:lumMod val="75000"/>
                  </a:schemeClr>
                </a:solidFill>
                <a:latin typeface="Verdana" panose="020B0604030504040204" pitchFamily="34" charset="0"/>
                <a:ea typeface="Verdana" panose="020B0604030504040204" pitchFamily="34" charset="0"/>
              </a:rPr>
              <a:t>TODOS:</a:t>
            </a:r>
            <a:r>
              <a:rPr lang="en-US" sz="1700" dirty="0">
                <a:solidFill>
                  <a:schemeClr val="accent6">
                    <a:lumMod val="75000"/>
                  </a:schemeClr>
                </a:solidFill>
                <a:latin typeface="Verdana" panose="020B0604030504040204" pitchFamily="34" charset="0"/>
                <a:ea typeface="Verdana" panose="020B0604030504040204" pitchFamily="34" charset="0"/>
              </a:rPr>
              <a:t> </a:t>
            </a:r>
            <a:r>
              <a:rPr lang="en-US" sz="1700" dirty="0" err="1">
                <a:solidFill>
                  <a:schemeClr val="accent6">
                    <a:lumMod val="75000"/>
                  </a:schemeClr>
                </a:solidFill>
                <a:latin typeface="Verdana" panose="020B0604030504040204" pitchFamily="34" charset="0"/>
                <a:ea typeface="Verdana" panose="020B0604030504040204" pitchFamily="34" charset="0"/>
              </a:rPr>
              <a:t>Perdoem-nos</a:t>
            </a:r>
            <a:r>
              <a:rPr lang="en-US" sz="1700" dirty="0">
                <a:solidFill>
                  <a:schemeClr val="accent6">
                    <a:lumMod val="75000"/>
                  </a:schemeClr>
                </a:solidFill>
                <a:latin typeface="Verdana" panose="020B0604030504040204" pitchFamily="34" charset="0"/>
                <a:ea typeface="Verdana" panose="020B0604030504040204" pitchFamily="34" charset="0"/>
              </a:rPr>
              <a:t> pela </a:t>
            </a:r>
            <a:r>
              <a:rPr lang="en-US" sz="1700" dirty="0" err="1">
                <a:solidFill>
                  <a:schemeClr val="accent6">
                    <a:lumMod val="75000"/>
                  </a:schemeClr>
                </a:solidFill>
                <a:latin typeface="Verdana" panose="020B0604030504040204" pitchFamily="34" charset="0"/>
                <a:ea typeface="Verdana" panose="020B0604030504040204" pitchFamily="34" charset="0"/>
              </a:rPr>
              <a:t>violência</a:t>
            </a:r>
            <a:r>
              <a:rPr lang="en-US" sz="1700" dirty="0">
                <a:solidFill>
                  <a:schemeClr val="accent6">
                    <a:lumMod val="75000"/>
                  </a:schemeClr>
                </a:solidFill>
                <a:latin typeface="Verdana" panose="020B0604030504040204" pitchFamily="34" charset="0"/>
                <a:ea typeface="Verdana" panose="020B0604030504040204" pitchFamily="34" charset="0"/>
              </a:rPr>
              <a:t> </a:t>
            </a:r>
            <a:r>
              <a:rPr lang="en-US" sz="1700" dirty="0" err="1">
                <a:solidFill>
                  <a:schemeClr val="accent6">
                    <a:lumMod val="75000"/>
                  </a:schemeClr>
                </a:solidFill>
                <a:latin typeface="Verdana" panose="020B0604030504040204" pitchFamily="34" charset="0"/>
                <a:ea typeface="Verdana" panose="020B0604030504040204" pitchFamily="34" charset="0"/>
              </a:rPr>
              <a:t>que</a:t>
            </a:r>
            <a:r>
              <a:rPr lang="en-US" sz="1700" dirty="0">
                <a:solidFill>
                  <a:schemeClr val="accent6">
                    <a:lumMod val="75000"/>
                  </a:schemeClr>
                </a:solidFill>
                <a:latin typeface="Verdana" panose="020B0604030504040204" pitchFamily="34" charset="0"/>
                <a:ea typeface="Verdana" panose="020B0604030504040204" pitchFamily="34" charset="0"/>
              </a:rPr>
              <a:t> </a:t>
            </a:r>
            <a:r>
              <a:rPr lang="en-US" sz="1700" dirty="0" err="1">
                <a:solidFill>
                  <a:schemeClr val="accent6">
                    <a:lumMod val="75000"/>
                  </a:schemeClr>
                </a:solidFill>
                <a:latin typeface="Verdana" panose="020B0604030504040204" pitchFamily="34" charset="0"/>
                <a:ea typeface="Verdana" panose="020B0604030504040204" pitchFamily="34" charset="0"/>
              </a:rPr>
              <a:t>infligimos</a:t>
            </a:r>
            <a:r>
              <a:rPr lang="en-US" sz="1700" dirty="0">
                <a:solidFill>
                  <a:schemeClr val="accent6">
                    <a:lumMod val="75000"/>
                  </a:schemeClr>
                </a:solidFill>
                <a:latin typeface="Verdana" panose="020B0604030504040204" pitchFamily="34" charset="0"/>
                <a:ea typeface="Verdana" panose="020B0604030504040204" pitchFamily="34" charset="0"/>
              </a:rPr>
              <a:t> a </a:t>
            </a:r>
            <a:r>
              <a:rPr lang="en-US" sz="1700" dirty="0" err="1">
                <a:solidFill>
                  <a:schemeClr val="accent6">
                    <a:lumMod val="75000"/>
                  </a:schemeClr>
                </a:solidFill>
                <a:latin typeface="Verdana" panose="020B0604030504040204" pitchFamily="34" charset="0"/>
                <a:ea typeface="Verdana" panose="020B0604030504040204" pitchFamily="34" charset="0"/>
              </a:rPr>
              <a:t>tantas</a:t>
            </a:r>
            <a:r>
              <a:rPr lang="en-US" sz="1700" dirty="0">
                <a:solidFill>
                  <a:schemeClr val="accent6">
                    <a:lumMod val="75000"/>
                  </a:schemeClr>
                </a:solidFill>
                <a:latin typeface="Verdana" panose="020B0604030504040204" pitchFamily="34" charset="0"/>
                <a:ea typeface="Verdana" panose="020B0604030504040204" pitchFamily="34" charset="0"/>
              </a:rPr>
              <a:t> </a:t>
            </a:r>
            <a:r>
              <a:rPr lang="en-US" sz="1700" dirty="0" err="1">
                <a:solidFill>
                  <a:schemeClr val="accent6">
                    <a:lumMod val="75000"/>
                  </a:schemeClr>
                </a:solidFill>
                <a:latin typeface="Verdana" panose="020B0604030504040204" pitchFamily="34" charset="0"/>
                <a:ea typeface="Verdana" panose="020B0604030504040204" pitchFamily="34" charset="0"/>
              </a:rPr>
              <a:t>Religiosas</a:t>
            </a:r>
            <a:r>
              <a:rPr lang="en-US" sz="1700" dirty="0">
                <a:solidFill>
                  <a:schemeClr val="accent6">
                    <a:lumMod val="75000"/>
                  </a:schemeClr>
                </a:solidFill>
                <a:latin typeface="Verdana" panose="020B0604030504040204" pitchFamily="34" charset="0"/>
                <a:ea typeface="Verdana" panose="020B0604030504040204" pitchFamily="34" charset="0"/>
              </a:rPr>
              <a:t> e </a:t>
            </a:r>
            <a:r>
              <a:rPr lang="en-US" sz="1700" dirty="0" err="1">
                <a:solidFill>
                  <a:schemeClr val="accent6">
                    <a:lumMod val="75000"/>
                  </a:schemeClr>
                </a:solidFill>
                <a:latin typeface="Verdana" panose="020B0604030504040204" pitchFamily="34" charset="0"/>
                <a:ea typeface="Verdana" panose="020B0604030504040204" pitchFamily="34" charset="0"/>
              </a:rPr>
              <a:t>irmãos</a:t>
            </a:r>
            <a:r>
              <a:rPr lang="en-US" sz="1700" dirty="0">
                <a:solidFill>
                  <a:schemeClr val="accent6">
                    <a:lumMod val="75000"/>
                  </a:schemeClr>
                </a:solidFill>
                <a:latin typeface="Verdana" panose="020B0604030504040204" pitchFamily="34" charset="0"/>
                <a:ea typeface="Verdana" panose="020B0604030504040204" pitchFamily="34" charset="0"/>
              </a:rPr>
              <a:t>, à Terra.</a:t>
            </a:r>
          </a:p>
          <a:p>
            <a:endParaRPr lang="en-US" sz="1700" dirty="0">
              <a:latin typeface="Verdana" panose="020B0604030504040204" pitchFamily="34" charset="0"/>
              <a:ea typeface="Verdana" panose="020B0604030504040204" pitchFamily="34" charset="0"/>
            </a:endParaRPr>
          </a:p>
          <a:p>
            <a:r>
              <a:rPr lang="en-US" sz="1700" b="1" dirty="0" err="1">
                <a:solidFill>
                  <a:schemeClr val="accent2">
                    <a:lumMod val="75000"/>
                  </a:schemeClr>
                </a:solidFill>
                <a:latin typeface="Verdana" panose="020B0604030504040204" pitchFamily="34" charset="0"/>
                <a:ea typeface="Verdana" panose="020B0604030504040204" pitchFamily="34" charset="0"/>
              </a:rPr>
              <a:t>Lecteur</a:t>
            </a:r>
            <a:r>
              <a:rPr lang="en-US" sz="1700" b="1" dirty="0">
                <a:solidFill>
                  <a:schemeClr val="accent2">
                    <a:lumMod val="75000"/>
                  </a:schemeClr>
                </a:solidFill>
                <a:latin typeface="Verdana" panose="020B0604030504040204" pitchFamily="34" charset="0"/>
                <a:ea typeface="Verdana" panose="020B0604030504040204" pitchFamily="34" charset="0"/>
              </a:rPr>
              <a:t> : </a:t>
            </a:r>
            <a:r>
              <a:rPr lang="en-US" sz="1700" dirty="0">
                <a:solidFill>
                  <a:schemeClr val="accent2">
                    <a:lumMod val="75000"/>
                  </a:schemeClr>
                </a:solidFill>
                <a:latin typeface="Verdana" panose="020B0604030504040204" pitchFamily="34" charset="0"/>
                <a:ea typeface="Verdana" panose="020B0604030504040204" pitchFamily="34" charset="0"/>
              </a:rPr>
              <a:t>Nous </a:t>
            </a:r>
            <a:r>
              <a:rPr lang="en-US" sz="1700" dirty="0" err="1">
                <a:solidFill>
                  <a:schemeClr val="accent2">
                    <a:lumMod val="75000"/>
                  </a:schemeClr>
                </a:solidFill>
                <a:latin typeface="Verdana" panose="020B0604030504040204" pitchFamily="34" charset="0"/>
                <a:ea typeface="Verdana" panose="020B0604030504040204" pitchFamily="34" charset="0"/>
              </a:rPr>
              <a:t>voyons</a:t>
            </a:r>
            <a:r>
              <a:rPr lang="en-US" sz="1700" dirty="0">
                <a:solidFill>
                  <a:schemeClr val="accent2">
                    <a:lumMod val="75000"/>
                  </a:schemeClr>
                </a:solidFill>
                <a:latin typeface="Verdana" panose="020B0604030504040204" pitchFamily="34" charset="0"/>
                <a:ea typeface="Verdana" panose="020B0604030504040204" pitchFamily="34" charset="0"/>
              </a:rPr>
              <a:t> </a:t>
            </a:r>
            <a:r>
              <a:rPr lang="en-US" sz="1700" dirty="0" err="1">
                <a:solidFill>
                  <a:schemeClr val="accent2">
                    <a:lumMod val="75000"/>
                  </a:schemeClr>
                </a:solidFill>
                <a:latin typeface="Verdana" panose="020B0604030504040204" pitchFamily="34" charset="0"/>
                <a:ea typeface="Verdana" panose="020B0604030504040204" pitchFamily="34" charset="0"/>
              </a:rPr>
              <a:t>ces</a:t>
            </a:r>
            <a:r>
              <a:rPr lang="en-US" sz="1700" dirty="0">
                <a:solidFill>
                  <a:schemeClr val="accent2">
                    <a:lumMod val="75000"/>
                  </a:schemeClr>
                </a:solidFill>
                <a:latin typeface="Verdana" panose="020B0604030504040204" pitchFamily="34" charset="0"/>
                <a:ea typeface="Verdana" panose="020B0604030504040204" pitchFamily="34" charset="0"/>
              </a:rPr>
              <a:t> photos </a:t>
            </a:r>
            <a:r>
              <a:rPr lang="en-US" sz="1700" dirty="0" err="1">
                <a:solidFill>
                  <a:schemeClr val="accent2">
                    <a:lumMod val="75000"/>
                  </a:schemeClr>
                </a:solidFill>
                <a:latin typeface="Verdana" panose="020B0604030504040204" pitchFamily="34" charset="0"/>
                <a:ea typeface="Verdana" panose="020B0604030504040204" pitchFamily="34" charset="0"/>
              </a:rPr>
              <a:t>défraîchies</a:t>
            </a:r>
            <a:r>
              <a:rPr lang="en-US" sz="1700" dirty="0">
                <a:solidFill>
                  <a:schemeClr val="accent2">
                    <a:lumMod val="75000"/>
                  </a:schemeClr>
                </a:solidFill>
                <a:latin typeface="Verdana" panose="020B0604030504040204" pitchFamily="34" charset="0"/>
                <a:ea typeface="Verdana" panose="020B0604030504040204" pitchFamily="34" charset="0"/>
              </a:rPr>
              <a:t> de la mort, des </a:t>
            </a:r>
            <a:r>
              <a:rPr lang="en-US" sz="1700" dirty="0" err="1">
                <a:solidFill>
                  <a:schemeClr val="accent2">
                    <a:lumMod val="75000"/>
                  </a:schemeClr>
                </a:solidFill>
                <a:latin typeface="Verdana" panose="020B0604030504040204" pitchFamily="34" charset="0"/>
                <a:ea typeface="Verdana" panose="020B0604030504040204" pitchFamily="34" charset="0"/>
              </a:rPr>
              <a:t>milliers</a:t>
            </a:r>
            <a:r>
              <a:rPr lang="en-US" sz="1700" dirty="0">
                <a:solidFill>
                  <a:schemeClr val="accent2">
                    <a:lumMod val="75000"/>
                  </a:schemeClr>
                </a:solidFill>
                <a:latin typeface="Verdana" panose="020B0604030504040204" pitchFamily="34" charset="0"/>
                <a:ea typeface="Verdana" panose="020B0604030504040204" pitchFamily="34" charset="0"/>
              </a:rPr>
              <a:t> de corps </a:t>
            </a:r>
            <a:r>
              <a:rPr lang="en-US" sz="1700" dirty="0" err="1">
                <a:solidFill>
                  <a:schemeClr val="accent2">
                    <a:lumMod val="75000"/>
                  </a:schemeClr>
                </a:solidFill>
                <a:latin typeface="Verdana" panose="020B0604030504040204" pitchFamily="34" charset="0"/>
                <a:ea typeface="Verdana" panose="020B0604030504040204" pitchFamily="34" charset="0"/>
              </a:rPr>
              <a:t>calcinés</a:t>
            </a:r>
            <a:r>
              <a:rPr lang="en-US" sz="1700" dirty="0">
                <a:solidFill>
                  <a:schemeClr val="accent2">
                    <a:lumMod val="75000"/>
                  </a:schemeClr>
                </a:solidFill>
                <a:latin typeface="Verdana" panose="020B0604030504040204" pitchFamily="34" charset="0"/>
                <a:ea typeface="Verdana" panose="020B0604030504040204" pitchFamily="34" charset="0"/>
              </a:rPr>
              <a:t>, des gens </a:t>
            </a:r>
            <a:r>
              <a:rPr lang="en-US" sz="1700" dirty="0" err="1">
                <a:solidFill>
                  <a:schemeClr val="accent2">
                    <a:lumMod val="75000"/>
                  </a:schemeClr>
                </a:solidFill>
                <a:latin typeface="Verdana" panose="020B0604030504040204" pitchFamily="34" charset="0"/>
                <a:ea typeface="Verdana" panose="020B0604030504040204" pitchFamily="34" charset="0"/>
              </a:rPr>
              <a:t>abasourdis</a:t>
            </a:r>
            <a:r>
              <a:rPr lang="en-US" sz="1700" dirty="0">
                <a:solidFill>
                  <a:schemeClr val="accent2">
                    <a:lumMod val="75000"/>
                  </a:schemeClr>
                </a:solidFill>
                <a:latin typeface="Verdana" panose="020B0604030504040204" pitchFamily="34" charset="0"/>
                <a:ea typeface="Verdana" panose="020B0604030504040204" pitchFamily="34" charset="0"/>
              </a:rPr>
              <a:t> et </a:t>
            </a:r>
            <a:r>
              <a:rPr lang="en-US" sz="1700" dirty="0" err="1">
                <a:solidFill>
                  <a:schemeClr val="accent2">
                    <a:lumMod val="75000"/>
                  </a:schemeClr>
                </a:solidFill>
                <a:latin typeface="Verdana" panose="020B0604030504040204" pitchFamily="34" charset="0"/>
                <a:ea typeface="Verdana" panose="020B0604030504040204" pitchFamily="34" charset="0"/>
              </a:rPr>
              <a:t>silencieux</a:t>
            </a:r>
            <a:r>
              <a:rPr lang="en-US" sz="1700" dirty="0">
                <a:solidFill>
                  <a:schemeClr val="accent2">
                    <a:lumMod val="75000"/>
                  </a:schemeClr>
                </a:solidFill>
                <a:latin typeface="Verdana" panose="020B0604030504040204" pitchFamily="34" charset="0"/>
                <a:ea typeface="Verdana" panose="020B0604030504040204" pitchFamily="34" charset="0"/>
              </a:rPr>
              <a:t>, des </a:t>
            </a:r>
            <a:r>
              <a:rPr lang="en-US" sz="1700" dirty="0" err="1">
                <a:solidFill>
                  <a:schemeClr val="accent2">
                    <a:lumMod val="75000"/>
                  </a:schemeClr>
                </a:solidFill>
                <a:latin typeface="Verdana" panose="020B0604030504040204" pitchFamily="34" charset="0"/>
                <a:ea typeface="Verdana" panose="020B0604030504040204" pitchFamily="34" charset="0"/>
              </a:rPr>
              <a:t>pierres</a:t>
            </a:r>
            <a:r>
              <a:rPr lang="en-US" sz="1700" dirty="0">
                <a:solidFill>
                  <a:schemeClr val="accent2">
                    <a:lumMod val="75000"/>
                  </a:schemeClr>
                </a:solidFill>
                <a:latin typeface="Verdana" panose="020B0604030504040204" pitchFamily="34" charset="0"/>
                <a:ea typeface="Verdana" panose="020B0604030504040204" pitchFamily="34" charset="0"/>
              </a:rPr>
              <a:t> </a:t>
            </a:r>
            <a:r>
              <a:rPr lang="en-US" sz="1700" dirty="0" err="1">
                <a:solidFill>
                  <a:schemeClr val="accent2">
                    <a:lumMod val="75000"/>
                  </a:schemeClr>
                </a:solidFill>
                <a:latin typeface="Verdana" panose="020B0604030504040204" pitchFamily="34" charset="0"/>
                <a:ea typeface="Verdana" panose="020B0604030504040204" pitchFamily="34" charset="0"/>
              </a:rPr>
              <a:t>tombales</a:t>
            </a:r>
            <a:r>
              <a:rPr lang="en-US" sz="1700" dirty="0">
                <a:solidFill>
                  <a:schemeClr val="accent2">
                    <a:lumMod val="75000"/>
                  </a:schemeClr>
                </a:solidFill>
                <a:latin typeface="Verdana" panose="020B0604030504040204" pitchFamily="34" charset="0"/>
                <a:ea typeface="Verdana" panose="020B0604030504040204" pitchFamily="34" charset="0"/>
              </a:rPr>
              <a:t>, des </a:t>
            </a:r>
            <a:r>
              <a:rPr lang="en-US" sz="1700" dirty="0" err="1">
                <a:solidFill>
                  <a:schemeClr val="accent2">
                    <a:lumMod val="75000"/>
                  </a:schemeClr>
                </a:solidFill>
                <a:latin typeface="Verdana" panose="020B0604030504040204" pitchFamily="34" charset="0"/>
                <a:ea typeface="Verdana" panose="020B0604030504040204" pitchFamily="34" charset="0"/>
              </a:rPr>
              <a:t>bâtiments</a:t>
            </a:r>
            <a:r>
              <a:rPr lang="en-US" sz="1700" dirty="0">
                <a:solidFill>
                  <a:schemeClr val="accent2">
                    <a:lumMod val="75000"/>
                  </a:schemeClr>
                </a:solidFill>
                <a:latin typeface="Verdana" panose="020B0604030504040204" pitchFamily="34" charset="0"/>
                <a:ea typeface="Verdana" panose="020B0604030504040204" pitchFamily="34" charset="0"/>
              </a:rPr>
              <a:t> </a:t>
            </a:r>
            <a:r>
              <a:rPr lang="en-US" sz="1700" dirty="0" err="1">
                <a:solidFill>
                  <a:schemeClr val="accent2">
                    <a:lumMod val="75000"/>
                  </a:schemeClr>
                </a:solidFill>
                <a:latin typeface="Verdana" panose="020B0604030504040204" pitchFamily="34" charset="0"/>
                <a:ea typeface="Verdana" panose="020B0604030504040204" pitchFamily="34" charset="0"/>
              </a:rPr>
              <a:t>détruits</a:t>
            </a:r>
            <a:r>
              <a:rPr lang="en-US" sz="1700" dirty="0">
                <a:solidFill>
                  <a:schemeClr val="accent2">
                    <a:lumMod val="75000"/>
                  </a:schemeClr>
                </a:solidFill>
                <a:latin typeface="Verdana" panose="020B0604030504040204" pitchFamily="34" charset="0"/>
                <a:ea typeface="Verdana" panose="020B0604030504040204" pitchFamily="34" charset="0"/>
              </a:rPr>
              <a:t>, </a:t>
            </a:r>
            <a:r>
              <a:rPr lang="en-US" sz="1700" dirty="0" err="1">
                <a:solidFill>
                  <a:schemeClr val="accent2">
                    <a:lumMod val="75000"/>
                  </a:schemeClr>
                </a:solidFill>
                <a:latin typeface="Verdana" panose="020B0604030504040204" pitchFamily="34" charset="0"/>
                <a:ea typeface="Verdana" panose="020B0604030504040204" pitchFamily="34" charset="0"/>
              </a:rPr>
              <a:t>une</a:t>
            </a:r>
            <a:r>
              <a:rPr lang="en-US" sz="1700" dirty="0">
                <a:solidFill>
                  <a:schemeClr val="accent2">
                    <a:lumMod val="75000"/>
                  </a:schemeClr>
                </a:solidFill>
                <a:latin typeface="Verdana" panose="020B0604030504040204" pitchFamily="34" charset="0"/>
                <a:ea typeface="Verdana" panose="020B0604030504040204" pitchFamily="34" charset="0"/>
              </a:rPr>
              <a:t> </a:t>
            </a:r>
            <a:r>
              <a:rPr lang="en-US" sz="1700" dirty="0" err="1">
                <a:solidFill>
                  <a:schemeClr val="accent2">
                    <a:lumMod val="75000"/>
                  </a:schemeClr>
                </a:solidFill>
                <a:latin typeface="Verdana" panose="020B0604030504040204" pitchFamily="34" charset="0"/>
                <a:ea typeface="Verdana" panose="020B0604030504040204" pitchFamily="34" charset="0"/>
              </a:rPr>
              <a:t>cathédrale</a:t>
            </a:r>
            <a:r>
              <a:rPr lang="en-US" sz="1700" dirty="0">
                <a:solidFill>
                  <a:schemeClr val="accent2">
                    <a:lumMod val="75000"/>
                  </a:schemeClr>
                </a:solidFill>
                <a:latin typeface="Verdana" panose="020B0604030504040204" pitchFamily="34" charset="0"/>
                <a:ea typeface="Verdana" panose="020B0604030504040204" pitchFamily="34" charset="0"/>
              </a:rPr>
              <a:t> </a:t>
            </a:r>
            <a:r>
              <a:rPr lang="en-US" sz="1700" dirty="0" err="1">
                <a:solidFill>
                  <a:schemeClr val="accent2">
                    <a:lumMod val="75000"/>
                  </a:schemeClr>
                </a:solidFill>
                <a:latin typeface="Verdana" panose="020B0604030504040204" pitchFamily="34" charset="0"/>
                <a:ea typeface="Verdana" panose="020B0604030504040204" pitchFamily="34" charset="0"/>
              </a:rPr>
              <a:t>dressée</a:t>
            </a:r>
            <a:r>
              <a:rPr lang="en-US" sz="1700" dirty="0">
                <a:solidFill>
                  <a:schemeClr val="accent2">
                    <a:lumMod val="75000"/>
                  </a:schemeClr>
                </a:solidFill>
                <a:latin typeface="Verdana" panose="020B0604030504040204" pitchFamily="34" charset="0"/>
                <a:ea typeface="Verdana" panose="020B0604030504040204" pitchFamily="34" charset="0"/>
              </a:rPr>
              <a:t> sur </a:t>
            </a:r>
            <a:r>
              <a:rPr lang="en-US" sz="1700" dirty="0" err="1">
                <a:solidFill>
                  <a:schemeClr val="accent2">
                    <a:lumMod val="75000"/>
                  </a:schemeClr>
                </a:solidFill>
                <a:latin typeface="Verdana" panose="020B0604030504040204" pitchFamily="34" charset="0"/>
                <a:ea typeface="Verdana" panose="020B0604030504040204" pitchFamily="34" charset="0"/>
              </a:rPr>
              <a:t>une</a:t>
            </a:r>
            <a:r>
              <a:rPr lang="en-US" sz="1700" dirty="0">
                <a:solidFill>
                  <a:schemeClr val="accent2">
                    <a:lumMod val="75000"/>
                  </a:schemeClr>
                </a:solidFill>
                <a:latin typeface="Verdana" panose="020B0604030504040204" pitchFamily="34" charset="0"/>
                <a:ea typeface="Verdana" panose="020B0604030504040204" pitchFamily="34" charset="0"/>
              </a:rPr>
              <a:t> terre </a:t>
            </a:r>
            <a:r>
              <a:rPr lang="en-US" sz="1700" dirty="0" err="1">
                <a:solidFill>
                  <a:schemeClr val="accent2">
                    <a:lumMod val="75000"/>
                  </a:schemeClr>
                </a:solidFill>
                <a:latin typeface="Verdana" panose="020B0604030504040204" pitchFamily="34" charset="0"/>
                <a:ea typeface="Verdana" panose="020B0604030504040204" pitchFamily="34" charset="0"/>
              </a:rPr>
              <a:t>sacrée</a:t>
            </a:r>
            <a:r>
              <a:rPr lang="en-US" sz="1700" dirty="0">
                <a:solidFill>
                  <a:schemeClr val="accent2">
                    <a:lumMod val="75000"/>
                  </a:schemeClr>
                </a:solidFill>
                <a:latin typeface="Verdana" panose="020B0604030504040204" pitchFamily="34" charset="0"/>
                <a:ea typeface="Verdana" panose="020B0604030504040204" pitchFamily="34" charset="0"/>
              </a:rPr>
              <a:t>, Hiroshima, Nagasaki.</a:t>
            </a:r>
          </a:p>
          <a:p>
            <a:endParaRPr lang="en-US" sz="1700" dirty="0">
              <a:solidFill>
                <a:schemeClr val="accent2">
                  <a:lumMod val="75000"/>
                </a:schemeClr>
              </a:solidFill>
              <a:latin typeface="Verdana" panose="020B0604030504040204" pitchFamily="34" charset="0"/>
              <a:ea typeface="Verdana" panose="020B0604030504040204" pitchFamily="34" charset="0"/>
            </a:endParaRPr>
          </a:p>
          <a:p>
            <a:r>
              <a:rPr lang="en-US" sz="1700" b="1" dirty="0">
                <a:solidFill>
                  <a:schemeClr val="accent2">
                    <a:lumMod val="75000"/>
                  </a:schemeClr>
                </a:solidFill>
                <a:latin typeface="Verdana" panose="020B0604030504040204" pitchFamily="34" charset="0"/>
                <a:ea typeface="Verdana" panose="020B0604030504040204" pitchFamily="34" charset="0"/>
              </a:rPr>
              <a:t>TOUS :</a:t>
            </a:r>
            <a:r>
              <a:rPr lang="en-US" sz="1700" dirty="0">
                <a:solidFill>
                  <a:schemeClr val="accent2">
                    <a:lumMod val="75000"/>
                  </a:schemeClr>
                </a:solidFill>
                <a:latin typeface="Verdana" panose="020B0604030504040204" pitchFamily="34" charset="0"/>
                <a:ea typeface="Verdana" panose="020B0604030504040204" pitchFamily="34" charset="0"/>
              </a:rPr>
              <a:t> Pardonnez-nous la violence </a:t>
            </a:r>
            <a:r>
              <a:rPr lang="en-US" sz="1700" dirty="0" err="1">
                <a:solidFill>
                  <a:schemeClr val="accent2">
                    <a:lumMod val="75000"/>
                  </a:schemeClr>
                </a:solidFill>
                <a:latin typeface="Verdana" panose="020B0604030504040204" pitchFamily="34" charset="0"/>
                <a:ea typeface="Verdana" panose="020B0604030504040204" pitchFamily="34" charset="0"/>
              </a:rPr>
              <a:t>que</a:t>
            </a:r>
            <a:r>
              <a:rPr lang="en-US" sz="1700" dirty="0">
                <a:solidFill>
                  <a:schemeClr val="accent2">
                    <a:lumMod val="75000"/>
                  </a:schemeClr>
                </a:solidFill>
                <a:latin typeface="Verdana" panose="020B0604030504040204" pitchFamily="34" charset="0"/>
                <a:ea typeface="Verdana" panose="020B0604030504040204" pitchFamily="34" charset="0"/>
              </a:rPr>
              <a:t> nous </a:t>
            </a:r>
            <a:r>
              <a:rPr lang="en-US" sz="1700" dirty="0" err="1">
                <a:solidFill>
                  <a:schemeClr val="accent2">
                    <a:lumMod val="75000"/>
                  </a:schemeClr>
                </a:solidFill>
                <a:latin typeface="Verdana" panose="020B0604030504040204" pitchFamily="34" charset="0"/>
                <a:ea typeface="Verdana" panose="020B0604030504040204" pitchFamily="34" charset="0"/>
              </a:rPr>
              <a:t>avons</a:t>
            </a:r>
            <a:r>
              <a:rPr lang="en-US" sz="1700" dirty="0">
                <a:solidFill>
                  <a:schemeClr val="accent2">
                    <a:lumMod val="75000"/>
                  </a:schemeClr>
                </a:solidFill>
                <a:latin typeface="Verdana" panose="020B0604030504040204" pitchFamily="34" charset="0"/>
                <a:ea typeface="Verdana" panose="020B0604030504040204" pitchFamily="34" charset="0"/>
              </a:rPr>
              <a:t> </a:t>
            </a:r>
            <a:r>
              <a:rPr lang="en-US" sz="1700" dirty="0" err="1">
                <a:solidFill>
                  <a:schemeClr val="accent2">
                    <a:lumMod val="75000"/>
                  </a:schemeClr>
                </a:solidFill>
                <a:latin typeface="Verdana" panose="020B0604030504040204" pitchFamily="34" charset="0"/>
                <a:ea typeface="Verdana" panose="020B0604030504040204" pitchFamily="34" charset="0"/>
              </a:rPr>
              <a:t>infligée</a:t>
            </a:r>
            <a:r>
              <a:rPr lang="en-US" sz="1700" dirty="0">
                <a:solidFill>
                  <a:schemeClr val="accent2">
                    <a:lumMod val="75000"/>
                  </a:schemeClr>
                </a:solidFill>
                <a:latin typeface="Verdana" panose="020B0604030504040204" pitchFamily="34" charset="0"/>
                <a:ea typeface="Verdana" panose="020B0604030504040204" pitchFamily="34" charset="0"/>
              </a:rPr>
              <a:t> à tant de </a:t>
            </a:r>
            <a:r>
              <a:rPr lang="en-US" sz="1700" dirty="0" err="1">
                <a:solidFill>
                  <a:schemeClr val="accent2">
                    <a:lumMod val="75000"/>
                  </a:schemeClr>
                </a:solidFill>
                <a:latin typeface="Verdana" panose="020B0604030504040204" pitchFamily="34" charset="0"/>
                <a:ea typeface="Verdana" panose="020B0604030504040204" pitchFamily="34" charset="0"/>
              </a:rPr>
              <a:t>sœurs</a:t>
            </a:r>
            <a:r>
              <a:rPr lang="en-US" sz="1700" dirty="0">
                <a:solidFill>
                  <a:schemeClr val="accent2">
                    <a:lumMod val="75000"/>
                  </a:schemeClr>
                </a:solidFill>
                <a:latin typeface="Verdana" panose="020B0604030504040204" pitchFamily="34" charset="0"/>
                <a:ea typeface="Verdana" panose="020B0604030504040204" pitchFamily="34" charset="0"/>
              </a:rPr>
              <a:t> et de frères, à la Terre.</a:t>
            </a:r>
          </a:p>
        </p:txBody>
      </p:sp>
      <p:sp>
        <p:nvSpPr>
          <p:cNvPr id="5" name="Rectangle 4">
            <a:extLst>
              <a:ext uri="{FF2B5EF4-FFF2-40B4-BE49-F238E27FC236}">
                <a16:creationId xmlns:a16="http://schemas.microsoft.com/office/drawing/2014/main" id="{DA50B674-10A6-5857-8257-57D3D9AFEC07}"/>
              </a:ext>
            </a:extLst>
          </p:cNvPr>
          <p:cNvSpPr/>
          <p:nvPr/>
        </p:nvSpPr>
        <p:spPr>
          <a:xfrm>
            <a:off x="158663" y="234698"/>
            <a:ext cx="11728537" cy="646331"/>
          </a:xfrm>
          <a:prstGeom prst="rect">
            <a:avLst/>
          </a:prstGeom>
          <a:noFill/>
        </p:spPr>
        <p:txBody>
          <a:bodyPr wrap="square" lIns="91440" tIns="45720" rIns="91440" bIns="45720">
            <a:spAutoFit/>
          </a:bodyPr>
          <a:lstStyle/>
          <a:p>
            <a:r>
              <a:rPr lang="en-US" sz="3600" b="1" dirty="0">
                <a:solidFill>
                  <a:schemeClr val="accent1"/>
                </a:solidFill>
              </a:rPr>
              <a:t>Our Prayer</a:t>
            </a:r>
            <a:r>
              <a:rPr lang="en-US" sz="3600" b="1" dirty="0"/>
              <a:t> </a:t>
            </a:r>
            <a:r>
              <a:rPr lang="en-US" sz="3600" b="1" dirty="0">
                <a:solidFill>
                  <a:schemeClr val="accent5">
                    <a:lumMod val="75000"/>
                  </a:schemeClr>
                </a:solidFill>
              </a:rPr>
              <a:t>Nuestra </a:t>
            </a:r>
            <a:r>
              <a:rPr lang="en-US" sz="3600" b="1" dirty="0" err="1">
                <a:solidFill>
                  <a:schemeClr val="accent5">
                    <a:lumMod val="75000"/>
                  </a:schemeClr>
                </a:solidFill>
              </a:rPr>
              <a:t>oración</a:t>
            </a:r>
            <a:r>
              <a:rPr lang="en-US" sz="3600" b="1" dirty="0"/>
              <a:t> </a:t>
            </a:r>
            <a:r>
              <a:rPr lang="en-US" sz="3600" b="1" dirty="0">
                <a:solidFill>
                  <a:schemeClr val="accent6">
                    <a:lumMod val="75000"/>
                  </a:schemeClr>
                </a:solidFill>
              </a:rPr>
              <a:t>A </a:t>
            </a:r>
            <a:r>
              <a:rPr lang="en-US" sz="3600" b="1" dirty="0" err="1">
                <a:solidFill>
                  <a:schemeClr val="accent6">
                    <a:lumMod val="75000"/>
                  </a:schemeClr>
                </a:solidFill>
              </a:rPr>
              <a:t>nossa</a:t>
            </a:r>
            <a:r>
              <a:rPr lang="en-US" sz="3600" b="1" dirty="0">
                <a:solidFill>
                  <a:schemeClr val="accent6">
                    <a:lumMod val="75000"/>
                  </a:schemeClr>
                </a:solidFill>
              </a:rPr>
              <a:t> </a:t>
            </a:r>
            <a:r>
              <a:rPr lang="en-US" sz="3600" b="1" dirty="0" err="1">
                <a:solidFill>
                  <a:schemeClr val="accent6">
                    <a:lumMod val="75000"/>
                  </a:schemeClr>
                </a:solidFill>
              </a:rPr>
              <a:t>oração</a:t>
            </a:r>
            <a:r>
              <a:rPr lang="en-US" sz="3600" dirty="0"/>
              <a:t> </a:t>
            </a:r>
            <a:r>
              <a:rPr lang="en-US" sz="3600" b="1" dirty="0">
                <a:solidFill>
                  <a:schemeClr val="accent2">
                    <a:lumMod val="75000"/>
                  </a:schemeClr>
                </a:solidFill>
              </a:rPr>
              <a:t>Notre </a:t>
            </a:r>
            <a:r>
              <a:rPr lang="en-US" sz="3600" b="1" dirty="0" err="1">
                <a:solidFill>
                  <a:schemeClr val="accent2">
                    <a:lumMod val="75000"/>
                  </a:schemeClr>
                </a:solidFill>
              </a:rPr>
              <a:t>prière</a:t>
            </a:r>
            <a:endParaRPr lang="en-US" sz="3600" dirty="0">
              <a:solidFill>
                <a:schemeClr val="accent2">
                  <a:lumMod val="75000"/>
                </a:schemeClr>
              </a:solidFill>
            </a:endParaRPr>
          </a:p>
        </p:txBody>
      </p:sp>
    </p:spTree>
    <p:extLst>
      <p:ext uri="{BB962C8B-B14F-4D97-AF65-F5344CB8AC3E}">
        <p14:creationId xmlns:p14="http://schemas.microsoft.com/office/powerpoint/2010/main" val="674470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299C11-2114-3D24-0950-EB00E6764440}"/>
              </a:ext>
            </a:extLst>
          </p:cNvPr>
          <p:cNvSpPr txBox="1"/>
          <p:nvPr/>
        </p:nvSpPr>
        <p:spPr>
          <a:xfrm>
            <a:off x="253999" y="881029"/>
            <a:ext cx="11779337" cy="5992410"/>
          </a:xfrm>
          <a:prstGeom prst="rect">
            <a:avLst/>
          </a:prstGeom>
          <a:noFill/>
        </p:spPr>
        <p:txBody>
          <a:bodyPr wrap="square">
            <a:spAutoFit/>
          </a:bodyPr>
          <a:lstStyle/>
          <a:p>
            <a:pPr>
              <a:lnSpc>
                <a:spcPct val="90000"/>
              </a:lnSpc>
              <a:spcAft>
                <a:spcPts val="600"/>
              </a:spcAft>
            </a:pPr>
            <a:r>
              <a:rPr lang="en-US" sz="1600" b="1" dirty="0">
                <a:solidFill>
                  <a:schemeClr val="accent1"/>
                </a:solidFill>
                <a:latin typeface="Verdana" panose="020B0604030504040204" pitchFamily="34" charset="0"/>
                <a:ea typeface="Verdana" panose="020B0604030504040204" pitchFamily="34" charset="0"/>
              </a:rPr>
              <a:t>Reader:  </a:t>
            </a:r>
            <a:r>
              <a:rPr lang="en-US" sz="1600" dirty="0">
                <a:solidFill>
                  <a:schemeClr val="accent1"/>
                </a:solidFill>
                <a:latin typeface="Verdana" panose="020B0604030504040204" pitchFamily="34" charset="0"/>
                <a:ea typeface="Verdana" panose="020B0604030504040204" pitchFamily="34" charset="0"/>
              </a:rPr>
              <a:t>What the Japanese people could not bear to think of as lost forever in a nuclear war was lost eighty-one years ago.</a:t>
            </a:r>
          </a:p>
          <a:p>
            <a:pPr>
              <a:lnSpc>
                <a:spcPct val="90000"/>
              </a:lnSpc>
              <a:spcAft>
                <a:spcPts val="600"/>
              </a:spcAft>
            </a:pPr>
            <a:endParaRPr lang="en-US" sz="1600" dirty="0">
              <a:solidFill>
                <a:schemeClr val="accent1"/>
              </a:solidFill>
              <a:latin typeface="Verdana" panose="020B0604030504040204" pitchFamily="34" charset="0"/>
              <a:ea typeface="Verdana" panose="020B0604030504040204" pitchFamily="34" charset="0"/>
            </a:endParaRPr>
          </a:p>
          <a:p>
            <a:pPr>
              <a:lnSpc>
                <a:spcPct val="90000"/>
              </a:lnSpc>
              <a:spcAft>
                <a:spcPts val="600"/>
              </a:spcAft>
            </a:pPr>
            <a:r>
              <a:rPr lang="en-US" sz="1600" b="1" dirty="0">
                <a:solidFill>
                  <a:schemeClr val="accent1"/>
                </a:solidFill>
                <a:latin typeface="Verdana" panose="020B0604030504040204" pitchFamily="34" charset="0"/>
                <a:ea typeface="Verdana" panose="020B0604030504040204" pitchFamily="34" charset="0"/>
              </a:rPr>
              <a:t>ALL:</a:t>
            </a:r>
            <a:r>
              <a:rPr lang="en-US" sz="1600" dirty="0">
                <a:solidFill>
                  <a:schemeClr val="accent1"/>
                </a:solidFill>
                <a:latin typeface="Verdana" panose="020B0604030504040204" pitchFamily="34" charset="0"/>
                <a:ea typeface="Verdana" panose="020B0604030504040204" pitchFamily="34" charset="0"/>
              </a:rPr>
              <a:t> Forgive us for our blindness, for forgetting to fear the nuclear threat, still so real.</a:t>
            </a:r>
          </a:p>
          <a:p>
            <a:pPr>
              <a:lnSpc>
                <a:spcPct val="90000"/>
              </a:lnSpc>
              <a:spcAft>
                <a:spcPts val="600"/>
              </a:spcAft>
            </a:pPr>
            <a:endParaRPr lang="en-US" sz="1600" dirty="0">
              <a:latin typeface="Verdana" panose="020B0604030504040204" pitchFamily="34" charset="0"/>
              <a:ea typeface="Verdana" panose="020B0604030504040204" pitchFamily="34" charset="0"/>
            </a:endParaRPr>
          </a:p>
          <a:p>
            <a:r>
              <a:rPr lang="en-US" sz="1600" b="1" dirty="0">
                <a:solidFill>
                  <a:schemeClr val="accent5">
                    <a:lumMod val="75000"/>
                  </a:schemeClr>
                </a:solidFill>
                <a:latin typeface="Verdana" panose="020B0604030504040204" pitchFamily="34" charset="0"/>
                <a:ea typeface="Verdana" panose="020B0604030504040204" pitchFamily="34" charset="0"/>
              </a:rPr>
              <a:t>Lector: </a:t>
            </a:r>
            <a:r>
              <a:rPr lang="en-US" sz="1600" dirty="0">
                <a:solidFill>
                  <a:schemeClr val="accent5">
                    <a:lumMod val="75000"/>
                  </a:schemeClr>
                </a:solidFill>
                <a:latin typeface="Verdana" panose="020B0604030504040204" pitchFamily="34" charset="0"/>
                <a:ea typeface="Verdana" panose="020B0604030504040204" pitchFamily="34" charset="0"/>
              </a:rPr>
              <a:t>Lo </a:t>
            </a:r>
            <a:r>
              <a:rPr lang="en-US" sz="1600" dirty="0" err="1">
                <a:solidFill>
                  <a:schemeClr val="accent5">
                    <a:lumMod val="75000"/>
                  </a:schemeClr>
                </a:solidFill>
                <a:latin typeface="Verdana" panose="020B0604030504040204" pitchFamily="34" charset="0"/>
                <a:ea typeface="Verdana" panose="020B0604030504040204" pitchFamily="34" charset="0"/>
              </a:rPr>
              <a:t>que</a:t>
            </a:r>
            <a:r>
              <a:rPr lang="en-US" sz="1600" dirty="0">
                <a:solidFill>
                  <a:schemeClr val="accent5">
                    <a:lumMod val="75000"/>
                  </a:schemeClr>
                </a:solidFill>
                <a:latin typeface="Verdana" panose="020B0604030504040204" pitchFamily="34" charset="0"/>
                <a:ea typeface="Verdana" panose="020B0604030504040204" pitchFamily="34" charset="0"/>
              </a:rPr>
              <a:t> el pueblo </a:t>
            </a:r>
            <a:r>
              <a:rPr lang="en-US" sz="1600" dirty="0" err="1">
                <a:solidFill>
                  <a:schemeClr val="accent5">
                    <a:lumMod val="75000"/>
                  </a:schemeClr>
                </a:solidFill>
                <a:latin typeface="Verdana" panose="020B0604030504040204" pitchFamily="34" charset="0"/>
                <a:ea typeface="Verdana" panose="020B0604030504040204" pitchFamily="34" charset="0"/>
              </a:rPr>
              <a:t>japonés</a:t>
            </a:r>
            <a:r>
              <a:rPr lang="en-US" sz="1600" dirty="0">
                <a:solidFill>
                  <a:schemeClr val="accent5">
                    <a:lumMod val="75000"/>
                  </a:schemeClr>
                </a:solidFill>
                <a:latin typeface="Verdana" panose="020B0604030504040204" pitchFamily="34" charset="0"/>
                <a:ea typeface="Verdana" panose="020B0604030504040204" pitchFamily="34" charset="0"/>
              </a:rPr>
              <a:t> no </a:t>
            </a:r>
            <a:r>
              <a:rPr lang="en-US" sz="1600" dirty="0" err="1">
                <a:solidFill>
                  <a:schemeClr val="accent5">
                    <a:lumMod val="75000"/>
                  </a:schemeClr>
                </a:solidFill>
                <a:latin typeface="Verdana" panose="020B0604030504040204" pitchFamily="34" charset="0"/>
                <a:ea typeface="Verdana" panose="020B0604030504040204" pitchFamily="34" charset="0"/>
              </a:rPr>
              <a:t>podía</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soportar</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pensar</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que</a:t>
            </a:r>
            <a:r>
              <a:rPr lang="en-US" sz="1600" dirty="0">
                <a:solidFill>
                  <a:schemeClr val="accent5">
                    <a:lumMod val="75000"/>
                  </a:schemeClr>
                </a:solidFill>
                <a:latin typeface="Verdana" panose="020B0604030504040204" pitchFamily="34" charset="0"/>
                <a:ea typeface="Verdana" panose="020B0604030504040204" pitchFamily="34" charset="0"/>
              </a:rPr>
              <a:t> se </a:t>
            </a:r>
            <a:r>
              <a:rPr lang="en-US" sz="1600" dirty="0" err="1">
                <a:solidFill>
                  <a:schemeClr val="accent5">
                    <a:lumMod val="75000"/>
                  </a:schemeClr>
                </a:solidFill>
                <a:latin typeface="Verdana" panose="020B0604030504040204" pitchFamily="34" charset="0"/>
                <a:ea typeface="Verdana" panose="020B0604030504040204" pitchFamily="34" charset="0"/>
              </a:rPr>
              <a:t>perdiera</a:t>
            </a:r>
            <a:r>
              <a:rPr lang="en-US" sz="1600" dirty="0">
                <a:solidFill>
                  <a:schemeClr val="accent5">
                    <a:lumMod val="75000"/>
                  </a:schemeClr>
                </a:solidFill>
                <a:latin typeface="Verdana" panose="020B0604030504040204" pitchFamily="34" charset="0"/>
                <a:ea typeface="Verdana" panose="020B0604030504040204" pitchFamily="34" charset="0"/>
              </a:rPr>
              <a:t> para </a:t>
            </a:r>
            <a:r>
              <a:rPr lang="en-US" sz="1600" dirty="0" err="1">
                <a:solidFill>
                  <a:schemeClr val="accent5">
                    <a:lumMod val="75000"/>
                  </a:schemeClr>
                </a:solidFill>
                <a:latin typeface="Verdana" panose="020B0604030504040204" pitchFamily="34" charset="0"/>
                <a:ea typeface="Verdana" panose="020B0604030504040204" pitchFamily="34" charset="0"/>
              </a:rPr>
              <a:t>siempre</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en</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una</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guerra</a:t>
            </a:r>
            <a:r>
              <a:rPr lang="en-US" sz="1600" dirty="0">
                <a:solidFill>
                  <a:schemeClr val="accent5">
                    <a:lumMod val="75000"/>
                  </a:schemeClr>
                </a:solidFill>
                <a:latin typeface="Verdana" panose="020B0604030504040204" pitchFamily="34" charset="0"/>
                <a:ea typeface="Verdana" panose="020B0604030504040204" pitchFamily="34" charset="0"/>
              </a:rPr>
              <a:t> nuclear se </a:t>
            </a:r>
            <a:r>
              <a:rPr lang="en-US" sz="1600" dirty="0" err="1">
                <a:solidFill>
                  <a:schemeClr val="accent5">
                    <a:lumMod val="75000"/>
                  </a:schemeClr>
                </a:solidFill>
                <a:latin typeface="Verdana" panose="020B0604030504040204" pitchFamily="34" charset="0"/>
                <a:ea typeface="Verdana" panose="020B0604030504040204" pitchFamily="34" charset="0"/>
              </a:rPr>
              <a:t>perdió</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hace</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ochenta</a:t>
            </a:r>
            <a:r>
              <a:rPr lang="en-US" sz="1600" dirty="0">
                <a:solidFill>
                  <a:schemeClr val="accent5">
                    <a:lumMod val="75000"/>
                  </a:schemeClr>
                </a:solidFill>
                <a:latin typeface="Verdana" panose="020B0604030504040204" pitchFamily="34" charset="0"/>
                <a:ea typeface="Verdana" panose="020B0604030504040204" pitchFamily="34" charset="0"/>
              </a:rPr>
              <a:t> y un </a:t>
            </a:r>
            <a:r>
              <a:rPr lang="en-US" sz="1600" dirty="0" err="1">
                <a:solidFill>
                  <a:schemeClr val="accent5">
                    <a:lumMod val="75000"/>
                  </a:schemeClr>
                </a:solidFill>
                <a:latin typeface="Verdana" panose="020B0604030504040204" pitchFamily="34" charset="0"/>
                <a:ea typeface="Verdana" panose="020B0604030504040204" pitchFamily="34" charset="0"/>
              </a:rPr>
              <a:t>años</a:t>
            </a:r>
            <a:r>
              <a:rPr lang="en-US" sz="1600" dirty="0">
                <a:solidFill>
                  <a:schemeClr val="accent5">
                    <a:lumMod val="75000"/>
                  </a:schemeClr>
                </a:solidFill>
                <a:latin typeface="Verdana" panose="020B0604030504040204" pitchFamily="34" charset="0"/>
                <a:ea typeface="Verdana" panose="020B0604030504040204" pitchFamily="34" charset="0"/>
              </a:rPr>
              <a:t>.</a:t>
            </a:r>
          </a:p>
          <a:p>
            <a:endParaRPr lang="en-US" sz="1600" dirty="0">
              <a:solidFill>
                <a:schemeClr val="accent5">
                  <a:lumMod val="75000"/>
                </a:schemeClr>
              </a:solidFill>
              <a:latin typeface="Verdana" panose="020B0604030504040204" pitchFamily="34" charset="0"/>
              <a:ea typeface="Verdana" panose="020B0604030504040204" pitchFamily="34" charset="0"/>
            </a:endParaRPr>
          </a:p>
          <a:p>
            <a:r>
              <a:rPr lang="en-US" sz="1600" b="1" dirty="0">
                <a:solidFill>
                  <a:schemeClr val="accent5">
                    <a:lumMod val="75000"/>
                  </a:schemeClr>
                </a:solidFill>
                <a:latin typeface="Verdana" panose="020B0604030504040204" pitchFamily="34" charset="0"/>
                <a:ea typeface="Verdana" panose="020B0604030504040204" pitchFamily="34" charset="0"/>
              </a:rPr>
              <a:t>TODOS:</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Perdónennos</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por</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nuestra</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ceguera</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por</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haber</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olvidado</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temer</a:t>
            </a:r>
            <a:r>
              <a:rPr lang="en-US" sz="1600" dirty="0">
                <a:solidFill>
                  <a:schemeClr val="accent5">
                    <a:lumMod val="75000"/>
                  </a:schemeClr>
                </a:solidFill>
                <a:latin typeface="Verdana" panose="020B0604030504040204" pitchFamily="34" charset="0"/>
                <a:ea typeface="Verdana" panose="020B0604030504040204" pitchFamily="34" charset="0"/>
              </a:rPr>
              <a:t> la </a:t>
            </a:r>
            <a:r>
              <a:rPr lang="en-US" sz="1600" dirty="0" err="1">
                <a:solidFill>
                  <a:schemeClr val="accent5">
                    <a:lumMod val="75000"/>
                  </a:schemeClr>
                </a:solidFill>
                <a:latin typeface="Verdana" panose="020B0604030504040204" pitchFamily="34" charset="0"/>
                <a:ea typeface="Verdana" panose="020B0604030504040204" pitchFamily="34" charset="0"/>
              </a:rPr>
              <a:t>amenaza</a:t>
            </a:r>
            <a:r>
              <a:rPr lang="en-US" sz="1600" dirty="0">
                <a:solidFill>
                  <a:schemeClr val="accent5">
                    <a:lumMod val="75000"/>
                  </a:schemeClr>
                </a:solidFill>
                <a:latin typeface="Verdana" panose="020B0604030504040204" pitchFamily="34" charset="0"/>
                <a:ea typeface="Verdana" panose="020B0604030504040204" pitchFamily="34" charset="0"/>
              </a:rPr>
              <a:t> nuclear, </a:t>
            </a:r>
            <a:r>
              <a:rPr lang="en-US" sz="1600" dirty="0" err="1">
                <a:solidFill>
                  <a:schemeClr val="accent5">
                    <a:lumMod val="75000"/>
                  </a:schemeClr>
                </a:solidFill>
                <a:latin typeface="Verdana" panose="020B0604030504040204" pitchFamily="34" charset="0"/>
                <a:ea typeface="Verdana" panose="020B0604030504040204" pitchFamily="34" charset="0"/>
              </a:rPr>
              <a:t>que</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sigue</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siendo</a:t>
            </a:r>
            <a:r>
              <a:rPr lang="en-US" sz="1600" dirty="0">
                <a:solidFill>
                  <a:schemeClr val="accent5">
                    <a:lumMod val="75000"/>
                  </a:schemeClr>
                </a:solidFill>
                <a:latin typeface="Verdana" panose="020B0604030504040204" pitchFamily="34" charset="0"/>
                <a:ea typeface="Verdana" panose="020B0604030504040204" pitchFamily="34" charset="0"/>
              </a:rPr>
              <a:t> tan real.</a:t>
            </a:r>
          </a:p>
          <a:p>
            <a:pPr>
              <a:lnSpc>
                <a:spcPct val="90000"/>
              </a:lnSpc>
              <a:spcAft>
                <a:spcPts val="600"/>
              </a:spcAft>
            </a:pPr>
            <a:endParaRPr lang="en-US" sz="1600" dirty="0">
              <a:latin typeface="Verdana" panose="020B0604030504040204" pitchFamily="34" charset="0"/>
              <a:ea typeface="Verdana" panose="020B0604030504040204" pitchFamily="34" charset="0"/>
            </a:endParaRPr>
          </a:p>
          <a:p>
            <a:r>
              <a:rPr lang="en-US" sz="1600" b="1" dirty="0" err="1">
                <a:solidFill>
                  <a:schemeClr val="accent6">
                    <a:lumMod val="75000"/>
                  </a:schemeClr>
                </a:solidFill>
                <a:latin typeface="Verdana" panose="020B0604030504040204" pitchFamily="34" charset="0"/>
                <a:ea typeface="Verdana" panose="020B0604030504040204" pitchFamily="34" charset="0"/>
              </a:rPr>
              <a:t>Leitor</a:t>
            </a:r>
            <a:r>
              <a:rPr lang="en-US" sz="1600" b="1" dirty="0">
                <a:solidFill>
                  <a:schemeClr val="accent6">
                    <a:lumMod val="75000"/>
                  </a:schemeClr>
                </a:solidFill>
                <a:latin typeface="Verdana" panose="020B0604030504040204" pitchFamily="34" charset="0"/>
                <a:ea typeface="Verdana" panose="020B0604030504040204" pitchFamily="34" charset="0"/>
              </a:rPr>
              <a:t>: </a:t>
            </a:r>
            <a:r>
              <a:rPr lang="en-US" sz="1600" dirty="0">
                <a:solidFill>
                  <a:schemeClr val="accent6">
                    <a:lumMod val="75000"/>
                  </a:schemeClr>
                </a:solidFill>
                <a:latin typeface="Verdana" panose="020B0604030504040204" pitchFamily="34" charset="0"/>
                <a:ea typeface="Verdana" panose="020B0604030504040204" pitchFamily="34" charset="0"/>
              </a:rPr>
              <a:t>Aquilo </a:t>
            </a:r>
            <a:r>
              <a:rPr lang="en-US" sz="1600" dirty="0" err="1">
                <a:solidFill>
                  <a:schemeClr val="accent6">
                    <a:lumMod val="75000"/>
                  </a:schemeClr>
                </a:solidFill>
                <a:latin typeface="Verdana" panose="020B0604030504040204" pitchFamily="34" charset="0"/>
                <a:ea typeface="Verdana" panose="020B0604030504040204" pitchFamily="34" charset="0"/>
              </a:rPr>
              <a:t>que</a:t>
            </a:r>
            <a:r>
              <a:rPr lang="en-US" sz="1600" dirty="0">
                <a:solidFill>
                  <a:schemeClr val="accent6">
                    <a:lumMod val="75000"/>
                  </a:schemeClr>
                </a:solidFill>
                <a:latin typeface="Verdana" panose="020B0604030504040204" pitchFamily="34" charset="0"/>
                <a:ea typeface="Verdana" panose="020B0604030504040204" pitchFamily="34" charset="0"/>
              </a:rPr>
              <a:t> o </a:t>
            </a:r>
            <a:r>
              <a:rPr lang="en-US" sz="1600" dirty="0" err="1">
                <a:solidFill>
                  <a:schemeClr val="accent6">
                    <a:lumMod val="75000"/>
                  </a:schemeClr>
                </a:solidFill>
                <a:latin typeface="Verdana" panose="020B0604030504040204" pitchFamily="34" charset="0"/>
                <a:ea typeface="Verdana" panose="020B0604030504040204" pitchFamily="34" charset="0"/>
              </a:rPr>
              <a:t>povo</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japonês</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não</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suportava</a:t>
            </a:r>
            <a:r>
              <a:rPr lang="en-US" sz="1600" dirty="0">
                <a:solidFill>
                  <a:schemeClr val="accent6">
                    <a:lumMod val="75000"/>
                  </a:schemeClr>
                </a:solidFill>
                <a:latin typeface="Verdana" panose="020B0604030504040204" pitchFamily="34" charset="0"/>
                <a:ea typeface="Verdana" panose="020B0604030504040204" pitchFamily="34" charset="0"/>
              </a:rPr>
              <a:t> a </a:t>
            </a:r>
            <a:r>
              <a:rPr lang="en-US" sz="1600" dirty="0" err="1">
                <a:solidFill>
                  <a:schemeClr val="accent6">
                    <a:lumMod val="75000"/>
                  </a:schemeClr>
                </a:solidFill>
                <a:latin typeface="Verdana" panose="020B0604030504040204" pitchFamily="34" charset="0"/>
                <a:ea typeface="Verdana" panose="020B0604030504040204" pitchFamily="34" charset="0"/>
              </a:rPr>
              <a:t>ideia</a:t>
            </a:r>
            <a:r>
              <a:rPr lang="en-US" sz="1600" dirty="0">
                <a:solidFill>
                  <a:schemeClr val="accent6">
                    <a:lumMod val="75000"/>
                  </a:schemeClr>
                </a:solidFill>
                <a:latin typeface="Verdana" panose="020B0604030504040204" pitchFamily="34" charset="0"/>
                <a:ea typeface="Verdana" panose="020B0604030504040204" pitchFamily="34" charset="0"/>
              </a:rPr>
              <a:t> de </a:t>
            </a:r>
            <a:r>
              <a:rPr lang="en-US" sz="1600" dirty="0" err="1">
                <a:solidFill>
                  <a:schemeClr val="accent6">
                    <a:lumMod val="75000"/>
                  </a:schemeClr>
                </a:solidFill>
                <a:latin typeface="Verdana" panose="020B0604030504040204" pitchFamily="34" charset="0"/>
                <a:ea typeface="Verdana" panose="020B0604030504040204" pitchFamily="34" charset="0"/>
              </a:rPr>
              <a:t>perder</a:t>
            </a:r>
            <a:r>
              <a:rPr lang="en-US" sz="1600" dirty="0">
                <a:solidFill>
                  <a:schemeClr val="accent6">
                    <a:lumMod val="75000"/>
                  </a:schemeClr>
                </a:solidFill>
                <a:latin typeface="Verdana" panose="020B0604030504040204" pitchFamily="34" charset="0"/>
                <a:ea typeface="Verdana" panose="020B0604030504040204" pitchFamily="34" charset="0"/>
              </a:rPr>
              <a:t> para sempre </a:t>
            </a:r>
            <a:r>
              <a:rPr lang="en-US" sz="1600" dirty="0" err="1">
                <a:solidFill>
                  <a:schemeClr val="accent6">
                    <a:lumMod val="75000"/>
                  </a:schemeClr>
                </a:solidFill>
                <a:latin typeface="Verdana" panose="020B0604030504040204" pitchFamily="34" charset="0"/>
                <a:ea typeface="Verdana" panose="020B0604030504040204" pitchFamily="34" charset="0"/>
              </a:rPr>
              <a:t>numa</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guerra</a:t>
            </a:r>
            <a:r>
              <a:rPr lang="en-US" sz="1600" dirty="0">
                <a:solidFill>
                  <a:schemeClr val="accent6">
                    <a:lumMod val="75000"/>
                  </a:schemeClr>
                </a:solidFill>
                <a:latin typeface="Verdana" panose="020B0604030504040204" pitchFamily="34" charset="0"/>
                <a:ea typeface="Verdana" panose="020B0604030504040204" pitchFamily="34" charset="0"/>
              </a:rPr>
              <a:t> nuclear </a:t>
            </a:r>
            <a:r>
              <a:rPr lang="en-US" sz="1600" dirty="0" err="1">
                <a:solidFill>
                  <a:schemeClr val="accent6">
                    <a:lumMod val="75000"/>
                  </a:schemeClr>
                </a:solidFill>
                <a:latin typeface="Verdana" panose="020B0604030504040204" pitchFamily="34" charset="0"/>
                <a:ea typeface="Verdana" panose="020B0604030504040204" pitchFamily="34" charset="0"/>
              </a:rPr>
              <a:t>foi</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perdido</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há</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oitenta</a:t>
            </a:r>
            <a:r>
              <a:rPr lang="en-US" sz="1600" dirty="0">
                <a:solidFill>
                  <a:schemeClr val="accent6">
                    <a:lumMod val="75000"/>
                  </a:schemeClr>
                </a:solidFill>
                <a:latin typeface="Verdana" panose="020B0604030504040204" pitchFamily="34" charset="0"/>
                <a:ea typeface="Verdana" panose="020B0604030504040204" pitchFamily="34" charset="0"/>
              </a:rPr>
              <a:t> e um </a:t>
            </a:r>
            <a:r>
              <a:rPr lang="en-US" sz="1600" dirty="0" err="1">
                <a:solidFill>
                  <a:schemeClr val="accent6">
                    <a:lumMod val="75000"/>
                  </a:schemeClr>
                </a:solidFill>
                <a:latin typeface="Verdana" panose="020B0604030504040204" pitchFamily="34" charset="0"/>
                <a:ea typeface="Verdana" panose="020B0604030504040204" pitchFamily="34" charset="0"/>
              </a:rPr>
              <a:t>anos</a:t>
            </a:r>
            <a:r>
              <a:rPr lang="en-US" sz="1600" dirty="0">
                <a:solidFill>
                  <a:schemeClr val="accent6">
                    <a:lumMod val="75000"/>
                  </a:schemeClr>
                </a:solidFill>
                <a:latin typeface="Verdana" panose="020B0604030504040204" pitchFamily="34" charset="0"/>
                <a:ea typeface="Verdana" panose="020B0604030504040204" pitchFamily="34" charset="0"/>
              </a:rPr>
              <a:t>.</a:t>
            </a:r>
          </a:p>
          <a:p>
            <a:endParaRPr lang="en-US" sz="1600" b="1" dirty="0">
              <a:solidFill>
                <a:schemeClr val="accent6">
                  <a:lumMod val="75000"/>
                </a:schemeClr>
              </a:solidFill>
              <a:latin typeface="Verdana" panose="020B0604030504040204" pitchFamily="34" charset="0"/>
              <a:ea typeface="Verdana" panose="020B0604030504040204" pitchFamily="34" charset="0"/>
            </a:endParaRPr>
          </a:p>
          <a:p>
            <a:r>
              <a:rPr lang="en-US" sz="1600" b="1" dirty="0">
                <a:solidFill>
                  <a:schemeClr val="accent6">
                    <a:lumMod val="75000"/>
                  </a:schemeClr>
                </a:solidFill>
                <a:latin typeface="Verdana" panose="020B0604030504040204" pitchFamily="34" charset="0"/>
                <a:ea typeface="Verdana" panose="020B0604030504040204" pitchFamily="34" charset="0"/>
              </a:rPr>
              <a:t>TODOS:</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Perdoem-nos</a:t>
            </a:r>
            <a:r>
              <a:rPr lang="en-US" sz="1600" dirty="0">
                <a:solidFill>
                  <a:schemeClr val="accent6">
                    <a:lumMod val="75000"/>
                  </a:schemeClr>
                </a:solidFill>
                <a:latin typeface="Verdana" panose="020B0604030504040204" pitchFamily="34" charset="0"/>
                <a:ea typeface="Verdana" panose="020B0604030504040204" pitchFamily="34" charset="0"/>
              </a:rPr>
              <a:t> pela </a:t>
            </a:r>
            <a:r>
              <a:rPr lang="en-US" sz="1600" dirty="0" err="1">
                <a:solidFill>
                  <a:schemeClr val="accent6">
                    <a:lumMod val="75000"/>
                  </a:schemeClr>
                </a:solidFill>
                <a:latin typeface="Verdana" panose="020B0604030504040204" pitchFamily="34" charset="0"/>
                <a:ea typeface="Verdana" panose="020B0604030504040204" pitchFamily="34" charset="0"/>
              </a:rPr>
              <a:t>nossa</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cegueira</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por</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nos</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termos</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esquecido</a:t>
            </a:r>
            <a:r>
              <a:rPr lang="en-US" sz="1600" dirty="0">
                <a:solidFill>
                  <a:schemeClr val="accent6">
                    <a:lumMod val="75000"/>
                  </a:schemeClr>
                </a:solidFill>
                <a:latin typeface="Verdana" panose="020B0604030504040204" pitchFamily="34" charset="0"/>
                <a:ea typeface="Verdana" panose="020B0604030504040204" pitchFamily="34" charset="0"/>
              </a:rPr>
              <a:t> de </a:t>
            </a:r>
            <a:r>
              <a:rPr lang="en-US" sz="1600" dirty="0" err="1">
                <a:solidFill>
                  <a:schemeClr val="accent6">
                    <a:lumMod val="75000"/>
                  </a:schemeClr>
                </a:solidFill>
                <a:latin typeface="Verdana" panose="020B0604030504040204" pitchFamily="34" charset="0"/>
                <a:ea typeface="Verdana" panose="020B0604030504040204" pitchFamily="34" charset="0"/>
              </a:rPr>
              <a:t>temer</a:t>
            </a:r>
            <a:r>
              <a:rPr lang="en-US" sz="1600" dirty="0">
                <a:solidFill>
                  <a:schemeClr val="accent6">
                    <a:lumMod val="75000"/>
                  </a:schemeClr>
                </a:solidFill>
                <a:latin typeface="Verdana" panose="020B0604030504040204" pitchFamily="34" charset="0"/>
                <a:ea typeface="Verdana" panose="020B0604030504040204" pitchFamily="34" charset="0"/>
              </a:rPr>
              <a:t> a </a:t>
            </a:r>
            <a:r>
              <a:rPr lang="en-US" sz="1600" dirty="0" err="1">
                <a:solidFill>
                  <a:schemeClr val="accent6">
                    <a:lumMod val="75000"/>
                  </a:schemeClr>
                </a:solidFill>
                <a:latin typeface="Verdana" panose="020B0604030504040204" pitchFamily="34" charset="0"/>
                <a:ea typeface="Verdana" panose="020B0604030504040204" pitchFamily="34" charset="0"/>
              </a:rPr>
              <a:t>ameaça</a:t>
            </a:r>
            <a:r>
              <a:rPr lang="en-US" sz="1600" dirty="0">
                <a:solidFill>
                  <a:schemeClr val="accent6">
                    <a:lumMod val="75000"/>
                  </a:schemeClr>
                </a:solidFill>
                <a:latin typeface="Verdana" panose="020B0604030504040204" pitchFamily="34" charset="0"/>
                <a:ea typeface="Verdana" panose="020B0604030504040204" pitchFamily="34" charset="0"/>
              </a:rPr>
              <a:t> nuclear, </a:t>
            </a:r>
            <a:r>
              <a:rPr lang="en-US" sz="1600" dirty="0" err="1">
                <a:solidFill>
                  <a:schemeClr val="accent6">
                    <a:lumMod val="75000"/>
                  </a:schemeClr>
                </a:solidFill>
                <a:latin typeface="Verdana" panose="020B0604030504040204" pitchFamily="34" charset="0"/>
                <a:ea typeface="Verdana" panose="020B0604030504040204" pitchFamily="34" charset="0"/>
              </a:rPr>
              <a:t>que</a:t>
            </a:r>
            <a:r>
              <a:rPr lang="en-US" sz="1600" dirty="0">
                <a:solidFill>
                  <a:schemeClr val="accent6">
                    <a:lumMod val="75000"/>
                  </a:schemeClr>
                </a:solidFill>
                <a:latin typeface="Verdana" panose="020B0604030504040204" pitchFamily="34" charset="0"/>
                <a:ea typeface="Verdana" panose="020B0604030504040204" pitchFamily="34" charset="0"/>
              </a:rPr>
              <a:t> continua a ser </a:t>
            </a:r>
            <a:r>
              <a:rPr lang="en-US" sz="1600" dirty="0" err="1">
                <a:solidFill>
                  <a:schemeClr val="accent6">
                    <a:lumMod val="75000"/>
                  </a:schemeClr>
                </a:solidFill>
                <a:latin typeface="Verdana" panose="020B0604030504040204" pitchFamily="34" charset="0"/>
                <a:ea typeface="Verdana" panose="020B0604030504040204" pitchFamily="34" charset="0"/>
              </a:rPr>
              <a:t>tão</a:t>
            </a:r>
            <a:r>
              <a:rPr lang="en-US" sz="1600" dirty="0">
                <a:solidFill>
                  <a:schemeClr val="accent6">
                    <a:lumMod val="75000"/>
                  </a:schemeClr>
                </a:solidFill>
                <a:latin typeface="Verdana" panose="020B0604030504040204" pitchFamily="34" charset="0"/>
                <a:ea typeface="Verdana" panose="020B0604030504040204" pitchFamily="34" charset="0"/>
              </a:rPr>
              <a:t> real.</a:t>
            </a:r>
          </a:p>
          <a:p>
            <a:pPr>
              <a:lnSpc>
                <a:spcPct val="90000"/>
              </a:lnSpc>
              <a:spcAft>
                <a:spcPts val="600"/>
              </a:spcAft>
            </a:pPr>
            <a:endParaRPr lang="en-US" sz="1600" dirty="0">
              <a:latin typeface="Verdana" panose="020B0604030504040204" pitchFamily="34" charset="0"/>
              <a:ea typeface="Verdana" panose="020B0604030504040204" pitchFamily="34" charset="0"/>
            </a:endParaRPr>
          </a:p>
          <a:p>
            <a:r>
              <a:rPr lang="en-US" sz="1600" b="1" dirty="0" err="1">
                <a:solidFill>
                  <a:schemeClr val="accent2">
                    <a:lumMod val="75000"/>
                  </a:schemeClr>
                </a:solidFill>
                <a:latin typeface="Verdana" panose="020B0604030504040204" pitchFamily="34" charset="0"/>
                <a:ea typeface="Verdana" panose="020B0604030504040204" pitchFamily="34" charset="0"/>
              </a:rPr>
              <a:t>Lecteur</a:t>
            </a:r>
            <a:r>
              <a:rPr lang="en-US" sz="1600" b="1" dirty="0">
                <a:solidFill>
                  <a:schemeClr val="accent2">
                    <a:lumMod val="75000"/>
                  </a:schemeClr>
                </a:solidFill>
                <a:latin typeface="Verdana" panose="020B0604030504040204" pitchFamily="34" charset="0"/>
                <a:ea typeface="Verdana" panose="020B0604030504040204" pitchFamily="34" charset="0"/>
              </a:rPr>
              <a:t> : </a:t>
            </a:r>
            <a:r>
              <a:rPr lang="en-US" sz="1600" dirty="0">
                <a:solidFill>
                  <a:schemeClr val="accent2">
                    <a:lumMod val="75000"/>
                  </a:schemeClr>
                </a:solidFill>
                <a:latin typeface="Verdana" panose="020B0604030504040204" pitchFamily="34" charset="0"/>
                <a:ea typeface="Verdana" panose="020B0604030504040204" pitchFamily="34" charset="0"/>
              </a:rPr>
              <a:t>Ce </a:t>
            </a:r>
            <a:r>
              <a:rPr lang="en-US" sz="1600" dirty="0" err="1">
                <a:solidFill>
                  <a:schemeClr val="accent2">
                    <a:lumMod val="75000"/>
                  </a:schemeClr>
                </a:solidFill>
                <a:latin typeface="Verdana" panose="020B0604030504040204" pitchFamily="34" charset="0"/>
                <a:ea typeface="Verdana" panose="020B0604030504040204" pitchFamily="34" charset="0"/>
              </a:rPr>
              <a:t>que</a:t>
            </a:r>
            <a:r>
              <a:rPr lang="en-US" sz="1600" dirty="0">
                <a:solidFill>
                  <a:schemeClr val="accent2">
                    <a:lumMod val="75000"/>
                  </a:schemeClr>
                </a:solidFill>
                <a:latin typeface="Verdana" panose="020B0604030504040204" pitchFamily="34" charset="0"/>
                <a:ea typeface="Verdana" panose="020B0604030504040204" pitchFamily="34" charset="0"/>
              </a:rPr>
              <a:t> le </a:t>
            </a:r>
            <a:r>
              <a:rPr lang="en-US" sz="1600" dirty="0" err="1">
                <a:solidFill>
                  <a:schemeClr val="accent2">
                    <a:lumMod val="75000"/>
                  </a:schemeClr>
                </a:solidFill>
                <a:latin typeface="Verdana" panose="020B0604030504040204" pitchFamily="34" charset="0"/>
                <a:ea typeface="Verdana" panose="020B0604030504040204" pitchFamily="34" charset="0"/>
              </a:rPr>
              <a:t>peuple</a:t>
            </a:r>
            <a:r>
              <a:rPr lang="en-US" sz="1600" dirty="0">
                <a:solidFill>
                  <a:schemeClr val="accent2">
                    <a:lumMod val="75000"/>
                  </a:schemeClr>
                </a:solidFill>
                <a:latin typeface="Verdana" panose="020B0604030504040204" pitchFamily="34" charset="0"/>
                <a:ea typeface="Verdana" panose="020B0604030504040204" pitchFamily="34" charset="0"/>
              </a:rPr>
              <a:t> </a:t>
            </a:r>
            <a:r>
              <a:rPr lang="en-US" sz="1600" dirty="0" err="1">
                <a:solidFill>
                  <a:schemeClr val="accent2">
                    <a:lumMod val="75000"/>
                  </a:schemeClr>
                </a:solidFill>
                <a:latin typeface="Verdana" panose="020B0604030504040204" pitchFamily="34" charset="0"/>
                <a:ea typeface="Verdana" panose="020B0604030504040204" pitchFamily="34" charset="0"/>
              </a:rPr>
              <a:t>japonais</a:t>
            </a:r>
            <a:r>
              <a:rPr lang="en-US" sz="1600" dirty="0">
                <a:solidFill>
                  <a:schemeClr val="accent2">
                    <a:lumMod val="75000"/>
                  </a:schemeClr>
                </a:solidFill>
                <a:latin typeface="Verdana" panose="020B0604030504040204" pitchFamily="34" charset="0"/>
                <a:ea typeface="Verdana" panose="020B0604030504040204" pitchFamily="34" charset="0"/>
              </a:rPr>
              <a:t> ne </a:t>
            </a:r>
            <a:r>
              <a:rPr lang="en-US" sz="1600" dirty="0" err="1">
                <a:solidFill>
                  <a:schemeClr val="accent2">
                    <a:lumMod val="75000"/>
                  </a:schemeClr>
                </a:solidFill>
                <a:latin typeface="Verdana" panose="020B0604030504040204" pitchFamily="34" charset="0"/>
                <a:ea typeface="Verdana" panose="020B0604030504040204" pitchFamily="34" charset="0"/>
              </a:rPr>
              <a:t>pouvait</a:t>
            </a:r>
            <a:r>
              <a:rPr lang="en-US" sz="1600" dirty="0">
                <a:solidFill>
                  <a:schemeClr val="accent2">
                    <a:lumMod val="75000"/>
                  </a:schemeClr>
                </a:solidFill>
                <a:latin typeface="Verdana" panose="020B0604030504040204" pitchFamily="34" charset="0"/>
                <a:ea typeface="Verdana" panose="020B0604030504040204" pitchFamily="34" charset="0"/>
              </a:rPr>
              <a:t> se </a:t>
            </a:r>
            <a:r>
              <a:rPr lang="en-US" sz="1600" dirty="0" err="1">
                <a:solidFill>
                  <a:schemeClr val="accent2">
                    <a:lumMod val="75000"/>
                  </a:schemeClr>
                </a:solidFill>
                <a:latin typeface="Verdana" panose="020B0604030504040204" pitchFamily="34" charset="0"/>
                <a:ea typeface="Verdana" panose="020B0604030504040204" pitchFamily="34" charset="0"/>
              </a:rPr>
              <a:t>résoudre</a:t>
            </a:r>
            <a:r>
              <a:rPr lang="en-US" sz="1600" dirty="0">
                <a:solidFill>
                  <a:schemeClr val="accent2">
                    <a:lumMod val="75000"/>
                  </a:schemeClr>
                </a:solidFill>
                <a:latin typeface="Verdana" panose="020B0604030504040204" pitchFamily="34" charset="0"/>
                <a:ea typeface="Verdana" panose="020B0604030504040204" pitchFamily="34" charset="0"/>
              </a:rPr>
              <a:t> à </a:t>
            </a:r>
            <a:r>
              <a:rPr lang="en-US" sz="1600" dirty="0" err="1">
                <a:solidFill>
                  <a:schemeClr val="accent2">
                    <a:lumMod val="75000"/>
                  </a:schemeClr>
                </a:solidFill>
                <a:latin typeface="Verdana" panose="020B0604030504040204" pitchFamily="34" charset="0"/>
                <a:ea typeface="Verdana" panose="020B0604030504040204" pitchFamily="34" charset="0"/>
              </a:rPr>
              <a:t>considérer</a:t>
            </a:r>
            <a:r>
              <a:rPr lang="en-US" sz="1600" dirty="0">
                <a:solidFill>
                  <a:schemeClr val="accent2">
                    <a:lumMod val="75000"/>
                  </a:schemeClr>
                </a:solidFill>
                <a:latin typeface="Verdana" panose="020B0604030504040204" pitchFamily="34" charset="0"/>
                <a:ea typeface="Verdana" panose="020B0604030504040204" pitchFamily="34" charset="0"/>
              </a:rPr>
              <a:t> </a:t>
            </a:r>
            <a:r>
              <a:rPr lang="en-US" sz="1600" dirty="0" err="1">
                <a:solidFill>
                  <a:schemeClr val="accent2">
                    <a:lumMod val="75000"/>
                  </a:schemeClr>
                </a:solidFill>
                <a:latin typeface="Verdana" panose="020B0604030504040204" pitchFamily="34" charset="0"/>
                <a:ea typeface="Verdana" panose="020B0604030504040204" pitchFamily="34" charset="0"/>
              </a:rPr>
              <a:t>comme</a:t>
            </a:r>
            <a:r>
              <a:rPr lang="en-US" sz="1600" dirty="0">
                <a:solidFill>
                  <a:schemeClr val="accent2">
                    <a:lumMod val="75000"/>
                  </a:schemeClr>
                </a:solidFill>
                <a:latin typeface="Verdana" panose="020B0604030504040204" pitchFamily="34" charset="0"/>
                <a:ea typeface="Verdana" panose="020B0604030504040204" pitchFamily="34" charset="0"/>
              </a:rPr>
              <a:t> perdu à jamais dans </a:t>
            </a:r>
            <a:r>
              <a:rPr lang="en-US" sz="1600" dirty="0" err="1">
                <a:solidFill>
                  <a:schemeClr val="accent2">
                    <a:lumMod val="75000"/>
                  </a:schemeClr>
                </a:solidFill>
                <a:latin typeface="Verdana" panose="020B0604030504040204" pitchFamily="34" charset="0"/>
                <a:ea typeface="Verdana" panose="020B0604030504040204" pitchFamily="34" charset="0"/>
              </a:rPr>
              <a:t>une</a:t>
            </a:r>
            <a:r>
              <a:rPr lang="en-US" sz="1600" dirty="0">
                <a:solidFill>
                  <a:schemeClr val="accent2">
                    <a:lumMod val="75000"/>
                  </a:schemeClr>
                </a:solidFill>
                <a:latin typeface="Verdana" panose="020B0604030504040204" pitchFamily="34" charset="0"/>
                <a:ea typeface="Verdana" panose="020B0604030504040204" pitchFamily="34" charset="0"/>
              </a:rPr>
              <a:t> guerre </a:t>
            </a:r>
            <a:r>
              <a:rPr lang="en-US" sz="1600" dirty="0" err="1">
                <a:solidFill>
                  <a:schemeClr val="accent2">
                    <a:lumMod val="75000"/>
                  </a:schemeClr>
                </a:solidFill>
                <a:latin typeface="Verdana" panose="020B0604030504040204" pitchFamily="34" charset="0"/>
                <a:ea typeface="Verdana" panose="020B0604030504040204" pitchFamily="34" charset="0"/>
              </a:rPr>
              <a:t>nucléaire</a:t>
            </a:r>
            <a:r>
              <a:rPr lang="en-US" sz="1600" dirty="0">
                <a:solidFill>
                  <a:schemeClr val="accent2">
                    <a:lumMod val="75000"/>
                  </a:schemeClr>
                </a:solidFill>
                <a:latin typeface="Verdana" panose="020B0604030504040204" pitchFamily="34" charset="0"/>
                <a:ea typeface="Verdana" panose="020B0604030504040204" pitchFamily="34" charset="0"/>
              </a:rPr>
              <a:t> a </a:t>
            </a:r>
            <a:r>
              <a:rPr lang="en-US" sz="1600" dirty="0" err="1">
                <a:solidFill>
                  <a:schemeClr val="accent2">
                    <a:lumMod val="75000"/>
                  </a:schemeClr>
                </a:solidFill>
                <a:latin typeface="Verdana" panose="020B0604030504040204" pitchFamily="34" charset="0"/>
                <a:ea typeface="Verdana" panose="020B0604030504040204" pitchFamily="34" charset="0"/>
              </a:rPr>
              <a:t>été</a:t>
            </a:r>
            <a:r>
              <a:rPr lang="en-US" sz="1600" dirty="0">
                <a:solidFill>
                  <a:schemeClr val="accent2">
                    <a:lumMod val="75000"/>
                  </a:schemeClr>
                </a:solidFill>
                <a:latin typeface="Verdana" panose="020B0604030504040204" pitchFamily="34" charset="0"/>
                <a:ea typeface="Verdana" panose="020B0604030504040204" pitchFamily="34" charset="0"/>
              </a:rPr>
              <a:t> perdu il y a quatre-</a:t>
            </a:r>
            <a:r>
              <a:rPr lang="en-US" sz="1600" dirty="0" err="1">
                <a:solidFill>
                  <a:schemeClr val="accent2">
                    <a:lumMod val="75000"/>
                  </a:schemeClr>
                </a:solidFill>
                <a:latin typeface="Verdana" panose="020B0604030504040204" pitchFamily="34" charset="0"/>
                <a:ea typeface="Verdana" panose="020B0604030504040204" pitchFamily="34" charset="0"/>
              </a:rPr>
              <a:t>vingt</a:t>
            </a:r>
            <a:r>
              <a:rPr lang="en-US" sz="1600" dirty="0">
                <a:solidFill>
                  <a:schemeClr val="accent2">
                    <a:lumMod val="75000"/>
                  </a:schemeClr>
                </a:solidFill>
                <a:latin typeface="Verdana" panose="020B0604030504040204" pitchFamily="34" charset="0"/>
                <a:ea typeface="Verdana" panose="020B0604030504040204" pitchFamily="34" charset="0"/>
              </a:rPr>
              <a:t>-un ans.</a:t>
            </a:r>
          </a:p>
          <a:p>
            <a:endParaRPr lang="en-US" sz="1600" b="1" dirty="0">
              <a:solidFill>
                <a:schemeClr val="accent2">
                  <a:lumMod val="75000"/>
                </a:schemeClr>
              </a:solidFill>
              <a:latin typeface="Verdana" panose="020B0604030504040204" pitchFamily="34" charset="0"/>
              <a:ea typeface="Verdana" panose="020B0604030504040204" pitchFamily="34" charset="0"/>
            </a:endParaRPr>
          </a:p>
          <a:p>
            <a:r>
              <a:rPr lang="en-US" sz="1600" b="1" dirty="0">
                <a:solidFill>
                  <a:schemeClr val="accent2">
                    <a:lumMod val="75000"/>
                  </a:schemeClr>
                </a:solidFill>
                <a:latin typeface="Verdana" panose="020B0604030504040204" pitchFamily="34" charset="0"/>
                <a:ea typeface="Verdana" panose="020B0604030504040204" pitchFamily="34" charset="0"/>
              </a:rPr>
              <a:t>TOUS :</a:t>
            </a:r>
            <a:r>
              <a:rPr lang="en-US" sz="1600" dirty="0">
                <a:solidFill>
                  <a:schemeClr val="accent2">
                    <a:lumMod val="75000"/>
                  </a:schemeClr>
                </a:solidFill>
                <a:latin typeface="Verdana" panose="020B0604030504040204" pitchFamily="34" charset="0"/>
                <a:ea typeface="Verdana" panose="020B0604030504040204" pitchFamily="34" charset="0"/>
              </a:rPr>
              <a:t> Pardonnez-nous </a:t>
            </a:r>
            <a:r>
              <a:rPr lang="en-US" sz="1600" dirty="0" err="1">
                <a:solidFill>
                  <a:schemeClr val="accent2">
                    <a:lumMod val="75000"/>
                  </a:schemeClr>
                </a:solidFill>
                <a:latin typeface="Verdana" panose="020B0604030504040204" pitchFamily="34" charset="0"/>
                <a:ea typeface="Verdana" panose="020B0604030504040204" pitchFamily="34" charset="0"/>
              </a:rPr>
              <a:t>notre</a:t>
            </a:r>
            <a:r>
              <a:rPr lang="en-US" sz="1600" dirty="0">
                <a:solidFill>
                  <a:schemeClr val="accent2">
                    <a:lumMod val="75000"/>
                  </a:schemeClr>
                </a:solidFill>
                <a:latin typeface="Verdana" panose="020B0604030504040204" pitchFamily="34" charset="0"/>
                <a:ea typeface="Verdana" panose="020B0604030504040204" pitchFamily="34" charset="0"/>
              </a:rPr>
              <a:t> </a:t>
            </a:r>
            <a:r>
              <a:rPr lang="en-US" sz="1600" dirty="0" err="1">
                <a:solidFill>
                  <a:schemeClr val="accent2">
                    <a:lumMod val="75000"/>
                  </a:schemeClr>
                </a:solidFill>
                <a:latin typeface="Verdana" panose="020B0604030504040204" pitchFamily="34" charset="0"/>
                <a:ea typeface="Verdana" panose="020B0604030504040204" pitchFamily="34" charset="0"/>
              </a:rPr>
              <a:t>aveuglement</a:t>
            </a:r>
            <a:r>
              <a:rPr lang="en-US" sz="1600" dirty="0">
                <a:solidFill>
                  <a:schemeClr val="accent2">
                    <a:lumMod val="75000"/>
                  </a:schemeClr>
                </a:solidFill>
                <a:latin typeface="Verdana" panose="020B0604030504040204" pitchFamily="34" charset="0"/>
                <a:ea typeface="Verdana" panose="020B0604030504040204" pitchFamily="34" charset="0"/>
              </a:rPr>
              <a:t>, </a:t>
            </a:r>
            <a:r>
              <a:rPr lang="en-US" sz="1600" dirty="0" err="1">
                <a:solidFill>
                  <a:schemeClr val="accent2">
                    <a:lumMod val="75000"/>
                  </a:schemeClr>
                </a:solidFill>
                <a:latin typeface="Verdana" panose="020B0604030504040204" pitchFamily="34" charset="0"/>
                <a:ea typeface="Verdana" panose="020B0604030504040204" pitchFamily="34" charset="0"/>
              </a:rPr>
              <a:t>d’avoir</a:t>
            </a:r>
            <a:r>
              <a:rPr lang="en-US" sz="1600" dirty="0">
                <a:solidFill>
                  <a:schemeClr val="accent2">
                    <a:lumMod val="75000"/>
                  </a:schemeClr>
                </a:solidFill>
                <a:latin typeface="Verdana" panose="020B0604030504040204" pitchFamily="34" charset="0"/>
                <a:ea typeface="Verdana" panose="020B0604030504040204" pitchFamily="34" charset="0"/>
              </a:rPr>
              <a:t> </a:t>
            </a:r>
            <a:r>
              <a:rPr lang="en-US" sz="1600" dirty="0" err="1">
                <a:solidFill>
                  <a:schemeClr val="accent2">
                    <a:lumMod val="75000"/>
                  </a:schemeClr>
                </a:solidFill>
                <a:latin typeface="Verdana" panose="020B0604030504040204" pitchFamily="34" charset="0"/>
                <a:ea typeface="Verdana" panose="020B0604030504040204" pitchFamily="34" charset="0"/>
              </a:rPr>
              <a:t>oublié</a:t>
            </a:r>
            <a:r>
              <a:rPr lang="en-US" sz="1600" dirty="0">
                <a:solidFill>
                  <a:schemeClr val="accent2">
                    <a:lumMod val="75000"/>
                  </a:schemeClr>
                </a:solidFill>
                <a:latin typeface="Verdana" panose="020B0604030504040204" pitchFamily="34" charset="0"/>
                <a:ea typeface="Verdana" panose="020B0604030504040204" pitchFamily="34" charset="0"/>
              </a:rPr>
              <a:t> de </a:t>
            </a:r>
            <a:r>
              <a:rPr lang="en-US" sz="1600" dirty="0" err="1">
                <a:solidFill>
                  <a:schemeClr val="accent2">
                    <a:lumMod val="75000"/>
                  </a:schemeClr>
                </a:solidFill>
                <a:latin typeface="Verdana" panose="020B0604030504040204" pitchFamily="34" charset="0"/>
                <a:ea typeface="Verdana" panose="020B0604030504040204" pitchFamily="34" charset="0"/>
              </a:rPr>
              <a:t>craindre</a:t>
            </a:r>
            <a:r>
              <a:rPr lang="en-US" sz="1600" dirty="0">
                <a:solidFill>
                  <a:schemeClr val="accent2">
                    <a:lumMod val="75000"/>
                  </a:schemeClr>
                </a:solidFill>
                <a:latin typeface="Verdana" panose="020B0604030504040204" pitchFamily="34" charset="0"/>
                <a:ea typeface="Verdana" panose="020B0604030504040204" pitchFamily="34" charset="0"/>
              </a:rPr>
              <a:t> la menace </a:t>
            </a:r>
            <a:r>
              <a:rPr lang="en-US" sz="1600" dirty="0" err="1">
                <a:solidFill>
                  <a:schemeClr val="accent2">
                    <a:lumMod val="75000"/>
                  </a:schemeClr>
                </a:solidFill>
                <a:latin typeface="Verdana" panose="020B0604030504040204" pitchFamily="34" charset="0"/>
                <a:ea typeface="Verdana" panose="020B0604030504040204" pitchFamily="34" charset="0"/>
              </a:rPr>
              <a:t>nucléaire</a:t>
            </a:r>
            <a:r>
              <a:rPr lang="en-US" sz="1600" dirty="0">
                <a:solidFill>
                  <a:schemeClr val="accent2">
                    <a:lumMod val="75000"/>
                  </a:schemeClr>
                </a:solidFill>
                <a:latin typeface="Verdana" panose="020B0604030504040204" pitchFamily="34" charset="0"/>
                <a:ea typeface="Verdana" panose="020B0604030504040204" pitchFamily="34" charset="0"/>
              </a:rPr>
              <a:t>, qui </a:t>
            </a:r>
            <a:r>
              <a:rPr lang="en-US" sz="1600" dirty="0" err="1">
                <a:solidFill>
                  <a:schemeClr val="accent2">
                    <a:lumMod val="75000"/>
                  </a:schemeClr>
                </a:solidFill>
                <a:latin typeface="Verdana" panose="020B0604030504040204" pitchFamily="34" charset="0"/>
                <a:ea typeface="Verdana" panose="020B0604030504040204" pitchFamily="34" charset="0"/>
              </a:rPr>
              <a:t>reste</a:t>
            </a:r>
            <a:r>
              <a:rPr lang="en-US" sz="1600" dirty="0">
                <a:solidFill>
                  <a:schemeClr val="accent2">
                    <a:lumMod val="75000"/>
                  </a:schemeClr>
                </a:solidFill>
                <a:latin typeface="Verdana" panose="020B0604030504040204" pitchFamily="34" charset="0"/>
                <a:ea typeface="Verdana" panose="020B0604030504040204" pitchFamily="34" charset="0"/>
              </a:rPr>
              <a:t> </a:t>
            </a:r>
            <a:r>
              <a:rPr lang="en-US" sz="1600" dirty="0" err="1">
                <a:solidFill>
                  <a:schemeClr val="accent2">
                    <a:lumMod val="75000"/>
                  </a:schemeClr>
                </a:solidFill>
                <a:latin typeface="Verdana" panose="020B0604030504040204" pitchFamily="34" charset="0"/>
                <a:ea typeface="Verdana" panose="020B0604030504040204" pitchFamily="34" charset="0"/>
              </a:rPr>
              <a:t>pourtant</a:t>
            </a:r>
            <a:r>
              <a:rPr lang="en-US" sz="1600" dirty="0">
                <a:solidFill>
                  <a:schemeClr val="accent2">
                    <a:lumMod val="75000"/>
                  </a:schemeClr>
                </a:solidFill>
                <a:latin typeface="Verdana" panose="020B0604030504040204" pitchFamily="34" charset="0"/>
                <a:ea typeface="Verdana" panose="020B0604030504040204" pitchFamily="34" charset="0"/>
              </a:rPr>
              <a:t> bien </a:t>
            </a:r>
            <a:r>
              <a:rPr lang="en-US" sz="1600" dirty="0" err="1">
                <a:solidFill>
                  <a:schemeClr val="accent2">
                    <a:lumMod val="75000"/>
                  </a:schemeClr>
                </a:solidFill>
                <a:latin typeface="Verdana" panose="020B0604030504040204" pitchFamily="34" charset="0"/>
                <a:ea typeface="Verdana" panose="020B0604030504040204" pitchFamily="34" charset="0"/>
              </a:rPr>
              <a:t>réelle</a:t>
            </a:r>
            <a:r>
              <a:rPr lang="en-US" sz="1600" dirty="0">
                <a:solidFill>
                  <a:schemeClr val="accent2">
                    <a:lumMod val="75000"/>
                  </a:schemeClr>
                </a:solidFill>
                <a:latin typeface="Verdana" panose="020B0604030504040204" pitchFamily="34" charset="0"/>
                <a:ea typeface="Verdana" panose="020B0604030504040204" pitchFamily="34" charset="0"/>
              </a:rPr>
              <a:t>.</a:t>
            </a:r>
          </a:p>
          <a:p>
            <a:pPr>
              <a:lnSpc>
                <a:spcPct val="90000"/>
              </a:lnSpc>
              <a:spcAft>
                <a:spcPts val="600"/>
              </a:spcAft>
            </a:pPr>
            <a:endParaRPr lang="en-US" sz="1400" dirty="0">
              <a:latin typeface="Verdana" panose="020B0604030504040204" pitchFamily="34" charset="0"/>
              <a:ea typeface="Verdana" panose="020B0604030504040204" pitchFamily="34" charset="0"/>
            </a:endParaRPr>
          </a:p>
        </p:txBody>
      </p:sp>
      <p:sp>
        <p:nvSpPr>
          <p:cNvPr id="5" name="Rectangle 4">
            <a:extLst>
              <a:ext uri="{FF2B5EF4-FFF2-40B4-BE49-F238E27FC236}">
                <a16:creationId xmlns:a16="http://schemas.microsoft.com/office/drawing/2014/main" id="{C3FC270B-BC94-587C-656E-317648AE4770}"/>
              </a:ext>
            </a:extLst>
          </p:cNvPr>
          <p:cNvSpPr/>
          <p:nvPr/>
        </p:nvSpPr>
        <p:spPr>
          <a:xfrm>
            <a:off x="158663" y="102618"/>
            <a:ext cx="11728537" cy="646331"/>
          </a:xfrm>
          <a:prstGeom prst="rect">
            <a:avLst/>
          </a:prstGeom>
          <a:noFill/>
        </p:spPr>
        <p:txBody>
          <a:bodyPr wrap="square" lIns="91440" tIns="45720" rIns="91440" bIns="45720">
            <a:spAutoFit/>
          </a:bodyPr>
          <a:lstStyle/>
          <a:p>
            <a:r>
              <a:rPr lang="en-US" sz="3600" b="1" dirty="0">
                <a:solidFill>
                  <a:schemeClr val="accent1"/>
                </a:solidFill>
              </a:rPr>
              <a:t>Our Prayer</a:t>
            </a:r>
            <a:r>
              <a:rPr lang="en-US" sz="3600" b="1" dirty="0"/>
              <a:t> </a:t>
            </a:r>
            <a:r>
              <a:rPr lang="en-US" sz="3600" b="1" dirty="0">
                <a:solidFill>
                  <a:schemeClr val="accent5">
                    <a:lumMod val="75000"/>
                  </a:schemeClr>
                </a:solidFill>
              </a:rPr>
              <a:t>Nuestra </a:t>
            </a:r>
            <a:r>
              <a:rPr lang="en-US" sz="3600" b="1" dirty="0" err="1">
                <a:solidFill>
                  <a:schemeClr val="accent5">
                    <a:lumMod val="75000"/>
                  </a:schemeClr>
                </a:solidFill>
              </a:rPr>
              <a:t>oración</a:t>
            </a:r>
            <a:r>
              <a:rPr lang="en-US" sz="3600" b="1" dirty="0"/>
              <a:t> </a:t>
            </a:r>
            <a:r>
              <a:rPr lang="en-US" sz="3600" b="1" dirty="0">
                <a:solidFill>
                  <a:schemeClr val="accent6">
                    <a:lumMod val="75000"/>
                  </a:schemeClr>
                </a:solidFill>
              </a:rPr>
              <a:t>A </a:t>
            </a:r>
            <a:r>
              <a:rPr lang="en-US" sz="3600" b="1" dirty="0" err="1">
                <a:solidFill>
                  <a:schemeClr val="accent6">
                    <a:lumMod val="75000"/>
                  </a:schemeClr>
                </a:solidFill>
              </a:rPr>
              <a:t>nossa</a:t>
            </a:r>
            <a:r>
              <a:rPr lang="en-US" sz="3600" b="1" dirty="0">
                <a:solidFill>
                  <a:schemeClr val="accent6">
                    <a:lumMod val="75000"/>
                  </a:schemeClr>
                </a:solidFill>
              </a:rPr>
              <a:t> </a:t>
            </a:r>
            <a:r>
              <a:rPr lang="en-US" sz="3600" b="1" dirty="0" err="1">
                <a:solidFill>
                  <a:schemeClr val="accent6">
                    <a:lumMod val="75000"/>
                  </a:schemeClr>
                </a:solidFill>
              </a:rPr>
              <a:t>oração</a:t>
            </a:r>
            <a:r>
              <a:rPr lang="en-US" sz="3600" dirty="0"/>
              <a:t> </a:t>
            </a:r>
            <a:r>
              <a:rPr lang="en-US" sz="3600" b="1" dirty="0">
                <a:solidFill>
                  <a:schemeClr val="accent2">
                    <a:lumMod val="75000"/>
                  </a:schemeClr>
                </a:solidFill>
              </a:rPr>
              <a:t>Notre </a:t>
            </a:r>
            <a:r>
              <a:rPr lang="en-US" sz="3600" b="1" dirty="0" err="1">
                <a:solidFill>
                  <a:schemeClr val="accent2">
                    <a:lumMod val="75000"/>
                  </a:schemeClr>
                </a:solidFill>
              </a:rPr>
              <a:t>prière</a:t>
            </a:r>
            <a:endParaRPr lang="en-US" sz="3600" dirty="0">
              <a:solidFill>
                <a:schemeClr val="accent2">
                  <a:lumMod val="75000"/>
                </a:schemeClr>
              </a:solidFill>
            </a:endParaRPr>
          </a:p>
        </p:txBody>
      </p:sp>
    </p:spTree>
    <p:extLst>
      <p:ext uri="{BB962C8B-B14F-4D97-AF65-F5344CB8AC3E}">
        <p14:creationId xmlns:p14="http://schemas.microsoft.com/office/powerpoint/2010/main" val="42625235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1CF5ED9-FF5C-89B5-9EF7-396455F0AB50}"/>
              </a:ext>
            </a:extLst>
          </p:cNvPr>
          <p:cNvSpPr txBox="1"/>
          <p:nvPr/>
        </p:nvSpPr>
        <p:spPr>
          <a:xfrm>
            <a:off x="239942" y="990938"/>
            <a:ext cx="11647257" cy="5355312"/>
          </a:xfrm>
          <a:prstGeom prst="rect">
            <a:avLst/>
          </a:prstGeom>
          <a:noFill/>
        </p:spPr>
        <p:txBody>
          <a:bodyPr wrap="square">
            <a:spAutoFit/>
          </a:bodyPr>
          <a:lstStyle/>
          <a:p>
            <a:r>
              <a:rPr lang="en-US" b="1" dirty="0">
                <a:solidFill>
                  <a:schemeClr val="accent1"/>
                </a:solidFill>
                <a:latin typeface="Verdana" panose="020B0604030504040204" pitchFamily="34" charset="0"/>
                <a:ea typeface="Verdana" panose="020B0604030504040204" pitchFamily="34" charset="0"/>
              </a:rPr>
              <a:t>Reader:  </a:t>
            </a:r>
            <a:r>
              <a:rPr lang="en-US" dirty="0">
                <a:solidFill>
                  <a:schemeClr val="accent1"/>
                </a:solidFill>
                <a:latin typeface="Verdana" panose="020B0604030504040204" pitchFamily="34" charset="0"/>
                <a:ea typeface="Verdana" panose="020B0604030504040204" pitchFamily="34" charset="0"/>
              </a:rPr>
              <a:t>Peace, peace, the City of Peace, the Cathedral of Peace, peace in every language. Peace Park at ground zero, a monument, a museum, a tribute, a plea.</a:t>
            </a:r>
          </a:p>
          <a:p>
            <a:endParaRPr lang="en-US" dirty="0">
              <a:solidFill>
                <a:schemeClr val="accent1"/>
              </a:solidFill>
              <a:latin typeface="Verdana" panose="020B0604030504040204" pitchFamily="34" charset="0"/>
              <a:ea typeface="Verdana" panose="020B0604030504040204" pitchFamily="34" charset="0"/>
            </a:endParaRPr>
          </a:p>
          <a:p>
            <a:r>
              <a:rPr lang="en-US" b="1" dirty="0">
                <a:solidFill>
                  <a:schemeClr val="accent1"/>
                </a:solidFill>
                <a:latin typeface="Verdana" panose="020B0604030504040204" pitchFamily="34" charset="0"/>
                <a:ea typeface="Verdana" panose="020B0604030504040204" pitchFamily="34" charset="0"/>
              </a:rPr>
              <a:t>ALL:</a:t>
            </a:r>
            <a:r>
              <a:rPr lang="en-US" dirty="0">
                <a:solidFill>
                  <a:schemeClr val="accent1"/>
                </a:solidFill>
                <a:latin typeface="Verdana" panose="020B0604030504040204" pitchFamily="34" charset="0"/>
                <a:ea typeface="Verdana" panose="020B0604030504040204" pitchFamily="34" charset="0"/>
              </a:rPr>
              <a:t> Forgive us for forgetting the cost, the loss, the heartache, the suffering.</a:t>
            </a:r>
          </a:p>
          <a:p>
            <a:endParaRPr lang="en-US" dirty="0">
              <a:latin typeface="Verdana" panose="020B0604030504040204" pitchFamily="34" charset="0"/>
              <a:ea typeface="Verdana" panose="020B0604030504040204" pitchFamily="34" charset="0"/>
            </a:endParaRPr>
          </a:p>
          <a:p>
            <a:r>
              <a:rPr lang="en-US" b="1" dirty="0">
                <a:solidFill>
                  <a:schemeClr val="accent5">
                    <a:lumMod val="75000"/>
                  </a:schemeClr>
                </a:solidFill>
                <a:latin typeface="Verdana" panose="020B0604030504040204" pitchFamily="34" charset="0"/>
                <a:ea typeface="Verdana" panose="020B0604030504040204" pitchFamily="34" charset="0"/>
              </a:rPr>
              <a:t>Lector: </a:t>
            </a:r>
            <a:r>
              <a:rPr lang="en-US" dirty="0">
                <a:solidFill>
                  <a:schemeClr val="accent5">
                    <a:lumMod val="75000"/>
                  </a:schemeClr>
                </a:solidFill>
                <a:latin typeface="Verdana" panose="020B0604030504040204" pitchFamily="34" charset="0"/>
                <a:ea typeface="Verdana" panose="020B0604030504040204" pitchFamily="34" charset="0"/>
              </a:rPr>
              <a:t>Paz, </a:t>
            </a:r>
            <a:r>
              <a:rPr lang="en-US" dirty="0" err="1">
                <a:solidFill>
                  <a:schemeClr val="accent5">
                    <a:lumMod val="75000"/>
                  </a:schemeClr>
                </a:solidFill>
                <a:latin typeface="Verdana" panose="020B0604030504040204" pitchFamily="34" charset="0"/>
                <a:ea typeface="Verdana" panose="020B0604030504040204" pitchFamily="34" charset="0"/>
              </a:rPr>
              <a:t>paz</a:t>
            </a:r>
            <a:r>
              <a:rPr lang="en-US" dirty="0">
                <a:solidFill>
                  <a:schemeClr val="accent5">
                    <a:lumMod val="75000"/>
                  </a:schemeClr>
                </a:solidFill>
                <a:latin typeface="Verdana" panose="020B0604030504040204" pitchFamily="34" charset="0"/>
                <a:ea typeface="Verdana" panose="020B0604030504040204" pitchFamily="34" charset="0"/>
              </a:rPr>
              <a:t>, la Ciudad de la Paz, la Catedral de la Paz, </a:t>
            </a:r>
            <a:r>
              <a:rPr lang="en-US" dirty="0" err="1">
                <a:solidFill>
                  <a:schemeClr val="accent5">
                    <a:lumMod val="75000"/>
                  </a:schemeClr>
                </a:solidFill>
                <a:latin typeface="Verdana" panose="020B0604030504040204" pitchFamily="34" charset="0"/>
                <a:ea typeface="Verdana" panose="020B0604030504040204" pitchFamily="34" charset="0"/>
              </a:rPr>
              <a:t>paz</a:t>
            </a:r>
            <a:r>
              <a:rPr lang="en-US" dirty="0">
                <a:solidFill>
                  <a:schemeClr val="accent5">
                    <a:lumMod val="75000"/>
                  </a:schemeClr>
                </a:solidFill>
                <a:latin typeface="Verdana" panose="020B0604030504040204" pitchFamily="34" charset="0"/>
                <a:ea typeface="Verdana" panose="020B0604030504040204" pitchFamily="34" charset="0"/>
              </a:rPr>
              <a:t> </a:t>
            </a:r>
            <a:r>
              <a:rPr lang="en-US" dirty="0" err="1">
                <a:solidFill>
                  <a:schemeClr val="accent5">
                    <a:lumMod val="75000"/>
                  </a:schemeClr>
                </a:solidFill>
                <a:latin typeface="Verdana" panose="020B0604030504040204" pitchFamily="34" charset="0"/>
                <a:ea typeface="Verdana" panose="020B0604030504040204" pitchFamily="34" charset="0"/>
              </a:rPr>
              <a:t>en</a:t>
            </a:r>
            <a:r>
              <a:rPr lang="en-US" dirty="0">
                <a:solidFill>
                  <a:schemeClr val="accent5">
                    <a:lumMod val="75000"/>
                  </a:schemeClr>
                </a:solidFill>
                <a:latin typeface="Verdana" panose="020B0604030504040204" pitchFamily="34" charset="0"/>
                <a:ea typeface="Verdana" panose="020B0604030504040204" pitchFamily="34" charset="0"/>
              </a:rPr>
              <a:t> </a:t>
            </a:r>
            <a:r>
              <a:rPr lang="en-US" dirty="0" err="1">
                <a:solidFill>
                  <a:schemeClr val="accent5">
                    <a:lumMod val="75000"/>
                  </a:schemeClr>
                </a:solidFill>
                <a:latin typeface="Verdana" panose="020B0604030504040204" pitchFamily="34" charset="0"/>
                <a:ea typeface="Verdana" panose="020B0604030504040204" pitchFamily="34" charset="0"/>
              </a:rPr>
              <a:t>todos</a:t>
            </a:r>
            <a:r>
              <a:rPr lang="en-US" dirty="0">
                <a:solidFill>
                  <a:schemeClr val="accent5">
                    <a:lumMod val="75000"/>
                  </a:schemeClr>
                </a:solidFill>
                <a:latin typeface="Verdana" panose="020B0604030504040204" pitchFamily="34" charset="0"/>
                <a:ea typeface="Verdana" panose="020B0604030504040204" pitchFamily="34" charset="0"/>
              </a:rPr>
              <a:t> </a:t>
            </a:r>
            <a:r>
              <a:rPr lang="en-US" dirty="0" err="1">
                <a:solidFill>
                  <a:schemeClr val="accent5">
                    <a:lumMod val="75000"/>
                  </a:schemeClr>
                </a:solidFill>
                <a:latin typeface="Verdana" panose="020B0604030504040204" pitchFamily="34" charset="0"/>
                <a:ea typeface="Verdana" panose="020B0604030504040204" pitchFamily="34" charset="0"/>
              </a:rPr>
              <a:t>los</a:t>
            </a:r>
            <a:r>
              <a:rPr lang="en-US" dirty="0">
                <a:solidFill>
                  <a:schemeClr val="accent5">
                    <a:lumMod val="75000"/>
                  </a:schemeClr>
                </a:solidFill>
                <a:latin typeface="Verdana" panose="020B0604030504040204" pitchFamily="34" charset="0"/>
                <a:ea typeface="Verdana" panose="020B0604030504040204" pitchFamily="34" charset="0"/>
              </a:rPr>
              <a:t> </a:t>
            </a:r>
            <a:r>
              <a:rPr lang="en-US" dirty="0" err="1">
                <a:solidFill>
                  <a:schemeClr val="accent5">
                    <a:lumMod val="75000"/>
                  </a:schemeClr>
                </a:solidFill>
                <a:latin typeface="Verdana" panose="020B0604030504040204" pitchFamily="34" charset="0"/>
                <a:ea typeface="Verdana" panose="020B0604030504040204" pitchFamily="34" charset="0"/>
              </a:rPr>
              <a:t>idiomas</a:t>
            </a:r>
            <a:r>
              <a:rPr lang="en-US" dirty="0">
                <a:solidFill>
                  <a:schemeClr val="accent5">
                    <a:lumMod val="75000"/>
                  </a:schemeClr>
                </a:solidFill>
                <a:latin typeface="Verdana" panose="020B0604030504040204" pitchFamily="34" charset="0"/>
                <a:ea typeface="Verdana" panose="020B0604030504040204" pitchFamily="34" charset="0"/>
              </a:rPr>
              <a:t>. El Parque de la Paz </a:t>
            </a:r>
            <a:r>
              <a:rPr lang="en-US" dirty="0" err="1">
                <a:solidFill>
                  <a:schemeClr val="accent5">
                    <a:lumMod val="75000"/>
                  </a:schemeClr>
                </a:solidFill>
                <a:latin typeface="Verdana" panose="020B0604030504040204" pitchFamily="34" charset="0"/>
                <a:ea typeface="Verdana" panose="020B0604030504040204" pitchFamily="34" charset="0"/>
              </a:rPr>
              <a:t>en</a:t>
            </a:r>
            <a:r>
              <a:rPr lang="en-US" dirty="0">
                <a:solidFill>
                  <a:schemeClr val="accent5">
                    <a:lumMod val="75000"/>
                  </a:schemeClr>
                </a:solidFill>
                <a:latin typeface="Verdana" panose="020B0604030504040204" pitchFamily="34" charset="0"/>
                <a:ea typeface="Verdana" panose="020B0604030504040204" pitchFamily="34" charset="0"/>
              </a:rPr>
              <a:t> la zona cero, un </a:t>
            </a:r>
            <a:r>
              <a:rPr lang="en-US" dirty="0" err="1">
                <a:solidFill>
                  <a:schemeClr val="accent5">
                    <a:lumMod val="75000"/>
                  </a:schemeClr>
                </a:solidFill>
                <a:latin typeface="Verdana" panose="020B0604030504040204" pitchFamily="34" charset="0"/>
                <a:ea typeface="Verdana" panose="020B0604030504040204" pitchFamily="34" charset="0"/>
              </a:rPr>
              <a:t>monumento</a:t>
            </a:r>
            <a:r>
              <a:rPr lang="en-US" dirty="0">
                <a:solidFill>
                  <a:schemeClr val="accent5">
                    <a:lumMod val="75000"/>
                  </a:schemeClr>
                </a:solidFill>
                <a:latin typeface="Verdana" panose="020B0604030504040204" pitchFamily="34" charset="0"/>
                <a:ea typeface="Verdana" panose="020B0604030504040204" pitchFamily="34" charset="0"/>
              </a:rPr>
              <a:t>, un </a:t>
            </a:r>
            <a:r>
              <a:rPr lang="en-US" dirty="0" err="1">
                <a:solidFill>
                  <a:schemeClr val="accent5">
                    <a:lumMod val="75000"/>
                  </a:schemeClr>
                </a:solidFill>
                <a:latin typeface="Verdana" panose="020B0604030504040204" pitchFamily="34" charset="0"/>
                <a:ea typeface="Verdana" panose="020B0604030504040204" pitchFamily="34" charset="0"/>
              </a:rPr>
              <a:t>museo</a:t>
            </a:r>
            <a:r>
              <a:rPr lang="en-US" dirty="0">
                <a:solidFill>
                  <a:schemeClr val="accent5">
                    <a:lumMod val="75000"/>
                  </a:schemeClr>
                </a:solidFill>
                <a:latin typeface="Verdana" panose="020B0604030504040204" pitchFamily="34" charset="0"/>
                <a:ea typeface="Verdana" panose="020B0604030504040204" pitchFamily="34" charset="0"/>
              </a:rPr>
              <a:t>, un </a:t>
            </a:r>
            <a:r>
              <a:rPr lang="en-US" dirty="0" err="1">
                <a:solidFill>
                  <a:schemeClr val="accent5">
                    <a:lumMod val="75000"/>
                  </a:schemeClr>
                </a:solidFill>
                <a:latin typeface="Verdana" panose="020B0604030504040204" pitchFamily="34" charset="0"/>
                <a:ea typeface="Verdana" panose="020B0604030504040204" pitchFamily="34" charset="0"/>
              </a:rPr>
              <a:t>homenaje</a:t>
            </a:r>
            <a:r>
              <a:rPr lang="en-US" dirty="0">
                <a:solidFill>
                  <a:schemeClr val="accent5">
                    <a:lumMod val="75000"/>
                  </a:schemeClr>
                </a:solidFill>
                <a:latin typeface="Verdana" panose="020B0604030504040204" pitchFamily="34" charset="0"/>
                <a:ea typeface="Verdana" panose="020B0604030504040204" pitchFamily="34" charset="0"/>
              </a:rPr>
              <a:t>, </a:t>
            </a:r>
            <a:r>
              <a:rPr lang="en-US" dirty="0" err="1">
                <a:solidFill>
                  <a:schemeClr val="accent5">
                    <a:lumMod val="75000"/>
                  </a:schemeClr>
                </a:solidFill>
                <a:latin typeface="Verdana" panose="020B0604030504040204" pitchFamily="34" charset="0"/>
                <a:ea typeface="Verdana" panose="020B0604030504040204" pitchFamily="34" charset="0"/>
              </a:rPr>
              <a:t>una</a:t>
            </a:r>
            <a:r>
              <a:rPr lang="en-US" dirty="0">
                <a:solidFill>
                  <a:schemeClr val="accent5">
                    <a:lumMod val="75000"/>
                  </a:schemeClr>
                </a:solidFill>
                <a:latin typeface="Verdana" panose="020B0604030504040204" pitchFamily="34" charset="0"/>
                <a:ea typeface="Verdana" panose="020B0604030504040204" pitchFamily="34" charset="0"/>
              </a:rPr>
              <a:t> </a:t>
            </a:r>
            <a:r>
              <a:rPr lang="en-US" dirty="0" err="1">
                <a:solidFill>
                  <a:schemeClr val="accent5">
                    <a:lumMod val="75000"/>
                  </a:schemeClr>
                </a:solidFill>
                <a:latin typeface="Verdana" panose="020B0604030504040204" pitchFamily="34" charset="0"/>
                <a:ea typeface="Verdana" panose="020B0604030504040204" pitchFamily="34" charset="0"/>
              </a:rPr>
              <a:t>súplica</a:t>
            </a:r>
            <a:r>
              <a:rPr lang="en-US" dirty="0">
                <a:solidFill>
                  <a:schemeClr val="accent5">
                    <a:lumMod val="75000"/>
                  </a:schemeClr>
                </a:solidFill>
                <a:latin typeface="Verdana" panose="020B0604030504040204" pitchFamily="34" charset="0"/>
                <a:ea typeface="Verdana" panose="020B0604030504040204" pitchFamily="34" charset="0"/>
              </a:rPr>
              <a:t>.</a:t>
            </a:r>
          </a:p>
          <a:p>
            <a:endParaRPr lang="en-US" dirty="0">
              <a:solidFill>
                <a:schemeClr val="accent5">
                  <a:lumMod val="75000"/>
                </a:schemeClr>
              </a:solidFill>
              <a:latin typeface="Verdana" panose="020B0604030504040204" pitchFamily="34" charset="0"/>
              <a:ea typeface="Verdana" panose="020B0604030504040204" pitchFamily="34" charset="0"/>
            </a:endParaRPr>
          </a:p>
          <a:p>
            <a:r>
              <a:rPr lang="en-US" b="1" dirty="0">
                <a:solidFill>
                  <a:schemeClr val="accent5">
                    <a:lumMod val="75000"/>
                  </a:schemeClr>
                </a:solidFill>
                <a:latin typeface="Verdana" panose="020B0604030504040204" pitchFamily="34" charset="0"/>
                <a:ea typeface="Verdana" panose="020B0604030504040204" pitchFamily="34" charset="0"/>
              </a:rPr>
              <a:t>TODOS:</a:t>
            </a:r>
            <a:r>
              <a:rPr lang="en-US" dirty="0">
                <a:solidFill>
                  <a:schemeClr val="accent5">
                    <a:lumMod val="75000"/>
                  </a:schemeClr>
                </a:solidFill>
                <a:latin typeface="Verdana" panose="020B0604030504040204" pitchFamily="34" charset="0"/>
                <a:ea typeface="Verdana" panose="020B0604030504040204" pitchFamily="34" charset="0"/>
              </a:rPr>
              <a:t> </a:t>
            </a:r>
            <a:r>
              <a:rPr lang="en-US" dirty="0" err="1">
                <a:solidFill>
                  <a:schemeClr val="accent5">
                    <a:lumMod val="75000"/>
                  </a:schemeClr>
                </a:solidFill>
                <a:latin typeface="Verdana" panose="020B0604030504040204" pitchFamily="34" charset="0"/>
                <a:ea typeface="Verdana" panose="020B0604030504040204" pitchFamily="34" charset="0"/>
              </a:rPr>
              <a:t>Perdónenos</a:t>
            </a:r>
            <a:r>
              <a:rPr lang="en-US" dirty="0">
                <a:solidFill>
                  <a:schemeClr val="accent5">
                    <a:lumMod val="75000"/>
                  </a:schemeClr>
                </a:solidFill>
                <a:latin typeface="Verdana" panose="020B0604030504040204" pitchFamily="34" charset="0"/>
                <a:ea typeface="Verdana" panose="020B0604030504040204" pitchFamily="34" charset="0"/>
              </a:rPr>
              <a:t> </a:t>
            </a:r>
            <a:r>
              <a:rPr lang="en-US" dirty="0" err="1">
                <a:solidFill>
                  <a:schemeClr val="accent5">
                    <a:lumMod val="75000"/>
                  </a:schemeClr>
                </a:solidFill>
                <a:latin typeface="Verdana" panose="020B0604030504040204" pitchFamily="34" charset="0"/>
                <a:ea typeface="Verdana" panose="020B0604030504040204" pitchFamily="34" charset="0"/>
              </a:rPr>
              <a:t>por</a:t>
            </a:r>
            <a:r>
              <a:rPr lang="en-US" dirty="0">
                <a:solidFill>
                  <a:schemeClr val="accent5">
                    <a:lumMod val="75000"/>
                  </a:schemeClr>
                </a:solidFill>
                <a:latin typeface="Verdana" panose="020B0604030504040204" pitchFamily="34" charset="0"/>
                <a:ea typeface="Verdana" panose="020B0604030504040204" pitchFamily="34" charset="0"/>
              </a:rPr>
              <a:t> </a:t>
            </a:r>
            <a:r>
              <a:rPr lang="en-US" dirty="0" err="1">
                <a:solidFill>
                  <a:schemeClr val="accent5">
                    <a:lumMod val="75000"/>
                  </a:schemeClr>
                </a:solidFill>
                <a:latin typeface="Verdana" panose="020B0604030504040204" pitchFamily="34" charset="0"/>
                <a:ea typeface="Verdana" panose="020B0604030504040204" pitchFamily="34" charset="0"/>
              </a:rPr>
              <a:t>haber</a:t>
            </a:r>
            <a:r>
              <a:rPr lang="en-US" dirty="0">
                <a:solidFill>
                  <a:schemeClr val="accent5">
                    <a:lumMod val="75000"/>
                  </a:schemeClr>
                </a:solidFill>
                <a:latin typeface="Verdana" panose="020B0604030504040204" pitchFamily="34" charset="0"/>
                <a:ea typeface="Verdana" panose="020B0604030504040204" pitchFamily="34" charset="0"/>
              </a:rPr>
              <a:t> </a:t>
            </a:r>
            <a:r>
              <a:rPr lang="en-US" dirty="0" err="1">
                <a:solidFill>
                  <a:schemeClr val="accent5">
                    <a:lumMod val="75000"/>
                  </a:schemeClr>
                </a:solidFill>
                <a:latin typeface="Verdana" panose="020B0604030504040204" pitchFamily="34" charset="0"/>
                <a:ea typeface="Verdana" panose="020B0604030504040204" pitchFamily="34" charset="0"/>
              </a:rPr>
              <a:t>olvidado</a:t>
            </a:r>
            <a:r>
              <a:rPr lang="en-US" dirty="0">
                <a:solidFill>
                  <a:schemeClr val="accent5">
                    <a:lumMod val="75000"/>
                  </a:schemeClr>
                </a:solidFill>
                <a:latin typeface="Verdana" panose="020B0604030504040204" pitchFamily="34" charset="0"/>
                <a:ea typeface="Verdana" panose="020B0604030504040204" pitchFamily="34" charset="0"/>
              </a:rPr>
              <a:t> el </a:t>
            </a:r>
            <a:r>
              <a:rPr lang="en-US" dirty="0" err="1">
                <a:solidFill>
                  <a:schemeClr val="accent5">
                    <a:lumMod val="75000"/>
                  </a:schemeClr>
                </a:solidFill>
                <a:latin typeface="Verdana" panose="020B0604030504040204" pitchFamily="34" charset="0"/>
                <a:ea typeface="Verdana" panose="020B0604030504040204" pitchFamily="34" charset="0"/>
              </a:rPr>
              <a:t>costo</a:t>
            </a:r>
            <a:r>
              <a:rPr lang="en-US" dirty="0">
                <a:solidFill>
                  <a:schemeClr val="accent5">
                    <a:lumMod val="75000"/>
                  </a:schemeClr>
                </a:solidFill>
                <a:latin typeface="Verdana" panose="020B0604030504040204" pitchFamily="34" charset="0"/>
                <a:ea typeface="Verdana" panose="020B0604030504040204" pitchFamily="34" charset="0"/>
              </a:rPr>
              <a:t>, la </a:t>
            </a:r>
            <a:r>
              <a:rPr lang="en-US" dirty="0" err="1">
                <a:solidFill>
                  <a:schemeClr val="accent5">
                    <a:lumMod val="75000"/>
                  </a:schemeClr>
                </a:solidFill>
                <a:latin typeface="Verdana" panose="020B0604030504040204" pitchFamily="34" charset="0"/>
                <a:ea typeface="Verdana" panose="020B0604030504040204" pitchFamily="34" charset="0"/>
              </a:rPr>
              <a:t>pérdida</a:t>
            </a:r>
            <a:r>
              <a:rPr lang="en-US" dirty="0">
                <a:solidFill>
                  <a:schemeClr val="accent5">
                    <a:lumMod val="75000"/>
                  </a:schemeClr>
                </a:solidFill>
                <a:latin typeface="Verdana" panose="020B0604030504040204" pitchFamily="34" charset="0"/>
                <a:ea typeface="Verdana" panose="020B0604030504040204" pitchFamily="34" charset="0"/>
              </a:rPr>
              <a:t>, el dolor, el </a:t>
            </a:r>
            <a:r>
              <a:rPr lang="en-US" dirty="0" err="1">
                <a:solidFill>
                  <a:schemeClr val="accent5">
                    <a:lumMod val="75000"/>
                  </a:schemeClr>
                </a:solidFill>
                <a:latin typeface="Verdana" panose="020B0604030504040204" pitchFamily="34" charset="0"/>
                <a:ea typeface="Verdana" panose="020B0604030504040204" pitchFamily="34" charset="0"/>
              </a:rPr>
              <a:t>sufrimiento</a:t>
            </a:r>
            <a:r>
              <a:rPr lang="en-US" dirty="0">
                <a:solidFill>
                  <a:schemeClr val="accent5">
                    <a:lumMod val="75000"/>
                  </a:schemeClr>
                </a:solidFill>
                <a:latin typeface="Verdana" panose="020B0604030504040204" pitchFamily="34" charset="0"/>
                <a:ea typeface="Verdana" panose="020B0604030504040204" pitchFamily="34" charset="0"/>
              </a:rPr>
              <a:t>.</a:t>
            </a:r>
          </a:p>
          <a:p>
            <a:endParaRPr lang="en-US" dirty="0">
              <a:latin typeface="Verdana" panose="020B0604030504040204" pitchFamily="34" charset="0"/>
              <a:ea typeface="Verdana" panose="020B0604030504040204" pitchFamily="34" charset="0"/>
            </a:endParaRPr>
          </a:p>
          <a:p>
            <a:r>
              <a:rPr lang="en-US" b="1" dirty="0" err="1">
                <a:solidFill>
                  <a:schemeClr val="accent6">
                    <a:lumMod val="75000"/>
                  </a:schemeClr>
                </a:solidFill>
                <a:latin typeface="Verdana" panose="020B0604030504040204" pitchFamily="34" charset="0"/>
                <a:ea typeface="Verdana" panose="020B0604030504040204" pitchFamily="34" charset="0"/>
              </a:rPr>
              <a:t>Leitor</a:t>
            </a:r>
            <a:r>
              <a:rPr lang="en-US" b="1" dirty="0">
                <a:solidFill>
                  <a:schemeClr val="accent6">
                    <a:lumMod val="75000"/>
                  </a:schemeClr>
                </a:solidFill>
                <a:latin typeface="Verdana" panose="020B0604030504040204" pitchFamily="34" charset="0"/>
                <a:ea typeface="Verdana" panose="020B0604030504040204" pitchFamily="34" charset="0"/>
              </a:rPr>
              <a:t>: </a:t>
            </a:r>
            <a:r>
              <a:rPr lang="en-US" dirty="0">
                <a:solidFill>
                  <a:schemeClr val="accent6">
                    <a:lumMod val="75000"/>
                  </a:schemeClr>
                </a:solidFill>
                <a:latin typeface="Verdana" panose="020B0604030504040204" pitchFamily="34" charset="0"/>
                <a:ea typeface="Verdana" panose="020B0604030504040204" pitchFamily="34" charset="0"/>
              </a:rPr>
              <a:t>Paz, </a:t>
            </a:r>
            <a:r>
              <a:rPr lang="en-US" dirty="0" err="1">
                <a:solidFill>
                  <a:schemeClr val="accent6">
                    <a:lumMod val="75000"/>
                  </a:schemeClr>
                </a:solidFill>
                <a:latin typeface="Verdana" panose="020B0604030504040204" pitchFamily="34" charset="0"/>
                <a:ea typeface="Verdana" panose="020B0604030504040204" pitchFamily="34" charset="0"/>
              </a:rPr>
              <a:t>paz</a:t>
            </a:r>
            <a:r>
              <a:rPr lang="en-US" dirty="0">
                <a:solidFill>
                  <a:schemeClr val="accent6">
                    <a:lumMod val="75000"/>
                  </a:schemeClr>
                </a:solidFill>
                <a:latin typeface="Verdana" panose="020B0604030504040204" pitchFamily="34" charset="0"/>
                <a:ea typeface="Verdana" panose="020B0604030504040204" pitchFamily="34" charset="0"/>
              </a:rPr>
              <a:t>, a </a:t>
            </a:r>
            <a:r>
              <a:rPr lang="en-US" dirty="0" err="1">
                <a:solidFill>
                  <a:schemeClr val="accent6">
                    <a:lumMod val="75000"/>
                  </a:schemeClr>
                </a:solidFill>
                <a:latin typeface="Verdana" panose="020B0604030504040204" pitchFamily="34" charset="0"/>
                <a:ea typeface="Verdana" panose="020B0604030504040204" pitchFamily="34" charset="0"/>
              </a:rPr>
              <a:t>Cidade</a:t>
            </a:r>
            <a:r>
              <a:rPr lang="en-US" dirty="0">
                <a:solidFill>
                  <a:schemeClr val="accent6">
                    <a:lumMod val="75000"/>
                  </a:schemeClr>
                </a:solidFill>
                <a:latin typeface="Verdana" panose="020B0604030504040204" pitchFamily="34" charset="0"/>
                <a:ea typeface="Verdana" panose="020B0604030504040204" pitchFamily="34" charset="0"/>
              </a:rPr>
              <a:t> da Paz, a Catedral da Paz, </a:t>
            </a:r>
            <a:r>
              <a:rPr lang="en-US" dirty="0" err="1">
                <a:solidFill>
                  <a:schemeClr val="accent6">
                    <a:lumMod val="75000"/>
                  </a:schemeClr>
                </a:solidFill>
                <a:latin typeface="Verdana" panose="020B0604030504040204" pitchFamily="34" charset="0"/>
                <a:ea typeface="Verdana" panose="020B0604030504040204" pitchFamily="34" charset="0"/>
              </a:rPr>
              <a:t>paz</a:t>
            </a:r>
            <a:r>
              <a:rPr lang="en-US" dirty="0">
                <a:solidFill>
                  <a:schemeClr val="accent6">
                    <a:lumMod val="75000"/>
                  </a:schemeClr>
                </a:solidFill>
                <a:latin typeface="Verdana" panose="020B0604030504040204" pitchFamily="34" charset="0"/>
                <a:ea typeface="Verdana" panose="020B0604030504040204" pitchFamily="34" charset="0"/>
              </a:rPr>
              <a:t> </a:t>
            </a:r>
            <a:r>
              <a:rPr lang="en-US" dirty="0" err="1">
                <a:solidFill>
                  <a:schemeClr val="accent6">
                    <a:lumMod val="75000"/>
                  </a:schemeClr>
                </a:solidFill>
                <a:latin typeface="Verdana" panose="020B0604030504040204" pitchFamily="34" charset="0"/>
                <a:ea typeface="Verdana" panose="020B0604030504040204" pitchFamily="34" charset="0"/>
              </a:rPr>
              <a:t>em</a:t>
            </a:r>
            <a:r>
              <a:rPr lang="en-US" dirty="0">
                <a:solidFill>
                  <a:schemeClr val="accent6">
                    <a:lumMod val="75000"/>
                  </a:schemeClr>
                </a:solidFill>
                <a:latin typeface="Verdana" panose="020B0604030504040204" pitchFamily="34" charset="0"/>
                <a:ea typeface="Verdana" panose="020B0604030504040204" pitchFamily="34" charset="0"/>
              </a:rPr>
              <a:t> </a:t>
            </a:r>
            <a:r>
              <a:rPr lang="en-US" dirty="0" err="1">
                <a:solidFill>
                  <a:schemeClr val="accent6">
                    <a:lumMod val="75000"/>
                  </a:schemeClr>
                </a:solidFill>
                <a:latin typeface="Verdana" panose="020B0604030504040204" pitchFamily="34" charset="0"/>
                <a:ea typeface="Verdana" panose="020B0604030504040204" pitchFamily="34" charset="0"/>
              </a:rPr>
              <a:t>todas</a:t>
            </a:r>
            <a:r>
              <a:rPr lang="en-US" dirty="0">
                <a:solidFill>
                  <a:schemeClr val="accent6">
                    <a:lumMod val="75000"/>
                  </a:schemeClr>
                </a:solidFill>
                <a:latin typeface="Verdana" panose="020B0604030504040204" pitchFamily="34" charset="0"/>
                <a:ea typeface="Verdana" panose="020B0604030504040204" pitchFamily="34" charset="0"/>
              </a:rPr>
              <a:t> as </a:t>
            </a:r>
            <a:r>
              <a:rPr lang="en-US" dirty="0" err="1">
                <a:solidFill>
                  <a:schemeClr val="accent6">
                    <a:lumMod val="75000"/>
                  </a:schemeClr>
                </a:solidFill>
                <a:latin typeface="Verdana" panose="020B0604030504040204" pitchFamily="34" charset="0"/>
                <a:ea typeface="Verdana" panose="020B0604030504040204" pitchFamily="34" charset="0"/>
              </a:rPr>
              <a:t>línguas</a:t>
            </a:r>
            <a:r>
              <a:rPr lang="en-US" dirty="0">
                <a:solidFill>
                  <a:schemeClr val="accent6">
                    <a:lumMod val="75000"/>
                  </a:schemeClr>
                </a:solidFill>
                <a:latin typeface="Verdana" panose="020B0604030504040204" pitchFamily="34" charset="0"/>
                <a:ea typeface="Verdana" panose="020B0604030504040204" pitchFamily="34" charset="0"/>
              </a:rPr>
              <a:t>. O Parque da Paz no Ground Zero, um </a:t>
            </a:r>
            <a:r>
              <a:rPr lang="en-US" dirty="0" err="1">
                <a:solidFill>
                  <a:schemeClr val="accent6">
                    <a:lumMod val="75000"/>
                  </a:schemeClr>
                </a:solidFill>
                <a:latin typeface="Verdana" panose="020B0604030504040204" pitchFamily="34" charset="0"/>
                <a:ea typeface="Verdana" panose="020B0604030504040204" pitchFamily="34" charset="0"/>
              </a:rPr>
              <a:t>monumento</a:t>
            </a:r>
            <a:r>
              <a:rPr lang="en-US" dirty="0">
                <a:solidFill>
                  <a:schemeClr val="accent6">
                    <a:lumMod val="75000"/>
                  </a:schemeClr>
                </a:solidFill>
                <a:latin typeface="Verdana" panose="020B0604030504040204" pitchFamily="34" charset="0"/>
                <a:ea typeface="Verdana" panose="020B0604030504040204" pitchFamily="34" charset="0"/>
              </a:rPr>
              <a:t>, um </a:t>
            </a:r>
            <a:r>
              <a:rPr lang="en-US" dirty="0" err="1">
                <a:solidFill>
                  <a:schemeClr val="accent6">
                    <a:lumMod val="75000"/>
                  </a:schemeClr>
                </a:solidFill>
                <a:latin typeface="Verdana" panose="020B0604030504040204" pitchFamily="34" charset="0"/>
                <a:ea typeface="Verdana" panose="020B0604030504040204" pitchFamily="34" charset="0"/>
              </a:rPr>
              <a:t>museu</a:t>
            </a:r>
            <a:r>
              <a:rPr lang="en-US" dirty="0">
                <a:solidFill>
                  <a:schemeClr val="accent6">
                    <a:lumMod val="75000"/>
                  </a:schemeClr>
                </a:solidFill>
                <a:latin typeface="Verdana" panose="020B0604030504040204" pitchFamily="34" charset="0"/>
                <a:ea typeface="Verdana" panose="020B0604030504040204" pitchFamily="34" charset="0"/>
              </a:rPr>
              <a:t>, </a:t>
            </a:r>
            <a:r>
              <a:rPr lang="en-US" dirty="0" err="1">
                <a:solidFill>
                  <a:schemeClr val="accent6">
                    <a:lumMod val="75000"/>
                  </a:schemeClr>
                </a:solidFill>
                <a:latin typeface="Verdana" panose="020B0604030504040204" pitchFamily="34" charset="0"/>
                <a:ea typeface="Verdana" panose="020B0604030504040204" pitchFamily="34" charset="0"/>
              </a:rPr>
              <a:t>uma</a:t>
            </a:r>
            <a:r>
              <a:rPr lang="en-US" dirty="0">
                <a:solidFill>
                  <a:schemeClr val="accent6">
                    <a:lumMod val="75000"/>
                  </a:schemeClr>
                </a:solidFill>
                <a:latin typeface="Verdana" panose="020B0604030504040204" pitchFamily="34" charset="0"/>
                <a:ea typeface="Verdana" panose="020B0604030504040204" pitchFamily="34" charset="0"/>
              </a:rPr>
              <a:t> </a:t>
            </a:r>
            <a:r>
              <a:rPr lang="en-US" dirty="0" err="1">
                <a:solidFill>
                  <a:schemeClr val="accent6">
                    <a:lumMod val="75000"/>
                  </a:schemeClr>
                </a:solidFill>
                <a:latin typeface="Verdana" panose="020B0604030504040204" pitchFamily="34" charset="0"/>
                <a:ea typeface="Verdana" panose="020B0604030504040204" pitchFamily="34" charset="0"/>
              </a:rPr>
              <a:t>homenagem</a:t>
            </a:r>
            <a:r>
              <a:rPr lang="en-US" dirty="0">
                <a:solidFill>
                  <a:schemeClr val="accent6">
                    <a:lumMod val="75000"/>
                  </a:schemeClr>
                </a:solidFill>
                <a:latin typeface="Verdana" panose="020B0604030504040204" pitchFamily="34" charset="0"/>
                <a:ea typeface="Verdana" panose="020B0604030504040204" pitchFamily="34" charset="0"/>
              </a:rPr>
              <a:t>, um </a:t>
            </a:r>
            <a:r>
              <a:rPr lang="en-US" dirty="0" err="1">
                <a:solidFill>
                  <a:schemeClr val="accent6">
                    <a:lumMod val="75000"/>
                  </a:schemeClr>
                </a:solidFill>
                <a:latin typeface="Verdana" panose="020B0604030504040204" pitchFamily="34" charset="0"/>
                <a:ea typeface="Verdana" panose="020B0604030504040204" pitchFamily="34" charset="0"/>
              </a:rPr>
              <a:t>apelo</a:t>
            </a:r>
            <a:r>
              <a:rPr lang="en-US" dirty="0">
                <a:solidFill>
                  <a:schemeClr val="accent6">
                    <a:lumMod val="75000"/>
                  </a:schemeClr>
                </a:solidFill>
                <a:latin typeface="Verdana" panose="020B0604030504040204" pitchFamily="34" charset="0"/>
                <a:ea typeface="Verdana" panose="020B0604030504040204" pitchFamily="34" charset="0"/>
              </a:rPr>
              <a:t>.</a:t>
            </a:r>
          </a:p>
          <a:p>
            <a:endParaRPr lang="en-US" dirty="0">
              <a:solidFill>
                <a:schemeClr val="accent6">
                  <a:lumMod val="75000"/>
                </a:schemeClr>
              </a:solidFill>
              <a:latin typeface="Verdana" panose="020B0604030504040204" pitchFamily="34" charset="0"/>
              <a:ea typeface="Verdana" panose="020B0604030504040204" pitchFamily="34" charset="0"/>
            </a:endParaRPr>
          </a:p>
          <a:p>
            <a:r>
              <a:rPr lang="en-US" b="1" dirty="0">
                <a:solidFill>
                  <a:schemeClr val="accent6">
                    <a:lumMod val="75000"/>
                  </a:schemeClr>
                </a:solidFill>
                <a:latin typeface="Verdana" panose="020B0604030504040204" pitchFamily="34" charset="0"/>
                <a:ea typeface="Verdana" panose="020B0604030504040204" pitchFamily="34" charset="0"/>
              </a:rPr>
              <a:t>TODOS:</a:t>
            </a:r>
            <a:r>
              <a:rPr lang="en-US" dirty="0">
                <a:solidFill>
                  <a:schemeClr val="accent6">
                    <a:lumMod val="75000"/>
                  </a:schemeClr>
                </a:solidFill>
                <a:latin typeface="Verdana" panose="020B0604030504040204" pitchFamily="34" charset="0"/>
                <a:ea typeface="Verdana" panose="020B0604030504040204" pitchFamily="34" charset="0"/>
              </a:rPr>
              <a:t> </a:t>
            </a:r>
            <a:r>
              <a:rPr lang="en-US" dirty="0" err="1">
                <a:solidFill>
                  <a:schemeClr val="accent6">
                    <a:lumMod val="75000"/>
                  </a:schemeClr>
                </a:solidFill>
                <a:latin typeface="Verdana" panose="020B0604030504040204" pitchFamily="34" charset="0"/>
                <a:ea typeface="Verdana" panose="020B0604030504040204" pitchFamily="34" charset="0"/>
              </a:rPr>
              <a:t>Perdoem-nos</a:t>
            </a:r>
            <a:r>
              <a:rPr lang="en-US" dirty="0">
                <a:solidFill>
                  <a:schemeClr val="accent6">
                    <a:lumMod val="75000"/>
                  </a:schemeClr>
                </a:solidFill>
                <a:latin typeface="Verdana" panose="020B0604030504040204" pitchFamily="34" charset="0"/>
                <a:ea typeface="Verdana" panose="020B0604030504040204" pitchFamily="34" charset="0"/>
              </a:rPr>
              <a:t> </a:t>
            </a:r>
            <a:r>
              <a:rPr lang="en-US" dirty="0" err="1">
                <a:solidFill>
                  <a:schemeClr val="accent6">
                    <a:lumMod val="75000"/>
                  </a:schemeClr>
                </a:solidFill>
                <a:latin typeface="Verdana" panose="020B0604030504040204" pitchFamily="34" charset="0"/>
                <a:ea typeface="Verdana" panose="020B0604030504040204" pitchFamily="34" charset="0"/>
              </a:rPr>
              <a:t>por</a:t>
            </a:r>
            <a:r>
              <a:rPr lang="en-US" dirty="0">
                <a:solidFill>
                  <a:schemeClr val="accent6">
                    <a:lumMod val="75000"/>
                  </a:schemeClr>
                </a:solidFill>
                <a:latin typeface="Verdana" panose="020B0604030504040204" pitchFamily="34" charset="0"/>
                <a:ea typeface="Verdana" panose="020B0604030504040204" pitchFamily="34" charset="0"/>
              </a:rPr>
              <a:t> </a:t>
            </a:r>
            <a:r>
              <a:rPr lang="en-US" dirty="0" err="1">
                <a:solidFill>
                  <a:schemeClr val="accent6">
                    <a:lumMod val="75000"/>
                  </a:schemeClr>
                </a:solidFill>
                <a:latin typeface="Verdana" panose="020B0604030504040204" pitchFamily="34" charset="0"/>
                <a:ea typeface="Verdana" panose="020B0604030504040204" pitchFamily="34" charset="0"/>
              </a:rPr>
              <a:t>termos</a:t>
            </a:r>
            <a:r>
              <a:rPr lang="en-US" dirty="0">
                <a:solidFill>
                  <a:schemeClr val="accent6">
                    <a:lumMod val="75000"/>
                  </a:schemeClr>
                </a:solidFill>
                <a:latin typeface="Verdana" panose="020B0604030504040204" pitchFamily="34" charset="0"/>
                <a:ea typeface="Verdana" panose="020B0604030504040204" pitchFamily="34" charset="0"/>
              </a:rPr>
              <a:t> </a:t>
            </a:r>
            <a:r>
              <a:rPr lang="en-US" dirty="0" err="1">
                <a:solidFill>
                  <a:schemeClr val="accent6">
                    <a:lumMod val="75000"/>
                  </a:schemeClr>
                </a:solidFill>
                <a:latin typeface="Verdana" panose="020B0604030504040204" pitchFamily="34" charset="0"/>
                <a:ea typeface="Verdana" panose="020B0604030504040204" pitchFamily="34" charset="0"/>
              </a:rPr>
              <a:t>esquecido</a:t>
            </a:r>
            <a:r>
              <a:rPr lang="en-US" dirty="0">
                <a:solidFill>
                  <a:schemeClr val="accent6">
                    <a:lumMod val="75000"/>
                  </a:schemeClr>
                </a:solidFill>
                <a:latin typeface="Verdana" panose="020B0604030504040204" pitchFamily="34" charset="0"/>
                <a:ea typeface="Verdana" panose="020B0604030504040204" pitchFamily="34" charset="0"/>
              </a:rPr>
              <a:t> o </a:t>
            </a:r>
            <a:r>
              <a:rPr lang="en-US" dirty="0" err="1">
                <a:solidFill>
                  <a:schemeClr val="accent6">
                    <a:lumMod val="75000"/>
                  </a:schemeClr>
                </a:solidFill>
                <a:latin typeface="Verdana" panose="020B0604030504040204" pitchFamily="34" charset="0"/>
                <a:ea typeface="Verdana" panose="020B0604030504040204" pitchFamily="34" charset="0"/>
              </a:rPr>
              <a:t>custo</a:t>
            </a:r>
            <a:r>
              <a:rPr lang="en-US" dirty="0">
                <a:solidFill>
                  <a:schemeClr val="accent6">
                    <a:lumMod val="75000"/>
                  </a:schemeClr>
                </a:solidFill>
                <a:latin typeface="Verdana" panose="020B0604030504040204" pitchFamily="34" charset="0"/>
                <a:ea typeface="Verdana" panose="020B0604030504040204" pitchFamily="34" charset="0"/>
              </a:rPr>
              <a:t>, a </a:t>
            </a:r>
            <a:r>
              <a:rPr lang="en-US" dirty="0" err="1">
                <a:solidFill>
                  <a:schemeClr val="accent6">
                    <a:lumMod val="75000"/>
                  </a:schemeClr>
                </a:solidFill>
                <a:latin typeface="Verdana" panose="020B0604030504040204" pitchFamily="34" charset="0"/>
                <a:ea typeface="Verdana" panose="020B0604030504040204" pitchFamily="34" charset="0"/>
              </a:rPr>
              <a:t>perda</a:t>
            </a:r>
            <a:r>
              <a:rPr lang="en-US" dirty="0">
                <a:solidFill>
                  <a:schemeClr val="accent6">
                    <a:lumMod val="75000"/>
                  </a:schemeClr>
                </a:solidFill>
                <a:latin typeface="Verdana" panose="020B0604030504040204" pitchFamily="34" charset="0"/>
                <a:ea typeface="Verdana" panose="020B0604030504040204" pitchFamily="34" charset="0"/>
              </a:rPr>
              <a:t>, a </a:t>
            </a:r>
            <a:r>
              <a:rPr lang="en-US" dirty="0" err="1">
                <a:solidFill>
                  <a:schemeClr val="accent6">
                    <a:lumMod val="75000"/>
                  </a:schemeClr>
                </a:solidFill>
                <a:latin typeface="Verdana" panose="020B0604030504040204" pitchFamily="34" charset="0"/>
                <a:ea typeface="Verdana" panose="020B0604030504040204" pitchFamily="34" charset="0"/>
              </a:rPr>
              <a:t>dor</a:t>
            </a:r>
            <a:r>
              <a:rPr lang="en-US" dirty="0">
                <a:solidFill>
                  <a:schemeClr val="accent6">
                    <a:lumMod val="75000"/>
                  </a:schemeClr>
                </a:solidFill>
                <a:latin typeface="Verdana" panose="020B0604030504040204" pitchFamily="34" charset="0"/>
                <a:ea typeface="Verdana" panose="020B0604030504040204" pitchFamily="34" charset="0"/>
              </a:rPr>
              <a:t>, o </a:t>
            </a:r>
            <a:r>
              <a:rPr lang="en-US" dirty="0" err="1">
                <a:solidFill>
                  <a:schemeClr val="accent6">
                    <a:lumMod val="75000"/>
                  </a:schemeClr>
                </a:solidFill>
                <a:latin typeface="Verdana" panose="020B0604030504040204" pitchFamily="34" charset="0"/>
                <a:ea typeface="Verdana" panose="020B0604030504040204" pitchFamily="34" charset="0"/>
              </a:rPr>
              <a:t>sofrimento</a:t>
            </a:r>
            <a:r>
              <a:rPr lang="en-US" dirty="0">
                <a:solidFill>
                  <a:schemeClr val="accent6">
                    <a:lumMod val="75000"/>
                  </a:schemeClr>
                </a:solidFill>
                <a:latin typeface="Verdana" panose="020B0604030504040204" pitchFamily="34" charset="0"/>
                <a:ea typeface="Verdana" panose="020B0604030504040204" pitchFamily="34" charset="0"/>
              </a:rPr>
              <a:t>.</a:t>
            </a:r>
          </a:p>
          <a:p>
            <a:endParaRPr lang="en-US" dirty="0">
              <a:solidFill>
                <a:schemeClr val="accent2">
                  <a:lumMod val="75000"/>
                </a:schemeClr>
              </a:solidFill>
              <a:latin typeface="Verdana" panose="020B0604030504040204" pitchFamily="34" charset="0"/>
              <a:ea typeface="Verdana" panose="020B0604030504040204" pitchFamily="34" charset="0"/>
            </a:endParaRPr>
          </a:p>
          <a:p>
            <a:r>
              <a:rPr lang="en-US" b="1" dirty="0" err="1">
                <a:solidFill>
                  <a:schemeClr val="accent2">
                    <a:lumMod val="75000"/>
                  </a:schemeClr>
                </a:solidFill>
                <a:latin typeface="Verdana" panose="020B0604030504040204" pitchFamily="34" charset="0"/>
                <a:ea typeface="Verdana" panose="020B0604030504040204" pitchFamily="34" charset="0"/>
              </a:rPr>
              <a:t>Lecteur</a:t>
            </a:r>
            <a:r>
              <a:rPr lang="en-US" b="1" dirty="0">
                <a:solidFill>
                  <a:schemeClr val="accent2">
                    <a:lumMod val="75000"/>
                  </a:schemeClr>
                </a:solidFill>
                <a:latin typeface="Verdana" panose="020B0604030504040204" pitchFamily="34" charset="0"/>
                <a:ea typeface="Verdana" panose="020B0604030504040204" pitchFamily="34" charset="0"/>
              </a:rPr>
              <a:t> : </a:t>
            </a:r>
            <a:r>
              <a:rPr lang="en-US" dirty="0">
                <a:solidFill>
                  <a:schemeClr val="accent2">
                    <a:lumMod val="75000"/>
                  </a:schemeClr>
                </a:solidFill>
                <a:latin typeface="Verdana" panose="020B0604030504040204" pitchFamily="34" charset="0"/>
                <a:ea typeface="Verdana" panose="020B0604030504040204" pitchFamily="34" charset="0"/>
              </a:rPr>
              <a:t>Paix, </a:t>
            </a:r>
            <a:r>
              <a:rPr lang="en-US" dirty="0" err="1">
                <a:solidFill>
                  <a:schemeClr val="accent2">
                    <a:lumMod val="75000"/>
                  </a:schemeClr>
                </a:solidFill>
                <a:latin typeface="Verdana" panose="020B0604030504040204" pitchFamily="34" charset="0"/>
                <a:ea typeface="Verdana" panose="020B0604030504040204" pitchFamily="34" charset="0"/>
              </a:rPr>
              <a:t>paix</a:t>
            </a:r>
            <a:r>
              <a:rPr lang="en-US" dirty="0">
                <a:solidFill>
                  <a:schemeClr val="accent2">
                    <a:lumMod val="75000"/>
                  </a:schemeClr>
                </a:solidFill>
                <a:latin typeface="Verdana" panose="020B0604030504040204" pitchFamily="34" charset="0"/>
                <a:ea typeface="Verdana" panose="020B0604030504040204" pitchFamily="34" charset="0"/>
              </a:rPr>
              <a:t>, la Cité de la Paix, la Cathédrale de la Paix, la </a:t>
            </a:r>
            <a:r>
              <a:rPr lang="en-US" dirty="0" err="1">
                <a:solidFill>
                  <a:schemeClr val="accent2">
                    <a:lumMod val="75000"/>
                  </a:schemeClr>
                </a:solidFill>
                <a:latin typeface="Verdana" panose="020B0604030504040204" pitchFamily="34" charset="0"/>
                <a:ea typeface="Verdana" panose="020B0604030504040204" pitchFamily="34" charset="0"/>
              </a:rPr>
              <a:t>paix</a:t>
            </a:r>
            <a:r>
              <a:rPr lang="en-US" dirty="0">
                <a:solidFill>
                  <a:schemeClr val="accent2">
                    <a:lumMod val="75000"/>
                  </a:schemeClr>
                </a:solidFill>
                <a:latin typeface="Verdana" panose="020B0604030504040204" pitchFamily="34" charset="0"/>
                <a:ea typeface="Verdana" panose="020B0604030504040204" pitchFamily="34" charset="0"/>
              </a:rPr>
              <a:t> dans </a:t>
            </a:r>
            <a:r>
              <a:rPr lang="en-US" dirty="0" err="1">
                <a:solidFill>
                  <a:schemeClr val="accent2">
                    <a:lumMod val="75000"/>
                  </a:schemeClr>
                </a:solidFill>
                <a:latin typeface="Verdana" panose="020B0604030504040204" pitchFamily="34" charset="0"/>
                <a:ea typeface="Verdana" panose="020B0604030504040204" pitchFamily="34" charset="0"/>
              </a:rPr>
              <a:t>toutes</a:t>
            </a:r>
            <a:r>
              <a:rPr lang="en-US" dirty="0">
                <a:solidFill>
                  <a:schemeClr val="accent2">
                    <a:lumMod val="75000"/>
                  </a:schemeClr>
                </a:solidFill>
                <a:latin typeface="Verdana" panose="020B0604030504040204" pitchFamily="34" charset="0"/>
                <a:ea typeface="Verdana" panose="020B0604030504040204" pitchFamily="34" charset="0"/>
              </a:rPr>
              <a:t> les </a:t>
            </a:r>
            <a:r>
              <a:rPr lang="en-US" dirty="0" err="1">
                <a:solidFill>
                  <a:schemeClr val="accent2">
                    <a:lumMod val="75000"/>
                  </a:schemeClr>
                </a:solidFill>
                <a:latin typeface="Verdana" panose="020B0604030504040204" pitchFamily="34" charset="0"/>
                <a:ea typeface="Verdana" panose="020B0604030504040204" pitchFamily="34" charset="0"/>
              </a:rPr>
              <a:t>langues</a:t>
            </a:r>
            <a:r>
              <a:rPr lang="en-US" dirty="0">
                <a:solidFill>
                  <a:schemeClr val="accent2">
                    <a:lumMod val="75000"/>
                  </a:schemeClr>
                </a:solidFill>
                <a:latin typeface="Verdana" panose="020B0604030504040204" pitchFamily="34" charset="0"/>
                <a:ea typeface="Verdana" panose="020B0604030504040204" pitchFamily="34" charset="0"/>
              </a:rPr>
              <a:t>. Le Parc de la Paix à Ground Zero, un monument, un </a:t>
            </a:r>
            <a:r>
              <a:rPr lang="en-US" dirty="0" err="1">
                <a:solidFill>
                  <a:schemeClr val="accent2">
                    <a:lumMod val="75000"/>
                  </a:schemeClr>
                </a:solidFill>
                <a:latin typeface="Verdana" panose="020B0604030504040204" pitchFamily="34" charset="0"/>
                <a:ea typeface="Verdana" panose="020B0604030504040204" pitchFamily="34" charset="0"/>
              </a:rPr>
              <a:t>musée</a:t>
            </a:r>
            <a:r>
              <a:rPr lang="en-US" dirty="0">
                <a:solidFill>
                  <a:schemeClr val="accent2">
                    <a:lumMod val="75000"/>
                  </a:schemeClr>
                </a:solidFill>
                <a:latin typeface="Verdana" panose="020B0604030504040204" pitchFamily="34" charset="0"/>
                <a:ea typeface="Verdana" panose="020B0604030504040204" pitchFamily="34" charset="0"/>
              </a:rPr>
              <a:t>, un </a:t>
            </a:r>
            <a:r>
              <a:rPr lang="en-US" dirty="0" err="1">
                <a:solidFill>
                  <a:schemeClr val="accent2">
                    <a:lumMod val="75000"/>
                  </a:schemeClr>
                </a:solidFill>
                <a:latin typeface="Verdana" panose="020B0604030504040204" pitchFamily="34" charset="0"/>
                <a:ea typeface="Verdana" panose="020B0604030504040204" pitchFamily="34" charset="0"/>
              </a:rPr>
              <a:t>hommage</a:t>
            </a:r>
            <a:r>
              <a:rPr lang="en-US" dirty="0">
                <a:solidFill>
                  <a:schemeClr val="accent2">
                    <a:lumMod val="75000"/>
                  </a:schemeClr>
                </a:solidFill>
                <a:latin typeface="Verdana" panose="020B0604030504040204" pitchFamily="34" charset="0"/>
                <a:ea typeface="Verdana" panose="020B0604030504040204" pitchFamily="34" charset="0"/>
              </a:rPr>
              <a:t>, un </a:t>
            </a:r>
            <a:r>
              <a:rPr lang="en-US" dirty="0" err="1">
                <a:solidFill>
                  <a:schemeClr val="accent2">
                    <a:lumMod val="75000"/>
                  </a:schemeClr>
                </a:solidFill>
                <a:latin typeface="Verdana" panose="020B0604030504040204" pitchFamily="34" charset="0"/>
                <a:ea typeface="Verdana" panose="020B0604030504040204" pitchFamily="34" charset="0"/>
              </a:rPr>
              <a:t>appel</a:t>
            </a:r>
            <a:r>
              <a:rPr lang="en-US" dirty="0">
                <a:solidFill>
                  <a:schemeClr val="accent2">
                    <a:lumMod val="75000"/>
                  </a:schemeClr>
                </a:solidFill>
                <a:latin typeface="Verdana" panose="020B0604030504040204" pitchFamily="34" charset="0"/>
                <a:ea typeface="Verdana" panose="020B0604030504040204" pitchFamily="34" charset="0"/>
              </a:rPr>
              <a:t>.</a:t>
            </a:r>
          </a:p>
          <a:p>
            <a:endParaRPr lang="en-US" dirty="0">
              <a:solidFill>
                <a:schemeClr val="accent2">
                  <a:lumMod val="75000"/>
                </a:schemeClr>
              </a:solidFill>
              <a:latin typeface="Verdana" panose="020B0604030504040204" pitchFamily="34" charset="0"/>
              <a:ea typeface="Verdana" panose="020B0604030504040204" pitchFamily="34" charset="0"/>
            </a:endParaRPr>
          </a:p>
          <a:p>
            <a:r>
              <a:rPr lang="en-US" b="1" dirty="0">
                <a:solidFill>
                  <a:schemeClr val="accent2">
                    <a:lumMod val="75000"/>
                  </a:schemeClr>
                </a:solidFill>
                <a:latin typeface="Verdana" panose="020B0604030504040204" pitchFamily="34" charset="0"/>
                <a:ea typeface="Verdana" panose="020B0604030504040204" pitchFamily="34" charset="0"/>
              </a:rPr>
              <a:t>TOUS :</a:t>
            </a:r>
            <a:r>
              <a:rPr lang="en-US" dirty="0">
                <a:solidFill>
                  <a:schemeClr val="accent2">
                    <a:lumMod val="75000"/>
                  </a:schemeClr>
                </a:solidFill>
                <a:latin typeface="Verdana" panose="020B0604030504040204" pitchFamily="34" charset="0"/>
                <a:ea typeface="Verdana" panose="020B0604030504040204" pitchFamily="34" charset="0"/>
              </a:rPr>
              <a:t> Pardonnez-nous </a:t>
            </a:r>
            <a:r>
              <a:rPr lang="en-US" dirty="0" err="1">
                <a:solidFill>
                  <a:schemeClr val="accent2">
                    <a:lumMod val="75000"/>
                  </a:schemeClr>
                </a:solidFill>
                <a:latin typeface="Verdana" panose="020B0604030504040204" pitchFamily="34" charset="0"/>
                <a:ea typeface="Verdana" panose="020B0604030504040204" pitchFamily="34" charset="0"/>
              </a:rPr>
              <a:t>d’avoir</a:t>
            </a:r>
            <a:r>
              <a:rPr lang="en-US" dirty="0">
                <a:solidFill>
                  <a:schemeClr val="accent2">
                    <a:lumMod val="75000"/>
                  </a:schemeClr>
                </a:solidFill>
                <a:latin typeface="Verdana" panose="020B0604030504040204" pitchFamily="34" charset="0"/>
                <a:ea typeface="Verdana" panose="020B0604030504040204" pitchFamily="34" charset="0"/>
              </a:rPr>
              <a:t> </a:t>
            </a:r>
            <a:r>
              <a:rPr lang="en-US" dirty="0" err="1">
                <a:solidFill>
                  <a:schemeClr val="accent2">
                    <a:lumMod val="75000"/>
                  </a:schemeClr>
                </a:solidFill>
                <a:latin typeface="Verdana" panose="020B0604030504040204" pitchFamily="34" charset="0"/>
                <a:ea typeface="Verdana" panose="020B0604030504040204" pitchFamily="34" charset="0"/>
              </a:rPr>
              <a:t>oublié</a:t>
            </a:r>
            <a:r>
              <a:rPr lang="en-US" dirty="0">
                <a:solidFill>
                  <a:schemeClr val="accent2">
                    <a:lumMod val="75000"/>
                  </a:schemeClr>
                </a:solidFill>
                <a:latin typeface="Verdana" panose="020B0604030504040204" pitchFamily="34" charset="0"/>
                <a:ea typeface="Verdana" panose="020B0604030504040204" pitchFamily="34" charset="0"/>
              </a:rPr>
              <a:t> le prix à payer, la </a:t>
            </a:r>
            <a:r>
              <a:rPr lang="en-US" dirty="0" err="1">
                <a:solidFill>
                  <a:schemeClr val="accent2">
                    <a:lumMod val="75000"/>
                  </a:schemeClr>
                </a:solidFill>
                <a:latin typeface="Verdana" panose="020B0604030504040204" pitchFamily="34" charset="0"/>
                <a:ea typeface="Verdana" panose="020B0604030504040204" pitchFamily="34" charset="0"/>
              </a:rPr>
              <a:t>perte</a:t>
            </a:r>
            <a:r>
              <a:rPr lang="en-US" dirty="0">
                <a:solidFill>
                  <a:schemeClr val="accent2">
                    <a:lumMod val="75000"/>
                  </a:schemeClr>
                </a:solidFill>
                <a:latin typeface="Verdana" panose="020B0604030504040204" pitchFamily="34" charset="0"/>
                <a:ea typeface="Verdana" panose="020B0604030504040204" pitchFamily="34" charset="0"/>
              </a:rPr>
              <a:t>, le chagrin, la </a:t>
            </a:r>
            <a:r>
              <a:rPr lang="en-US" dirty="0" err="1">
                <a:solidFill>
                  <a:schemeClr val="accent2">
                    <a:lumMod val="75000"/>
                  </a:schemeClr>
                </a:solidFill>
                <a:latin typeface="Verdana" panose="020B0604030504040204" pitchFamily="34" charset="0"/>
                <a:ea typeface="Verdana" panose="020B0604030504040204" pitchFamily="34" charset="0"/>
              </a:rPr>
              <a:t>souffrance</a:t>
            </a:r>
            <a:r>
              <a:rPr lang="en-US" dirty="0">
                <a:solidFill>
                  <a:schemeClr val="accent2">
                    <a:lumMod val="75000"/>
                  </a:schemeClr>
                </a:solidFill>
                <a:latin typeface="Verdana" panose="020B0604030504040204" pitchFamily="34" charset="0"/>
                <a:ea typeface="Verdana" panose="020B0604030504040204" pitchFamily="34" charset="0"/>
              </a:rPr>
              <a:t>.</a:t>
            </a:r>
          </a:p>
        </p:txBody>
      </p:sp>
      <p:sp>
        <p:nvSpPr>
          <p:cNvPr id="5" name="Rectangle 4">
            <a:extLst>
              <a:ext uri="{FF2B5EF4-FFF2-40B4-BE49-F238E27FC236}">
                <a16:creationId xmlns:a16="http://schemas.microsoft.com/office/drawing/2014/main" id="{4F1DCE38-1BA7-C553-DCC4-05D2ACA62EF4}"/>
              </a:ext>
            </a:extLst>
          </p:cNvPr>
          <p:cNvSpPr/>
          <p:nvPr/>
        </p:nvSpPr>
        <p:spPr>
          <a:xfrm>
            <a:off x="158663" y="234698"/>
            <a:ext cx="11728537" cy="646331"/>
          </a:xfrm>
          <a:prstGeom prst="rect">
            <a:avLst/>
          </a:prstGeom>
          <a:noFill/>
        </p:spPr>
        <p:txBody>
          <a:bodyPr wrap="square" lIns="91440" tIns="45720" rIns="91440" bIns="45720">
            <a:spAutoFit/>
          </a:bodyPr>
          <a:lstStyle/>
          <a:p>
            <a:r>
              <a:rPr lang="en-US" sz="3600" b="1" dirty="0">
                <a:solidFill>
                  <a:schemeClr val="accent1"/>
                </a:solidFill>
              </a:rPr>
              <a:t>Our Prayer</a:t>
            </a:r>
            <a:r>
              <a:rPr lang="en-US" sz="3600" b="1" dirty="0"/>
              <a:t> </a:t>
            </a:r>
            <a:r>
              <a:rPr lang="en-US" sz="3600" b="1" dirty="0">
                <a:solidFill>
                  <a:schemeClr val="accent5">
                    <a:lumMod val="75000"/>
                  </a:schemeClr>
                </a:solidFill>
              </a:rPr>
              <a:t>Nuestra </a:t>
            </a:r>
            <a:r>
              <a:rPr lang="en-US" sz="3600" b="1" dirty="0" err="1">
                <a:solidFill>
                  <a:schemeClr val="accent5">
                    <a:lumMod val="75000"/>
                  </a:schemeClr>
                </a:solidFill>
              </a:rPr>
              <a:t>oración</a:t>
            </a:r>
            <a:r>
              <a:rPr lang="en-US" sz="3600" b="1" dirty="0"/>
              <a:t> </a:t>
            </a:r>
            <a:r>
              <a:rPr lang="en-US" sz="3600" b="1" dirty="0">
                <a:solidFill>
                  <a:schemeClr val="accent6">
                    <a:lumMod val="75000"/>
                  </a:schemeClr>
                </a:solidFill>
              </a:rPr>
              <a:t>A </a:t>
            </a:r>
            <a:r>
              <a:rPr lang="en-US" sz="3600" b="1" dirty="0" err="1">
                <a:solidFill>
                  <a:schemeClr val="accent6">
                    <a:lumMod val="75000"/>
                  </a:schemeClr>
                </a:solidFill>
              </a:rPr>
              <a:t>nossa</a:t>
            </a:r>
            <a:r>
              <a:rPr lang="en-US" sz="3600" b="1" dirty="0">
                <a:solidFill>
                  <a:schemeClr val="accent6">
                    <a:lumMod val="75000"/>
                  </a:schemeClr>
                </a:solidFill>
              </a:rPr>
              <a:t> </a:t>
            </a:r>
            <a:r>
              <a:rPr lang="en-US" sz="3600" b="1" dirty="0" err="1">
                <a:solidFill>
                  <a:schemeClr val="accent6">
                    <a:lumMod val="75000"/>
                  </a:schemeClr>
                </a:solidFill>
              </a:rPr>
              <a:t>oração</a:t>
            </a:r>
            <a:r>
              <a:rPr lang="en-US" sz="3600" dirty="0"/>
              <a:t> </a:t>
            </a:r>
            <a:r>
              <a:rPr lang="en-US" sz="3600" b="1" dirty="0">
                <a:solidFill>
                  <a:schemeClr val="accent2">
                    <a:lumMod val="75000"/>
                  </a:schemeClr>
                </a:solidFill>
              </a:rPr>
              <a:t>Notre </a:t>
            </a:r>
            <a:r>
              <a:rPr lang="en-US" sz="3600" b="1" dirty="0" err="1">
                <a:solidFill>
                  <a:schemeClr val="accent2">
                    <a:lumMod val="75000"/>
                  </a:schemeClr>
                </a:solidFill>
              </a:rPr>
              <a:t>prière</a:t>
            </a:r>
            <a:endParaRPr lang="en-US" sz="3600" dirty="0">
              <a:solidFill>
                <a:schemeClr val="accent2">
                  <a:lumMod val="75000"/>
                </a:schemeClr>
              </a:solidFill>
            </a:endParaRPr>
          </a:p>
        </p:txBody>
      </p:sp>
    </p:spTree>
    <p:extLst>
      <p:ext uri="{BB962C8B-B14F-4D97-AF65-F5344CB8AC3E}">
        <p14:creationId xmlns:p14="http://schemas.microsoft.com/office/powerpoint/2010/main" val="20106437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8370B74-AE88-AE8F-A42A-DBA3B4AF8A4C}"/>
              </a:ext>
            </a:extLst>
          </p:cNvPr>
          <p:cNvSpPr txBox="1"/>
          <p:nvPr/>
        </p:nvSpPr>
        <p:spPr>
          <a:xfrm>
            <a:off x="304800" y="808395"/>
            <a:ext cx="11624989" cy="6001643"/>
          </a:xfrm>
          <a:prstGeom prst="rect">
            <a:avLst/>
          </a:prstGeom>
          <a:noFill/>
        </p:spPr>
        <p:txBody>
          <a:bodyPr wrap="square">
            <a:spAutoFit/>
          </a:bodyPr>
          <a:lstStyle/>
          <a:p>
            <a:r>
              <a:rPr lang="en-US" sz="1600" b="1" dirty="0">
                <a:solidFill>
                  <a:schemeClr val="accent1">
                    <a:lumMod val="75000"/>
                  </a:schemeClr>
                </a:solidFill>
                <a:latin typeface="Verdana" panose="020B0604030504040204" pitchFamily="34" charset="0"/>
                <a:ea typeface="Verdana" panose="020B0604030504040204" pitchFamily="34" charset="0"/>
              </a:rPr>
              <a:t>Reader:  </a:t>
            </a:r>
            <a:r>
              <a:rPr lang="en-US" sz="1600" dirty="0">
                <a:solidFill>
                  <a:schemeClr val="accent1">
                    <a:lumMod val="75000"/>
                  </a:schemeClr>
                </a:solidFill>
                <a:latin typeface="Verdana" panose="020B0604030504040204" pitchFamily="34" charset="0"/>
                <a:ea typeface="Verdana" panose="020B0604030504040204" pitchFamily="34" charset="0"/>
              </a:rPr>
              <a:t>Scattered across the park are thousands of monuments — memorial stones placed there by families and friends to remember loved ones, like Guatemala, El Salvador, Rwanda, digging up the bones, painfully, sacred ground covers the earth – city, wide, and thick.</a:t>
            </a:r>
          </a:p>
          <a:p>
            <a:endParaRPr lang="en-US" sz="1600" dirty="0">
              <a:solidFill>
                <a:schemeClr val="accent1">
                  <a:lumMod val="75000"/>
                </a:schemeClr>
              </a:solidFill>
              <a:latin typeface="Verdana" panose="020B0604030504040204" pitchFamily="34" charset="0"/>
              <a:ea typeface="Verdana" panose="020B0604030504040204" pitchFamily="34" charset="0"/>
            </a:endParaRPr>
          </a:p>
          <a:p>
            <a:r>
              <a:rPr lang="en-US" sz="1600" b="1" dirty="0">
                <a:solidFill>
                  <a:schemeClr val="accent1">
                    <a:lumMod val="75000"/>
                  </a:schemeClr>
                </a:solidFill>
                <a:latin typeface="Verdana" panose="020B0604030504040204" pitchFamily="34" charset="0"/>
                <a:ea typeface="Verdana" panose="020B0604030504040204" pitchFamily="34" charset="0"/>
              </a:rPr>
              <a:t>ALL:</a:t>
            </a:r>
            <a:r>
              <a:rPr lang="en-US" sz="1600" dirty="0">
                <a:solidFill>
                  <a:schemeClr val="accent1">
                    <a:lumMod val="75000"/>
                  </a:schemeClr>
                </a:solidFill>
                <a:latin typeface="Verdana" panose="020B0604030504040204" pitchFamily="34" charset="0"/>
                <a:ea typeface="Verdana" panose="020B0604030504040204" pitchFamily="34" charset="0"/>
              </a:rPr>
              <a:t> Forgive us for the violence we have inflicted on so many sisters and brothers, on the earth.</a:t>
            </a:r>
          </a:p>
          <a:p>
            <a:endParaRPr lang="en-US" sz="1600" dirty="0">
              <a:latin typeface="Verdana" panose="020B0604030504040204" pitchFamily="34" charset="0"/>
              <a:ea typeface="Verdana" panose="020B0604030504040204" pitchFamily="34" charset="0"/>
            </a:endParaRPr>
          </a:p>
          <a:p>
            <a:r>
              <a:rPr lang="en-US" sz="1600" b="1" dirty="0">
                <a:solidFill>
                  <a:schemeClr val="accent5">
                    <a:lumMod val="75000"/>
                  </a:schemeClr>
                </a:solidFill>
                <a:latin typeface="Verdana" panose="020B0604030504040204" pitchFamily="34" charset="0"/>
                <a:ea typeface="Verdana" panose="020B0604030504040204" pitchFamily="34" charset="0"/>
              </a:rPr>
              <a:t>Lector: </a:t>
            </a:r>
            <a:r>
              <a:rPr lang="en-US" sz="1600" dirty="0" err="1">
                <a:solidFill>
                  <a:schemeClr val="accent5">
                    <a:lumMod val="75000"/>
                  </a:schemeClr>
                </a:solidFill>
                <a:latin typeface="Verdana" panose="020B0604030504040204" pitchFamily="34" charset="0"/>
                <a:ea typeface="Verdana" panose="020B0604030504040204" pitchFamily="34" charset="0"/>
              </a:rPr>
              <a:t>Repartidos</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por</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todo</a:t>
            </a:r>
            <a:r>
              <a:rPr lang="en-US" sz="1600" dirty="0">
                <a:solidFill>
                  <a:schemeClr val="accent5">
                    <a:lumMod val="75000"/>
                  </a:schemeClr>
                </a:solidFill>
                <a:latin typeface="Verdana" panose="020B0604030504040204" pitchFamily="34" charset="0"/>
                <a:ea typeface="Verdana" panose="020B0604030504040204" pitchFamily="34" charset="0"/>
              </a:rPr>
              <a:t> el </a:t>
            </a:r>
            <a:r>
              <a:rPr lang="en-US" sz="1600" dirty="0" err="1">
                <a:solidFill>
                  <a:schemeClr val="accent5">
                    <a:lumMod val="75000"/>
                  </a:schemeClr>
                </a:solidFill>
                <a:latin typeface="Verdana" panose="020B0604030504040204" pitchFamily="34" charset="0"/>
                <a:ea typeface="Verdana" panose="020B0604030504040204" pitchFamily="34" charset="0"/>
              </a:rPr>
              <a:t>parque</a:t>
            </a:r>
            <a:r>
              <a:rPr lang="en-US" sz="1600" dirty="0">
                <a:solidFill>
                  <a:schemeClr val="accent5">
                    <a:lumMod val="75000"/>
                  </a:schemeClr>
                </a:solidFill>
                <a:latin typeface="Verdana" panose="020B0604030504040204" pitchFamily="34" charset="0"/>
                <a:ea typeface="Verdana" panose="020B0604030504040204" pitchFamily="34" charset="0"/>
              </a:rPr>
              <a:t> hay miles de </a:t>
            </a:r>
            <a:r>
              <a:rPr lang="en-US" sz="1600" dirty="0" err="1">
                <a:solidFill>
                  <a:schemeClr val="accent5">
                    <a:lumMod val="75000"/>
                  </a:schemeClr>
                </a:solidFill>
                <a:latin typeface="Verdana" panose="020B0604030504040204" pitchFamily="34" charset="0"/>
                <a:ea typeface="Verdana" panose="020B0604030504040204" pitchFamily="34" charset="0"/>
              </a:rPr>
              <a:t>monumentos</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lápidas</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colocadas</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allí</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por</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familiares</a:t>
            </a:r>
            <a:r>
              <a:rPr lang="en-US" sz="1600" dirty="0">
                <a:solidFill>
                  <a:schemeClr val="accent5">
                    <a:lumMod val="75000"/>
                  </a:schemeClr>
                </a:solidFill>
                <a:latin typeface="Verdana" panose="020B0604030504040204" pitchFamily="34" charset="0"/>
                <a:ea typeface="Verdana" panose="020B0604030504040204" pitchFamily="34" charset="0"/>
              </a:rPr>
              <a:t> y amigo para </a:t>
            </a:r>
            <a:r>
              <a:rPr lang="en-US" sz="1600" dirty="0" err="1">
                <a:solidFill>
                  <a:schemeClr val="accent5">
                    <a:lumMod val="75000"/>
                  </a:schemeClr>
                </a:solidFill>
                <a:latin typeface="Verdana" panose="020B0604030504040204" pitchFamily="34" charset="0"/>
                <a:ea typeface="Verdana" panose="020B0604030504040204" pitchFamily="34" charset="0"/>
              </a:rPr>
              <a:t>recordar</a:t>
            </a:r>
            <a:r>
              <a:rPr lang="en-US" sz="1600" dirty="0">
                <a:solidFill>
                  <a:schemeClr val="accent5">
                    <a:lumMod val="75000"/>
                  </a:schemeClr>
                </a:solidFill>
                <a:latin typeface="Verdana" panose="020B0604030504040204" pitchFamily="34" charset="0"/>
                <a:ea typeface="Verdana" panose="020B0604030504040204" pitchFamily="34" charset="0"/>
              </a:rPr>
              <a:t> a sus </a:t>
            </a:r>
            <a:r>
              <a:rPr lang="en-US" sz="1600" dirty="0" err="1">
                <a:solidFill>
                  <a:schemeClr val="accent5">
                    <a:lumMod val="75000"/>
                  </a:schemeClr>
                </a:solidFill>
                <a:latin typeface="Verdana" panose="020B0604030504040204" pitchFamily="34" charset="0"/>
                <a:ea typeface="Verdana" panose="020B0604030504040204" pitchFamily="34" charset="0"/>
              </a:rPr>
              <a:t>seres</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queridos</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como</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en</a:t>
            </a:r>
            <a:r>
              <a:rPr lang="en-US" sz="1600" dirty="0">
                <a:solidFill>
                  <a:schemeClr val="accent5">
                    <a:lumMod val="75000"/>
                  </a:schemeClr>
                </a:solidFill>
                <a:latin typeface="Verdana" panose="020B0604030504040204" pitchFamily="34" charset="0"/>
                <a:ea typeface="Verdana" panose="020B0604030504040204" pitchFamily="34" charset="0"/>
              </a:rPr>
              <a:t> Guatemala, El Salvador y Ruanda, </a:t>
            </a:r>
            <a:r>
              <a:rPr lang="en-US" sz="1600" dirty="0" err="1">
                <a:solidFill>
                  <a:schemeClr val="accent5">
                    <a:lumMod val="75000"/>
                  </a:schemeClr>
                </a:solidFill>
                <a:latin typeface="Verdana" panose="020B0604030504040204" pitchFamily="34" charset="0"/>
                <a:ea typeface="Verdana" panose="020B0604030504040204" pitchFamily="34" charset="0"/>
              </a:rPr>
              <a:t>donde</a:t>
            </a:r>
            <a:r>
              <a:rPr lang="en-US" sz="1600" dirty="0">
                <a:solidFill>
                  <a:schemeClr val="accent5">
                    <a:lumMod val="75000"/>
                  </a:schemeClr>
                </a:solidFill>
                <a:latin typeface="Verdana" panose="020B0604030504040204" pitchFamily="34" charset="0"/>
                <a:ea typeface="Verdana" panose="020B0604030504040204" pitchFamily="34" charset="0"/>
              </a:rPr>
              <a:t> se </a:t>
            </a:r>
            <a:r>
              <a:rPr lang="en-US" sz="1600" dirty="0" err="1">
                <a:solidFill>
                  <a:schemeClr val="accent5">
                    <a:lumMod val="75000"/>
                  </a:schemeClr>
                </a:solidFill>
                <a:latin typeface="Verdana" panose="020B0604030504040204" pitchFamily="34" charset="0"/>
                <a:ea typeface="Verdana" panose="020B0604030504040204" pitchFamily="34" charset="0"/>
              </a:rPr>
              <a:t>desentierran</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los</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huesos</a:t>
            </a:r>
            <a:r>
              <a:rPr lang="en-US" sz="1600" dirty="0">
                <a:solidFill>
                  <a:schemeClr val="accent5">
                    <a:lumMod val="75000"/>
                  </a:schemeClr>
                </a:solidFill>
                <a:latin typeface="Verdana" panose="020B0604030504040204" pitchFamily="34" charset="0"/>
                <a:ea typeface="Verdana" panose="020B0604030504040204" pitchFamily="34" charset="0"/>
              </a:rPr>
              <a:t> con dolor; tierra sagrada </a:t>
            </a:r>
            <a:r>
              <a:rPr lang="en-US" sz="1600" dirty="0" err="1">
                <a:solidFill>
                  <a:schemeClr val="accent5">
                    <a:lumMod val="75000"/>
                  </a:schemeClr>
                </a:solidFill>
                <a:latin typeface="Verdana" panose="020B0604030504040204" pitchFamily="34" charset="0"/>
                <a:ea typeface="Verdana" panose="020B0604030504040204" pitchFamily="34" charset="0"/>
              </a:rPr>
              <a:t>que</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cubre</a:t>
            </a:r>
            <a:r>
              <a:rPr lang="en-US" sz="1600" dirty="0">
                <a:solidFill>
                  <a:schemeClr val="accent5">
                    <a:lumMod val="75000"/>
                  </a:schemeClr>
                </a:solidFill>
                <a:latin typeface="Verdana" panose="020B0604030504040204" pitchFamily="34" charset="0"/>
                <a:ea typeface="Verdana" panose="020B0604030504040204" pitchFamily="34" charset="0"/>
              </a:rPr>
              <a:t> el </a:t>
            </a:r>
            <a:r>
              <a:rPr lang="en-US" sz="1600" dirty="0" err="1">
                <a:solidFill>
                  <a:schemeClr val="accent5">
                    <a:lumMod val="75000"/>
                  </a:schemeClr>
                </a:solidFill>
                <a:latin typeface="Verdana" panose="020B0604030504040204" pitchFamily="34" charset="0"/>
                <a:ea typeface="Verdana" panose="020B0604030504040204" pitchFamily="34" charset="0"/>
              </a:rPr>
              <a:t>suelo</a:t>
            </a:r>
            <a:r>
              <a:rPr lang="en-US" sz="1600" dirty="0">
                <a:solidFill>
                  <a:schemeClr val="accent5">
                    <a:lumMod val="75000"/>
                  </a:schemeClr>
                </a:solidFill>
                <a:latin typeface="Verdana" panose="020B0604030504040204" pitchFamily="34" charset="0"/>
                <a:ea typeface="Verdana" panose="020B0604030504040204" pitchFamily="34" charset="0"/>
              </a:rPr>
              <a:t> —de la ciudad, </a:t>
            </a:r>
            <a:r>
              <a:rPr lang="en-US" sz="1600" dirty="0" err="1">
                <a:solidFill>
                  <a:schemeClr val="accent5">
                    <a:lumMod val="75000"/>
                  </a:schemeClr>
                </a:solidFill>
                <a:latin typeface="Verdana" panose="020B0604030504040204" pitchFamily="34" charset="0"/>
                <a:ea typeface="Verdana" panose="020B0604030504040204" pitchFamily="34" charset="0"/>
              </a:rPr>
              <a:t>amplia</a:t>
            </a:r>
            <a:r>
              <a:rPr lang="en-US" sz="1600" dirty="0">
                <a:solidFill>
                  <a:schemeClr val="accent5">
                    <a:lumMod val="75000"/>
                  </a:schemeClr>
                </a:solidFill>
                <a:latin typeface="Verdana" panose="020B0604030504040204" pitchFamily="34" charset="0"/>
                <a:ea typeface="Verdana" panose="020B0604030504040204" pitchFamily="34" charset="0"/>
              </a:rPr>
              <a:t> y </a:t>
            </a:r>
            <a:r>
              <a:rPr lang="en-US" sz="1600" dirty="0" err="1">
                <a:solidFill>
                  <a:schemeClr val="accent5">
                    <a:lumMod val="75000"/>
                  </a:schemeClr>
                </a:solidFill>
                <a:latin typeface="Verdana" panose="020B0604030504040204" pitchFamily="34" charset="0"/>
                <a:ea typeface="Verdana" panose="020B0604030504040204" pitchFamily="34" charset="0"/>
              </a:rPr>
              <a:t>densa</a:t>
            </a:r>
            <a:r>
              <a:rPr lang="en-US" sz="1600" dirty="0">
                <a:solidFill>
                  <a:schemeClr val="accent5">
                    <a:lumMod val="75000"/>
                  </a:schemeClr>
                </a:solidFill>
                <a:latin typeface="Verdana" panose="020B0604030504040204" pitchFamily="34" charset="0"/>
                <a:ea typeface="Verdana" panose="020B0604030504040204" pitchFamily="34" charset="0"/>
              </a:rPr>
              <a:t>—.</a:t>
            </a:r>
          </a:p>
          <a:p>
            <a:endParaRPr lang="en-US" sz="1600" dirty="0">
              <a:solidFill>
                <a:schemeClr val="accent5">
                  <a:lumMod val="75000"/>
                </a:schemeClr>
              </a:solidFill>
              <a:latin typeface="Verdana" panose="020B0604030504040204" pitchFamily="34" charset="0"/>
              <a:ea typeface="Verdana" panose="020B0604030504040204" pitchFamily="34" charset="0"/>
            </a:endParaRPr>
          </a:p>
          <a:p>
            <a:r>
              <a:rPr lang="en-US" sz="1600" b="1" dirty="0">
                <a:solidFill>
                  <a:schemeClr val="accent5">
                    <a:lumMod val="75000"/>
                  </a:schemeClr>
                </a:solidFill>
                <a:latin typeface="Verdana" panose="020B0604030504040204" pitchFamily="34" charset="0"/>
                <a:ea typeface="Verdana" panose="020B0604030504040204" pitchFamily="34" charset="0"/>
              </a:rPr>
              <a:t>TODOS:</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Perdónennos</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por</a:t>
            </a:r>
            <a:r>
              <a:rPr lang="en-US" sz="1600" dirty="0">
                <a:solidFill>
                  <a:schemeClr val="accent5">
                    <a:lumMod val="75000"/>
                  </a:schemeClr>
                </a:solidFill>
                <a:latin typeface="Verdana" panose="020B0604030504040204" pitchFamily="34" charset="0"/>
                <a:ea typeface="Verdana" panose="020B0604030504040204" pitchFamily="34" charset="0"/>
              </a:rPr>
              <a:t> la </a:t>
            </a:r>
            <a:r>
              <a:rPr lang="en-US" sz="1600" dirty="0" err="1">
                <a:solidFill>
                  <a:schemeClr val="accent5">
                    <a:lumMod val="75000"/>
                  </a:schemeClr>
                </a:solidFill>
                <a:latin typeface="Verdana" panose="020B0604030504040204" pitchFamily="34" charset="0"/>
                <a:ea typeface="Verdana" panose="020B0604030504040204" pitchFamily="34" charset="0"/>
              </a:rPr>
              <a:t>violencia</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que</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hemos</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infligido</a:t>
            </a:r>
            <a:r>
              <a:rPr lang="en-US" sz="1600" dirty="0">
                <a:solidFill>
                  <a:schemeClr val="accent5">
                    <a:lumMod val="75000"/>
                  </a:schemeClr>
                </a:solidFill>
                <a:latin typeface="Verdana" panose="020B0604030504040204" pitchFamily="34" charset="0"/>
                <a:ea typeface="Verdana" panose="020B0604030504040204" pitchFamily="34" charset="0"/>
              </a:rPr>
              <a:t> a </a:t>
            </a:r>
            <a:r>
              <a:rPr lang="en-US" sz="1600" dirty="0" err="1">
                <a:solidFill>
                  <a:schemeClr val="accent5">
                    <a:lumMod val="75000"/>
                  </a:schemeClr>
                </a:solidFill>
                <a:latin typeface="Verdana" panose="020B0604030504040204" pitchFamily="34" charset="0"/>
                <a:ea typeface="Verdana" panose="020B0604030504040204" pitchFamily="34" charset="0"/>
              </a:rPr>
              <a:t>tantas</a:t>
            </a:r>
            <a:r>
              <a:rPr lang="en-US" sz="1600" dirty="0">
                <a:solidFill>
                  <a:schemeClr val="accent5">
                    <a:lumMod val="75000"/>
                  </a:schemeClr>
                </a:solidFill>
                <a:latin typeface="Verdana" panose="020B0604030504040204" pitchFamily="34" charset="0"/>
                <a:ea typeface="Verdana" panose="020B0604030504040204" pitchFamily="34" charset="0"/>
              </a:rPr>
              <a:t> </a:t>
            </a:r>
            <a:r>
              <a:rPr lang="en-US" sz="1600" dirty="0" err="1">
                <a:solidFill>
                  <a:schemeClr val="accent5">
                    <a:lumMod val="75000"/>
                  </a:schemeClr>
                </a:solidFill>
                <a:latin typeface="Verdana" panose="020B0604030504040204" pitchFamily="34" charset="0"/>
                <a:ea typeface="Verdana" panose="020B0604030504040204" pitchFamily="34" charset="0"/>
              </a:rPr>
              <a:t>hermanas</a:t>
            </a:r>
            <a:r>
              <a:rPr lang="en-US" sz="1600" dirty="0">
                <a:solidFill>
                  <a:schemeClr val="accent5">
                    <a:lumMod val="75000"/>
                  </a:schemeClr>
                </a:solidFill>
                <a:latin typeface="Verdana" panose="020B0604030504040204" pitchFamily="34" charset="0"/>
                <a:ea typeface="Verdana" panose="020B0604030504040204" pitchFamily="34" charset="0"/>
              </a:rPr>
              <a:t> y </a:t>
            </a:r>
            <a:r>
              <a:rPr lang="en-US" sz="1600" dirty="0" err="1">
                <a:solidFill>
                  <a:schemeClr val="accent5">
                    <a:lumMod val="75000"/>
                  </a:schemeClr>
                </a:solidFill>
                <a:latin typeface="Verdana" panose="020B0604030504040204" pitchFamily="34" charset="0"/>
                <a:ea typeface="Verdana" panose="020B0604030504040204" pitchFamily="34" charset="0"/>
              </a:rPr>
              <a:t>hermanos</a:t>
            </a:r>
            <a:r>
              <a:rPr lang="en-US" sz="1600" dirty="0">
                <a:solidFill>
                  <a:schemeClr val="accent5">
                    <a:lumMod val="75000"/>
                  </a:schemeClr>
                </a:solidFill>
                <a:latin typeface="Verdana" panose="020B0604030504040204" pitchFamily="34" charset="0"/>
                <a:ea typeface="Verdana" panose="020B0604030504040204" pitchFamily="34" charset="0"/>
              </a:rPr>
              <a:t>, a la tierra.</a:t>
            </a:r>
          </a:p>
          <a:p>
            <a:endParaRPr lang="en-US" sz="1600" dirty="0">
              <a:latin typeface="Verdana" panose="020B0604030504040204" pitchFamily="34" charset="0"/>
              <a:ea typeface="Verdana" panose="020B0604030504040204" pitchFamily="34" charset="0"/>
            </a:endParaRPr>
          </a:p>
          <a:p>
            <a:r>
              <a:rPr lang="en-US" sz="1600" b="1" dirty="0" err="1">
                <a:solidFill>
                  <a:schemeClr val="accent6">
                    <a:lumMod val="75000"/>
                  </a:schemeClr>
                </a:solidFill>
                <a:latin typeface="Verdana" panose="020B0604030504040204" pitchFamily="34" charset="0"/>
                <a:ea typeface="Verdana" panose="020B0604030504040204" pitchFamily="34" charset="0"/>
              </a:rPr>
              <a:t>Leitor</a:t>
            </a:r>
            <a:r>
              <a:rPr lang="en-US" sz="1600" b="1"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Espalhados</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pelo</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parque</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encontram</a:t>
            </a:r>
            <a:r>
              <a:rPr lang="en-US" sz="1600" dirty="0">
                <a:solidFill>
                  <a:schemeClr val="accent6">
                    <a:lumMod val="75000"/>
                  </a:schemeClr>
                </a:solidFill>
                <a:latin typeface="Verdana" panose="020B0604030504040204" pitchFamily="34" charset="0"/>
                <a:ea typeface="Verdana" panose="020B0604030504040204" pitchFamily="34" charset="0"/>
              </a:rPr>
              <a:t>-se </a:t>
            </a:r>
            <a:r>
              <a:rPr lang="en-US" sz="1600" dirty="0" err="1">
                <a:solidFill>
                  <a:schemeClr val="accent6">
                    <a:lumMod val="75000"/>
                  </a:schemeClr>
                </a:solidFill>
                <a:latin typeface="Verdana" panose="020B0604030504040204" pitchFamily="34" charset="0"/>
                <a:ea typeface="Verdana" panose="020B0604030504040204" pitchFamily="34" charset="0"/>
              </a:rPr>
              <a:t>milhares</a:t>
            </a:r>
            <a:r>
              <a:rPr lang="en-US" sz="1600" dirty="0">
                <a:solidFill>
                  <a:schemeClr val="accent6">
                    <a:lumMod val="75000"/>
                  </a:schemeClr>
                </a:solidFill>
                <a:latin typeface="Verdana" panose="020B0604030504040204" pitchFamily="34" charset="0"/>
                <a:ea typeface="Verdana" panose="020B0604030504040204" pitchFamily="34" charset="0"/>
              </a:rPr>
              <a:t> de </a:t>
            </a:r>
            <a:r>
              <a:rPr lang="en-US" sz="1600" dirty="0" err="1">
                <a:solidFill>
                  <a:schemeClr val="accent6">
                    <a:lumMod val="75000"/>
                  </a:schemeClr>
                </a:solidFill>
                <a:latin typeface="Verdana" panose="020B0604030504040204" pitchFamily="34" charset="0"/>
                <a:ea typeface="Verdana" panose="020B0604030504040204" pitchFamily="34" charset="0"/>
              </a:rPr>
              <a:t>monumentos</a:t>
            </a:r>
            <a:r>
              <a:rPr lang="en-US" sz="1600" dirty="0">
                <a:solidFill>
                  <a:schemeClr val="accent6">
                    <a:lumMod val="75000"/>
                  </a:schemeClr>
                </a:solidFill>
                <a:latin typeface="Verdana" panose="020B0604030504040204" pitchFamily="34" charset="0"/>
                <a:ea typeface="Verdana" panose="020B0604030504040204" pitchFamily="34" charset="0"/>
              </a:rPr>
              <a:t> — </a:t>
            </a:r>
            <a:r>
              <a:rPr lang="en-US" sz="1600" dirty="0" err="1">
                <a:solidFill>
                  <a:schemeClr val="accent6">
                    <a:lumMod val="75000"/>
                  </a:schemeClr>
                </a:solidFill>
                <a:latin typeface="Verdana" panose="020B0604030504040204" pitchFamily="34" charset="0"/>
                <a:ea typeface="Verdana" panose="020B0604030504040204" pitchFamily="34" charset="0"/>
              </a:rPr>
              <a:t>pedras</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comemorativas</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colocadas</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ali</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por</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famílias</a:t>
            </a:r>
            <a:r>
              <a:rPr lang="en-US" sz="1600" dirty="0">
                <a:solidFill>
                  <a:schemeClr val="accent6">
                    <a:lumMod val="75000"/>
                  </a:schemeClr>
                </a:solidFill>
                <a:latin typeface="Verdana" panose="020B0604030504040204" pitchFamily="34" charset="0"/>
                <a:ea typeface="Verdana" panose="020B0604030504040204" pitchFamily="34" charset="0"/>
              </a:rPr>
              <a:t> e amigos para </a:t>
            </a:r>
            <a:r>
              <a:rPr lang="en-US" sz="1600" dirty="0" err="1">
                <a:solidFill>
                  <a:schemeClr val="accent6">
                    <a:lumMod val="75000"/>
                  </a:schemeClr>
                </a:solidFill>
                <a:latin typeface="Verdana" panose="020B0604030504040204" pitchFamily="34" charset="0"/>
                <a:ea typeface="Verdana" panose="020B0604030504040204" pitchFamily="34" charset="0"/>
              </a:rPr>
              <a:t>recordar</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os</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seus</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entes</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queridos</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como</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na</a:t>
            </a:r>
            <a:r>
              <a:rPr lang="en-US" sz="1600" dirty="0">
                <a:solidFill>
                  <a:schemeClr val="accent6">
                    <a:lumMod val="75000"/>
                  </a:schemeClr>
                </a:solidFill>
                <a:latin typeface="Verdana" panose="020B0604030504040204" pitchFamily="34" charset="0"/>
                <a:ea typeface="Verdana" panose="020B0604030504040204" pitchFamily="34" charset="0"/>
              </a:rPr>
              <a:t> Guatemala, </a:t>
            </a:r>
            <a:r>
              <a:rPr lang="en-US" sz="1600" dirty="0" err="1">
                <a:solidFill>
                  <a:schemeClr val="accent6">
                    <a:lumMod val="75000"/>
                  </a:schemeClr>
                </a:solidFill>
                <a:latin typeface="Verdana" panose="020B0604030504040204" pitchFamily="34" charset="0"/>
                <a:ea typeface="Verdana" panose="020B0604030504040204" pitchFamily="34" charset="0"/>
              </a:rPr>
              <a:t>em</a:t>
            </a:r>
            <a:r>
              <a:rPr lang="en-US" sz="1600" dirty="0">
                <a:solidFill>
                  <a:schemeClr val="accent6">
                    <a:lumMod val="75000"/>
                  </a:schemeClr>
                </a:solidFill>
                <a:latin typeface="Verdana" panose="020B0604030504040204" pitchFamily="34" charset="0"/>
                <a:ea typeface="Verdana" panose="020B0604030504040204" pitchFamily="34" charset="0"/>
              </a:rPr>
              <a:t> El Salvador e no Ruanda, </a:t>
            </a:r>
            <a:r>
              <a:rPr lang="en-US" sz="1600" dirty="0" err="1">
                <a:solidFill>
                  <a:schemeClr val="accent6">
                    <a:lumMod val="75000"/>
                  </a:schemeClr>
                </a:solidFill>
                <a:latin typeface="Verdana" panose="020B0604030504040204" pitchFamily="34" charset="0"/>
                <a:ea typeface="Verdana" panose="020B0604030504040204" pitchFamily="34" charset="0"/>
              </a:rPr>
              <a:t>desenterrando</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os</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ossos</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dolorosamente</a:t>
            </a:r>
            <a:r>
              <a:rPr lang="en-US" sz="1600" dirty="0">
                <a:solidFill>
                  <a:schemeClr val="accent6">
                    <a:lumMod val="75000"/>
                  </a:schemeClr>
                </a:solidFill>
                <a:latin typeface="Verdana" panose="020B0604030504040204" pitchFamily="34" charset="0"/>
                <a:ea typeface="Verdana" panose="020B0604030504040204" pitchFamily="34" charset="0"/>
              </a:rPr>
              <a:t>, o solo </a:t>
            </a:r>
            <a:r>
              <a:rPr lang="en-US" sz="1600" dirty="0" err="1">
                <a:solidFill>
                  <a:schemeClr val="accent6">
                    <a:lumMod val="75000"/>
                  </a:schemeClr>
                </a:solidFill>
                <a:latin typeface="Verdana" panose="020B0604030504040204" pitchFamily="34" charset="0"/>
                <a:ea typeface="Verdana" panose="020B0604030504040204" pitchFamily="34" charset="0"/>
              </a:rPr>
              <a:t>sagrado</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cobre</a:t>
            </a:r>
            <a:r>
              <a:rPr lang="en-US" sz="1600" dirty="0">
                <a:solidFill>
                  <a:schemeClr val="accent6">
                    <a:lumMod val="75000"/>
                  </a:schemeClr>
                </a:solidFill>
                <a:latin typeface="Verdana" panose="020B0604030504040204" pitchFamily="34" charset="0"/>
                <a:ea typeface="Verdana" panose="020B0604030504040204" pitchFamily="34" charset="0"/>
              </a:rPr>
              <a:t> a terra — a </a:t>
            </a:r>
            <a:r>
              <a:rPr lang="en-US" sz="1600" dirty="0" err="1">
                <a:solidFill>
                  <a:schemeClr val="accent6">
                    <a:lumMod val="75000"/>
                  </a:schemeClr>
                </a:solidFill>
                <a:latin typeface="Verdana" panose="020B0604030504040204" pitchFamily="34" charset="0"/>
                <a:ea typeface="Verdana" panose="020B0604030504040204" pitchFamily="34" charset="0"/>
              </a:rPr>
              <a:t>cidade</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vasta</a:t>
            </a:r>
            <a:r>
              <a:rPr lang="en-US" sz="1600" dirty="0">
                <a:solidFill>
                  <a:schemeClr val="accent6">
                    <a:lumMod val="75000"/>
                  </a:schemeClr>
                </a:solidFill>
                <a:latin typeface="Verdana" panose="020B0604030504040204" pitchFamily="34" charset="0"/>
                <a:ea typeface="Verdana" panose="020B0604030504040204" pitchFamily="34" charset="0"/>
              </a:rPr>
              <a:t> e </a:t>
            </a:r>
            <a:r>
              <a:rPr lang="en-US" sz="1600" dirty="0" err="1">
                <a:solidFill>
                  <a:schemeClr val="accent6">
                    <a:lumMod val="75000"/>
                  </a:schemeClr>
                </a:solidFill>
                <a:latin typeface="Verdana" panose="020B0604030504040204" pitchFamily="34" charset="0"/>
                <a:ea typeface="Verdana" panose="020B0604030504040204" pitchFamily="34" charset="0"/>
              </a:rPr>
              <a:t>densa</a:t>
            </a:r>
            <a:r>
              <a:rPr lang="en-US" sz="1600" dirty="0">
                <a:solidFill>
                  <a:schemeClr val="accent6">
                    <a:lumMod val="75000"/>
                  </a:schemeClr>
                </a:solidFill>
                <a:latin typeface="Verdana" panose="020B0604030504040204" pitchFamily="34" charset="0"/>
                <a:ea typeface="Verdana" panose="020B0604030504040204" pitchFamily="34" charset="0"/>
              </a:rPr>
              <a:t>.</a:t>
            </a:r>
          </a:p>
          <a:p>
            <a:endParaRPr lang="en-US" sz="1600" dirty="0">
              <a:solidFill>
                <a:schemeClr val="accent6">
                  <a:lumMod val="75000"/>
                </a:schemeClr>
              </a:solidFill>
              <a:latin typeface="Verdana" panose="020B0604030504040204" pitchFamily="34" charset="0"/>
              <a:ea typeface="Verdana" panose="020B0604030504040204" pitchFamily="34" charset="0"/>
            </a:endParaRPr>
          </a:p>
          <a:p>
            <a:r>
              <a:rPr lang="en-US" sz="1600" b="1" dirty="0">
                <a:solidFill>
                  <a:schemeClr val="accent6">
                    <a:lumMod val="75000"/>
                  </a:schemeClr>
                </a:solidFill>
                <a:latin typeface="Verdana" panose="020B0604030504040204" pitchFamily="34" charset="0"/>
                <a:ea typeface="Verdana" panose="020B0604030504040204" pitchFamily="34" charset="0"/>
              </a:rPr>
              <a:t>TODOS:</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Perdoem-nos</a:t>
            </a:r>
            <a:r>
              <a:rPr lang="en-US" sz="1600" dirty="0">
                <a:solidFill>
                  <a:schemeClr val="accent6">
                    <a:lumMod val="75000"/>
                  </a:schemeClr>
                </a:solidFill>
                <a:latin typeface="Verdana" panose="020B0604030504040204" pitchFamily="34" charset="0"/>
                <a:ea typeface="Verdana" panose="020B0604030504040204" pitchFamily="34" charset="0"/>
              </a:rPr>
              <a:t> pela </a:t>
            </a:r>
            <a:r>
              <a:rPr lang="en-US" sz="1600" dirty="0" err="1">
                <a:solidFill>
                  <a:schemeClr val="accent6">
                    <a:lumMod val="75000"/>
                  </a:schemeClr>
                </a:solidFill>
                <a:latin typeface="Verdana" panose="020B0604030504040204" pitchFamily="34" charset="0"/>
                <a:ea typeface="Verdana" panose="020B0604030504040204" pitchFamily="34" charset="0"/>
              </a:rPr>
              <a:t>violência</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que</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infligimos</a:t>
            </a:r>
            <a:r>
              <a:rPr lang="en-US" sz="1600" dirty="0">
                <a:solidFill>
                  <a:schemeClr val="accent6">
                    <a:lumMod val="75000"/>
                  </a:schemeClr>
                </a:solidFill>
                <a:latin typeface="Verdana" panose="020B0604030504040204" pitchFamily="34" charset="0"/>
                <a:ea typeface="Verdana" panose="020B0604030504040204" pitchFamily="34" charset="0"/>
              </a:rPr>
              <a:t> a </a:t>
            </a:r>
            <a:r>
              <a:rPr lang="en-US" sz="1600" dirty="0" err="1">
                <a:solidFill>
                  <a:schemeClr val="accent6">
                    <a:lumMod val="75000"/>
                  </a:schemeClr>
                </a:solidFill>
                <a:latin typeface="Verdana" panose="020B0604030504040204" pitchFamily="34" charset="0"/>
                <a:ea typeface="Verdana" panose="020B0604030504040204" pitchFamily="34" charset="0"/>
              </a:rPr>
              <a:t>tantas</a:t>
            </a:r>
            <a:r>
              <a:rPr lang="en-US" sz="1600" dirty="0">
                <a:solidFill>
                  <a:schemeClr val="accent6">
                    <a:lumMod val="75000"/>
                  </a:schemeClr>
                </a:solidFill>
                <a:latin typeface="Verdana" panose="020B0604030504040204" pitchFamily="34" charset="0"/>
                <a:ea typeface="Verdana" panose="020B0604030504040204" pitchFamily="34" charset="0"/>
              </a:rPr>
              <a:t> </a:t>
            </a:r>
            <a:r>
              <a:rPr lang="en-US" sz="1600" dirty="0" err="1">
                <a:solidFill>
                  <a:schemeClr val="accent6">
                    <a:lumMod val="75000"/>
                  </a:schemeClr>
                </a:solidFill>
                <a:latin typeface="Verdana" panose="020B0604030504040204" pitchFamily="34" charset="0"/>
                <a:ea typeface="Verdana" panose="020B0604030504040204" pitchFamily="34" charset="0"/>
              </a:rPr>
              <a:t>irmãs</a:t>
            </a:r>
            <a:r>
              <a:rPr lang="en-US" sz="1600" dirty="0">
                <a:solidFill>
                  <a:schemeClr val="accent6">
                    <a:lumMod val="75000"/>
                  </a:schemeClr>
                </a:solidFill>
                <a:latin typeface="Verdana" panose="020B0604030504040204" pitchFamily="34" charset="0"/>
                <a:ea typeface="Verdana" panose="020B0604030504040204" pitchFamily="34" charset="0"/>
              </a:rPr>
              <a:t> e </a:t>
            </a:r>
            <a:r>
              <a:rPr lang="en-US" sz="1600" dirty="0" err="1">
                <a:solidFill>
                  <a:schemeClr val="accent6">
                    <a:lumMod val="75000"/>
                  </a:schemeClr>
                </a:solidFill>
                <a:latin typeface="Verdana" panose="020B0604030504040204" pitchFamily="34" charset="0"/>
                <a:ea typeface="Verdana" panose="020B0604030504040204" pitchFamily="34" charset="0"/>
              </a:rPr>
              <a:t>irmãos</a:t>
            </a:r>
            <a:r>
              <a:rPr lang="en-US" sz="1600" dirty="0">
                <a:solidFill>
                  <a:schemeClr val="accent6">
                    <a:lumMod val="75000"/>
                  </a:schemeClr>
                </a:solidFill>
                <a:latin typeface="Verdana" panose="020B0604030504040204" pitchFamily="34" charset="0"/>
                <a:ea typeface="Verdana" panose="020B0604030504040204" pitchFamily="34" charset="0"/>
              </a:rPr>
              <a:t>, à terra.</a:t>
            </a:r>
          </a:p>
          <a:p>
            <a:endParaRPr lang="en-US" sz="1600" dirty="0">
              <a:latin typeface="Verdana" panose="020B0604030504040204" pitchFamily="34" charset="0"/>
              <a:ea typeface="Verdana" panose="020B0604030504040204" pitchFamily="34" charset="0"/>
            </a:endParaRPr>
          </a:p>
          <a:p>
            <a:r>
              <a:rPr lang="en-US" sz="1600" b="1" dirty="0" err="1">
                <a:solidFill>
                  <a:schemeClr val="accent2">
                    <a:lumMod val="75000"/>
                  </a:schemeClr>
                </a:solidFill>
                <a:latin typeface="Verdana" panose="020B0604030504040204" pitchFamily="34" charset="0"/>
                <a:ea typeface="Verdana" panose="020B0604030504040204" pitchFamily="34" charset="0"/>
              </a:rPr>
              <a:t>Lecteur</a:t>
            </a:r>
            <a:r>
              <a:rPr lang="en-US" sz="1600" b="1" dirty="0">
                <a:solidFill>
                  <a:schemeClr val="accent2">
                    <a:lumMod val="75000"/>
                  </a:schemeClr>
                </a:solidFill>
                <a:latin typeface="Verdana" panose="020B0604030504040204" pitchFamily="34" charset="0"/>
                <a:ea typeface="Verdana" panose="020B0604030504040204" pitchFamily="34" charset="0"/>
              </a:rPr>
              <a:t> : </a:t>
            </a:r>
            <a:r>
              <a:rPr lang="en-US" sz="1600" dirty="0">
                <a:solidFill>
                  <a:schemeClr val="accent2">
                    <a:lumMod val="75000"/>
                  </a:schemeClr>
                </a:solidFill>
                <a:latin typeface="Verdana" panose="020B0604030504040204" pitchFamily="34" charset="0"/>
                <a:ea typeface="Verdana" panose="020B0604030504040204" pitchFamily="34" charset="0"/>
              </a:rPr>
              <a:t>Des </a:t>
            </a:r>
            <a:r>
              <a:rPr lang="en-US" sz="1600" dirty="0" err="1">
                <a:solidFill>
                  <a:schemeClr val="accent2">
                    <a:lumMod val="75000"/>
                  </a:schemeClr>
                </a:solidFill>
                <a:latin typeface="Verdana" panose="020B0604030504040204" pitchFamily="34" charset="0"/>
                <a:ea typeface="Verdana" panose="020B0604030504040204" pitchFamily="34" charset="0"/>
              </a:rPr>
              <a:t>milliers</a:t>
            </a:r>
            <a:r>
              <a:rPr lang="en-US" sz="1600" dirty="0">
                <a:solidFill>
                  <a:schemeClr val="accent2">
                    <a:lumMod val="75000"/>
                  </a:schemeClr>
                </a:solidFill>
                <a:latin typeface="Verdana" panose="020B0604030504040204" pitchFamily="34" charset="0"/>
                <a:ea typeface="Verdana" panose="020B0604030504040204" pitchFamily="34" charset="0"/>
              </a:rPr>
              <a:t> de monuments </a:t>
            </a:r>
            <a:r>
              <a:rPr lang="en-US" sz="1600" dirty="0" err="1">
                <a:solidFill>
                  <a:schemeClr val="accent2">
                    <a:lumMod val="75000"/>
                  </a:schemeClr>
                </a:solidFill>
                <a:latin typeface="Verdana" panose="020B0604030504040204" pitchFamily="34" charset="0"/>
                <a:ea typeface="Verdana" panose="020B0604030504040204" pitchFamily="34" charset="0"/>
              </a:rPr>
              <a:t>sont</a:t>
            </a:r>
            <a:r>
              <a:rPr lang="en-US" sz="1600" dirty="0">
                <a:solidFill>
                  <a:schemeClr val="accent2">
                    <a:lumMod val="75000"/>
                  </a:schemeClr>
                </a:solidFill>
                <a:latin typeface="Verdana" panose="020B0604030504040204" pitchFamily="34" charset="0"/>
                <a:ea typeface="Verdana" panose="020B0604030504040204" pitchFamily="34" charset="0"/>
              </a:rPr>
              <a:t> </a:t>
            </a:r>
            <a:r>
              <a:rPr lang="en-US" sz="1600" dirty="0" err="1">
                <a:solidFill>
                  <a:schemeClr val="accent2">
                    <a:lumMod val="75000"/>
                  </a:schemeClr>
                </a:solidFill>
                <a:latin typeface="Verdana" panose="020B0604030504040204" pitchFamily="34" charset="0"/>
                <a:ea typeface="Verdana" panose="020B0604030504040204" pitchFamily="34" charset="0"/>
              </a:rPr>
              <a:t>disséminés</a:t>
            </a:r>
            <a:r>
              <a:rPr lang="en-US" sz="1600" dirty="0">
                <a:solidFill>
                  <a:schemeClr val="accent2">
                    <a:lumMod val="75000"/>
                  </a:schemeClr>
                </a:solidFill>
                <a:latin typeface="Verdana" panose="020B0604030504040204" pitchFamily="34" charset="0"/>
                <a:ea typeface="Verdana" panose="020B0604030504040204" pitchFamily="34" charset="0"/>
              </a:rPr>
              <a:t> dans le parc — des </a:t>
            </a:r>
            <a:r>
              <a:rPr lang="en-US" sz="1600" dirty="0" err="1">
                <a:solidFill>
                  <a:schemeClr val="accent2">
                    <a:lumMod val="75000"/>
                  </a:schemeClr>
                </a:solidFill>
                <a:latin typeface="Verdana" panose="020B0604030504040204" pitchFamily="34" charset="0"/>
                <a:ea typeface="Verdana" panose="020B0604030504040204" pitchFamily="34" charset="0"/>
              </a:rPr>
              <a:t>pierres</a:t>
            </a:r>
            <a:r>
              <a:rPr lang="en-US" sz="1600" dirty="0">
                <a:solidFill>
                  <a:schemeClr val="accent2">
                    <a:lumMod val="75000"/>
                  </a:schemeClr>
                </a:solidFill>
                <a:latin typeface="Verdana" panose="020B0604030504040204" pitchFamily="34" charset="0"/>
                <a:ea typeface="Verdana" panose="020B0604030504040204" pitchFamily="34" charset="0"/>
              </a:rPr>
              <a:t> </a:t>
            </a:r>
            <a:r>
              <a:rPr lang="en-US" sz="1600" dirty="0" err="1">
                <a:solidFill>
                  <a:schemeClr val="accent2">
                    <a:lumMod val="75000"/>
                  </a:schemeClr>
                </a:solidFill>
                <a:latin typeface="Verdana" panose="020B0604030504040204" pitchFamily="34" charset="0"/>
                <a:ea typeface="Verdana" panose="020B0604030504040204" pitchFamily="34" charset="0"/>
              </a:rPr>
              <a:t>commémoratives</a:t>
            </a:r>
            <a:r>
              <a:rPr lang="en-US" sz="1600" dirty="0">
                <a:solidFill>
                  <a:schemeClr val="accent2">
                    <a:lumMod val="75000"/>
                  </a:schemeClr>
                </a:solidFill>
                <a:latin typeface="Verdana" panose="020B0604030504040204" pitchFamily="34" charset="0"/>
                <a:ea typeface="Verdana" panose="020B0604030504040204" pitchFamily="34" charset="0"/>
              </a:rPr>
              <a:t> </a:t>
            </a:r>
            <a:r>
              <a:rPr lang="en-US" sz="1600" dirty="0" err="1">
                <a:solidFill>
                  <a:schemeClr val="accent2">
                    <a:lumMod val="75000"/>
                  </a:schemeClr>
                </a:solidFill>
                <a:latin typeface="Verdana" panose="020B0604030504040204" pitchFamily="34" charset="0"/>
                <a:ea typeface="Verdana" panose="020B0604030504040204" pitchFamily="34" charset="0"/>
              </a:rPr>
              <a:t>déposées</a:t>
            </a:r>
            <a:r>
              <a:rPr lang="en-US" sz="1600" dirty="0">
                <a:solidFill>
                  <a:schemeClr val="accent2">
                    <a:lumMod val="75000"/>
                  </a:schemeClr>
                </a:solidFill>
                <a:latin typeface="Verdana" panose="020B0604030504040204" pitchFamily="34" charset="0"/>
                <a:ea typeface="Verdana" panose="020B0604030504040204" pitchFamily="34" charset="0"/>
              </a:rPr>
              <a:t> </a:t>
            </a:r>
            <a:r>
              <a:rPr lang="en-US" sz="1600" dirty="0" err="1">
                <a:solidFill>
                  <a:schemeClr val="accent2">
                    <a:lumMod val="75000"/>
                  </a:schemeClr>
                </a:solidFill>
                <a:latin typeface="Verdana" panose="020B0604030504040204" pitchFamily="34" charset="0"/>
                <a:ea typeface="Verdana" panose="020B0604030504040204" pitchFamily="34" charset="0"/>
              </a:rPr>
              <a:t>là</a:t>
            </a:r>
            <a:r>
              <a:rPr lang="en-US" sz="1600" dirty="0">
                <a:solidFill>
                  <a:schemeClr val="accent2">
                    <a:lumMod val="75000"/>
                  </a:schemeClr>
                </a:solidFill>
                <a:latin typeface="Verdana" panose="020B0604030504040204" pitchFamily="34" charset="0"/>
                <a:ea typeface="Verdana" panose="020B0604030504040204" pitchFamily="34" charset="0"/>
              </a:rPr>
              <a:t> par des </a:t>
            </a:r>
            <a:r>
              <a:rPr lang="en-US" sz="1600" dirty="0" err="1">
                <a:solidFill>
                  <a:schemeClr val="accent2">
                    <a:lumMod val="75000"/>
                  </a:schemeClr>
                </a:solidFill>
                <a:latin typeface="Verdana" panose="020B0604030504040204" pitchFamily="34" charset="0"/>
                <a:ea typeface="Verdana" panose="020B0604030504040204" pitchFamily="34" charset="0"/>
              </a:rPr>
              <a:t>familles</a:t>
            </a:r>
            <a:r>
              <a:rPr lang="en-US" sz="1600" dirty="0">
                <a:solidFill>
                  <a:schemeClr val="accent2">
                    <a:lumMod val="75000"/>
                  </a:schemeClr>
                </a:solidFill>
                <a:latin typeface="Verdana" panose="020B0604030504040204" pitchFamily="34" charset="0"/>
                <a:ea typeface="Verdana" panose="020B0604030504040204" pitchFamily="34" charset="0"/>
              </a:rPr>
              <a:t> et des </a:t>
            </a:r>
            <a:r>
              <a:rPr lang="en-US" sz="1600" dirty="0" err="1">
                <a:solidFill>
                  <a:schemeClr val="accent2">
                    <a:lumMod val="75000"/>
                  </a:schemeClr>
                </a:solidFill>
                <a:latin typeface="Verdana" panose="020B0604030504040204" pitchFamily="34" charset="0"/>
                <a:ea typeface="Verdana" panose="020B0604030504040204" pitchFamily="34" charset="0"/>
              </a:rPr>
              <a:t>amis</a:t>
            </a:r>
            <a:r>
              <a:rPr lang="en-US" sz="1600" dirty="0">
                <a:solidFill>
                  <a:schemeClr val="accent2">
                    <a:lumMod val="75000"/>
                  </a:schemeClr>
                </a:solidFill>
                <a:latin typeface="Verdana" panose="020B0604030504040204" pitchFamily="34" charset="0"/>
                <a:ea typeface="Verdana" panose="020B0604030504040204" pitchFamily="34" charset="0"/>
              </a:rPr>
              <a:t> </a:t>
            </a:r>
            <a:r>
              <a:rPr lang="en-US" sz="1600" dirty="0" err="1">
                <a:solidFill>
                  <a:schemeClr val="accent2">
                    <a:lumMod val="75000"/>
                  </a:schemeClr>
                </a:solidFill>
                <a:latin typeface="Verdana" panose="020B0604030504040204" pitchFamily="34" charset="0"/>
                <a:ea typeface="Verdana" panose="020B0604030504040204" pitchFamily="34" charset="0"/>
              </a:rPr>
              <a:t>en</a:t>
            </a:r>
            <a:r>
              <a:rPr lang="en-US" sz="1600" dirty="0">
                <a:solidFill>
                  <a:schemeClr val="accent2">
                    <a:lumMod val="75000"/>
                  </a:schemeClr>
                </a:solidFill>
                <a:latin typeface="Verdana" panose="020B0604030504040204" pitchFamily="34" charset="0"/>
                <a:ea typeface="Verdana" panose="020B0604030504040204" pitchFamily="34" charset="0"/>
              </a:rPr>
              <a:t> </a:t>
            </a:r>
            <a:r>
              <a:rPr lang="en-US" sz="1600" dirty="0" err="1">
                <a:solidFill>
                  <a:schemeClr val="accent2">
                    <a:lumMod val="75000"/>
                  </a:schemeClr>
                </a:solidFill>
                <a:latin typeface="Verdana" panose="020B0604030504040204" pitchFamily="34" charset="0"/>
                <a:ea typeface="Verdana" panose="020B0604030504040204" pitchFamily="34" charset="0"/>
              </a:rPr>
              <a:t>mémoire</a:t>
            </a:r>
            <a:r>
              <a:rPr lang="en-US" sz="1600" dirty="0">
                <a:solidFill>
                  <a:schemeClr val="accent2">
                    <a:lumMod val="75000"/>
                  </a:schemeClr>
                </a:solidFill>
                <a:latin typeface="Verdana" panose="020B0604030504040204" pitchFamily="34" charset="0"/>
                <a:ea typeface="Verdana" panose="020B0604030504040204" pitchFamily="34" charset="0"/>
              </a:rPr>
              <a:t> de </a:t>
            </a:r>
            <a:r>
              <a:rPr lang="en-US" sz="1600" dirty="0" err="1">
                <a:solidFill>
                  <a:schemeClr val="accent2">
                    <a:lumMod val="75000"/>
                  </a:schemeClr>
                </a:solidFill>
                <a:latin typeface="Verdana" panose="020B0604030504040204" pitchFamily="34" charset="0"/>
                <a:ea typeface="Verdana" panose="020B0604030504040204" pitchFamily="34" charset="0"/>
              </a:rPr>
              <a:t>leurs</a:t>
            </a:r>
            <a:r>
              <a:rPr lang="en-US" sz="1600" dirty="0">
                <a:solidFill>
                  <a:schemeClr val="accent2">
                    <a:lumMod val="75000"/>
                  </a:schemeClr>
                </a:solidFill>
                <a:latin typeface="Verdana" panose="020B0604030504040204" pitchFamily="34" charset="0"/>
                <a:ea typeface="Verdana" panose="020B0604030504040204" pitchFamily="34" charset="0"/>
              </a:rPr>
              <a:t> </a:t>
            </a:r>
            <a:r>
              <a:rPr lang="en-US" sz="1600" dirty="0" err="1">
                <a:solidFill>
                  <a:schemeClr val="accent2">
                    <a:lumMod val="75000"/>
                  </a:schemeClr>
                </a:solidFill>
                <a:latin typeface="Verdana" panose="020B0604030504040204" pitchFamily="34" charset="0"/>
                <a:ea typeface="Verdana" panose="020B0604030504040204" pitchFamily="34" charset="0"/>
              </a:rPr>
              <a:t>proches</a:t>
            </a:r>
            <a:r>
              <a:rPr lang="en-US" sz="1600" dirty="0">
                <a:solidFill>
                  <a:schemeClr val="accent2">
                    <a:lumMod val="75000"/>
                  </a:schemeClr>
                </a:solidFill>
                <a:latin typeface="Verdana" panose="020B0604030504040204" pitchFamily="34" charset="0"/>
                <a:ea typeface="Verdana" panose="020B0604030504040204" pitchFamily="34" charset="0"/>
              </a:rPr>
              <a:t>, </a:t>
            </a:r>
            <a:r>
              <a:rPr lang="en-US" sz="1600" dirty="0" err="1">
                <a:solidFill>
                  <a:schemeClr val="accent2">
                    <a:lumMod val="75000"/>
                  </a:schemeClr>
                </a:solidFill>
                <a:latin typeface="Verdana" panose="020B0604030504040204" pitchFamily="34" charset="0"/>
                <a:ea typeface="Verdana" panose="020B0604030504040204" pitchFamily="34" charset="0"/>
              </a:rPr>
              <a:t>comme</a:t>
            </a:r>
            <a:r>
              <a:rPr lang="en-US" sz="1600" dirty="0">
                <a:solidFill>
                  <a:schemeClr val="accent2">
                    <a:lumMod val="75000"/>
                  </a:schemeClr>
                </a:solidFill>
                <a:latin typeface="Verdana" panose="020B0604030504040204" pitchFamily="34" charset="0"/>
                <a:ea typeface="Verdana" panose="020B0604030504040204" pitchFamily="34" charset="0"/>
              </a:rPr>
              <a:t> au Guatemala, au Salvador, au Rwanda, </a:t>
            </a:r>
            <a:r>
              <a:rPr lang="en-US" sz="1600" dirty="0" err="1">
                <a:solidFill>
                  <a:schemeClr val="accent2">
                    <a:lumMod val="75000"/>
                  </a:schemeClr>
                </a:solidFill>
                <a:latin typeface="Verdana" panose="020B0604030504040204" pitchFamily="34" charset="0"/>
                <a:ea typeface="Verdana" panose="020B0604030504040204" pitchFamily="34" charset="0"/>
              </a:rPr>
              <a:t>où</a:t>
            </a:r>
            <a:r>
              <a:rPr lang="en-US" sz="1600" dirty="0">
                <a:solidFill>
                  <a:schemeClr val="accent2">
                    <a:lumMod val="75000"/>
                  </a:schemeClr>
                </a:solidFill>
                <a:latin typeface="Verdana" panose="020B0604030504040204" pitchFamily="34" charset="0"/>
                <a:ea typeface="Verdana" panose="020B0604030504040204" pitchFamily="34" charset="0"/>
              </a:rPr>
              <a:t> </a:t>
            </a:r>
            <a:r>
              <a:rPr lang="en-US" sz="1600" dirty="0" err="1">
                <a:solidFill>
                  <a:schemeClr val="accent2">
                    <a:lumMod val="75000"/>
                  </a:schemeClr>
                </a:solidFill>
                <a:latin typeface="Verdana" panose="020B0604030504040204" pitchFamily="34" charset="0"/>
                <a:ea typeface="Verdana" panose="020B0604030504040204" pitchFamily="34" charset="0"/>
              </a:rPr>
              <a:t>l’on</a:t>
            </a:r>
            <a:r>
              <a:rPr lang="en-US" sz="1600" dirty="0">
                <a:solidFill>
                  <a:schemeClr val="accent2">
                    <a:lumMod val="75000"/>
                  </a:schemeClr>
                </a:solidFill>
                <a:latin typeface="Verdana" panose="020B0604030504040204" pitchFamily="34" charset="0"/>
                <a:ea typeface="Verdana" panose="020B0604030504040204" pitchFamily="34" charset="0"/>
              </a:rPr>
              <a:t> </a:t>
            </a:r>
            <a:r>
              <a:rPr lang="en-US" sz="1600" dirty="0" err="1">
                <a:solidFill>
                  <a:schemeClr val="accent2">
                    <a:lumMod val="75000"/>
                  </a:schemeClr>
                </a:solidFill>
                <a:latin typeface="Verdana" panose="020B0604030504040204" pitchFamily="34" charset="0"/>
                <a:ea typeface="Verdana" panose="020B0604030504040204" pitchFamily="34" charset="0"/>
              </a:rPr>
              <a:t>déterre</a:t>
            </a:r>
            <a:r>
              <a:rPr lang="en-US" sz="1600" dirty="0">
                <a:solidFill>
                  <a:schemeClr val="accent2">
                    <a:lumMod val="75000"/>
                  </a:schemeClr>
                </a:solidFill>
                <a:latin typeface="Verdana" panose="020B0604030504040204" pitchFamily="34" charset="0"/>
                <a:ea typeface="Verdana" panose="020B0604030504040204" pitchFamily="34" charset="0"/>
              </a:rPr>
              <a:t> les </a:t>
            </a:r>
            <a:r>
              <a:rPr lang="en-US" sz="1600" dirty="0" err="1">
                <a:solidFill>
                  <a:schemeClr val="accent2">
                    <a:lumMod val="75000"/>
                  </a:schemeClr>
                </a:solidFill>
                <a:latin typeface="Verdana" panose="020B0604030504040204" pitchFamily="34" charset="0"/>
                <a:ea typeface="Verdana" panose="020B0604030504040204" pitchFamily="34" charset="0"/>
              </a:rPr>
              <a:t>ossements</a:t>
            </a:r>
            <a:r>
              <a:rPr lang="en-US" sz="1600" dirty="0">
                <a:solidFill>
                  <a:schemeClr val="accent2">
                    <a:lumMod val="75000"/>
                  </a:schemeClr>
                </a:solidFill>
                <a:latin typeface="Verdana" panose="020B0604030504040204" pitchFamily="34" charset="0"/>
                <a:ea typeface="Verdana" panose="020B0604030504040204" pitchFamily="34" charset="0"/>
              </a:rPr>
              <a:t>, dans la </a:t>
            </a:r>
            <a:r>
              <a:rPr lang="en-US" sz="1600" dirty="0" err="1">
                <a:solidFill>
                  <a:schemeClr val="accent2">
                    <a:lumMod val="75000"/>
                  </a:schemeClr>
                </a:solidFill>
                <a:latin typeface="Verdana" panose="020B0604030504040204" pitchFamily="34" charset="0"/>
                <a:ea typeface="Verdana" panose="020B0604030504040204" pitchFamily="34" charset="0"/>
              </a:rPr>
              <a:t>douleur</a:t>
            </a:r>
            <a:r>
              <a:rPr lang="en-US" sz="1600" dirty="0">
                <a:solidFill>
                  <a:schemeClr val="accent2">
                    <a:lumMod val="75000"/>
                  </a:schemeClr>
                </a:solidFill>
                <a:latin typeface="Verdana" panose="020B0604030504040204" pitchFamily="34" charset="0"/>
                <a:ea typeface="Verdana" panose="020B0604030504040204" pitchFamily="34" charset="0"/>
              </a:rPr>
              <a:t>, </a:t>
            </a:r>
            <a:r>
              <a:rPr lang="en-US" sz="1600" dirty="0" err="1">
                <a:solidFill>
                  <a:schemeClr val="accent2">
                    <a:lumMod val="75000"/>
                  </a:schemeClr>
                </a:solidFill>
                <a:latin typeface="Verdana" panose="020B0604030504040204" pitchFamily="34" charset="0"/>
                <a:ea typeface="Verdana" panose="020B0604030504040204" pitchFamily="34" charset="0"/>
              </a:rPr>
              <a:t>tandis</a:t>
            </a:r>
            <a:r>
              <a:rPr lang="en-US" sz="1600" dirty="0">
                <a:solidFill>
                  <a:schemeClr val="accent2">
                    <a:lumMod val="75000"/>
                  </a:schemeClr>
                </a:solidFill>
                <a:latin typeface="Verdana" panose="020B0604030504040204" pitchFamily="34" charset="0"/>
                <a:ea typeface="Verdana" panose="020B0604030504040204" pitchFamily="34" charset="0"/>
              </a:rPr>
              <a:t> </a:t>
            </a:r>
            <a:r>
              <a:rPr lang="en-US" sz="1600" dirty="0" err="1">
                <a:solidFill>
                  <a:schemeClr val="accent2">
                    <a:lumMod val="75000"/>
                  </a:schemeClr>
                </a:solidFill>
                <a:latin typeface="Verdana" panose="020B0604030504040204" pitchFamily="34" charset="0"/>
                <a:ea typeface="Verdana" panose="020B0604030504040204" pitchFamily="34" charset="0"/>
              </a:rPr>
              <a:t>que</a:t>
            </a:r>
            <a:r>
              <a:rPr lang="en-US" sz="1600" dirty="0">
                <a:solidFill>
                  <a:schemeClr val="accent2">
                    <a:lumMod val="75000"/>
                  </a:schemeClr>
                </a:solidFill>
                <a:latin typeface="Verdana" panose="020B0604030504040204" pitchFamily="34" charset="0"/>
                <a:ea typeface="Verdana" panose="020B0604030504040204" pitchFamily="34" charset="0"/>
              </a:rPr>
              <a:t> la terre </a:t>
            </a:r>
            <a:r>
              <a:rPr lang="en-US" sz="1600" dirty="0" err="1">
                <a:solidFill>
                  <a:schemeClr val="accent2">
                    <a:lumMod val="75000"/>
                  </a:schemeClr>
                </a:solidFill>
                <a:latin typeface="Verdana" panose="020B0604030504040204" pitchFamily="34" charset="0"/>
                <a:ea typeface="Verdana" panose="020B0604030504040204" pitchFamily="34" charset="0"/>
              </a:rPr>
              <a:t>sacrée</a:t>
            </a:r>
            <a:r>
              <a:rPr lang="en-US" sz="1600" dirty="0">
                <a:solidFill>
                  <a:schemeClr val="accent2">
                    <a:lumMod val="75000"/>
                  </a:schemeClr>
                </a:solidFill>
                <a:latin typeface="Verdana" panose="020B0604030504040204" pitchFamily="34" charset="0"/>
                <a:ea typeface="Verdana" panose="020B0604030504040204" pitchFamily="34" charset="0"/>
              </a:rPr>
              <a:t> </a:t>
            </a:r>
            <a:r>
              <a:rPr lang="en-US" sz="1600" dirty="0" err="1">
                <a:solidFill>
                  <a:schemeClr val="accent2">
                    <a:lumMod val="75000"/>
                  </a:schemeClr>
                </a:solidFill>
                <a:latin typeface="Verdana" panose="020B0604030504040204" pitchFamily="34" charset="0"/>
                <a:ea typeface="Verdana" panose="020B0604030504040204" pitchFamily="34" charset="0"/>
              </a:rPr>
              <a:t>recouvre</a:t>
            </a:r>
            <a:r>
              <a:rPr lang="en-US" sz="1600" dirty="0">
                <a:solidFill>
                  <a:schemeClr val="accent2">
                    <a:lumMod val="75000"/>
                  </a:schemeClr>
                </a:solidFill>
                <a:latin typeface="Verdana" panose="020B0604030504040204" pitchFamily="34" charset="0"/>
                <a:ea typeface="Verdana" panose="020B0604030504040204" pitchFamily="34" charset="0"/>
              </a:rPr>
              <a:t> le sol — la </a:t>
            </a:r>
            <a:r>
              <a:rPr lang="en-US" sz="1600" dirty="0" err="1">
                <a:solidFill>
                  <a:schemeClr val="accent2">
                    <a:lumMod val="75000"/>
                  </a:schemeClr>
                </a:solidFill>
                <a:latin typeface="Verdana" panose="020B0604030504040204" pitchFamily="34" charset="0"/>
                <a:ea typeface="Verdana" panose="020B0604030504040204" pitchFamily="34" charset="0"/>
              </a:rPr>
              <a:t>ville</a:t>
            </a:r>
            <a:r>
              <a:rPr lang="en-US" sz="1600" dirty="0">
                <a:solidFill>
                  <a:schemeClr val="accent2">
                    <a:lumMod val="75000"/>
                  </a:schemeClr>
                </a:solidFill>
                <a:latin typeface="Verdana" panose="020B0604030504040204" pitchFamily="34" charset="0"/>
                <a:ea typeface="Verdana" panose="020B0604030504040204" pitchFamily="34" charset="0"/>
              </a:rPr>
              <a:t>, </a:t>
            </a:r>
            <a:r>
              <a:rPr lang="en-US" sz="1600" dirty="0" err="1">
                <a:solidFill>
                  <a:schemeClr val="accent2">
                    <a:lumMod val="75000"/>
                  </a:schemeClr>
                </a:solidFill>
                <a:latin typeface="Verdana" panose="020B0604030504040204" pitchFamily="34" charset="0"/>
                <a:ea typeface="Verdana" panose="020B0604030504040204" pitchFamily="34" charset="0"/>
              </a:rPr>
              <a:t>vaste</a:t>
            </a:r>
            <a:r>
              <a:rPr lang="en-US" sz="1600" dirty="0">
                <a:solidFill>
                  <a:schemeClr val="accent2">
                    <a:lumMod val="75000"/>
                  </a:schemeClr>
                </a:solidFill>
                <a:latin typeface="Verdana" panose="020B0604030504040204" pitchFamily="34" charset="0"/>
                <a:ea typeface="Verdana" panose="020B0604030504040204" pitchFamily="34" charset="0"/>
              </a:rPr>
              <a:t> et dense.</a:t>
            </a:r>
          </a:p>
          <a:p>
            <a:endParaRPr lang="en-US" sz="1600" dirty="0">
              <a:solidFill>
                <a:schemeClr val="accent2">
                  <a:lumMod val="75000"/>
                </a:schemeClr>
              </a:solidFill>
              <a:latin typeface="Verdana" panose="020B0604030504040204" pitchFamily="34" charset="0"/>
              <a:ea typeface="Verdana" panose="020B0604030504040204" pitchFamily="34" charset="0"/>
            </a:endParaRPr>
          </a:p>
          <a:p>
            <a:r>
              <a:rPr lang="en-US" sz="1600" b="1" dirty="0">
                <a:solidFill>
                  <a:schemeClr val="accent2">
                    <a:lumMod val="75000"/>
                  </a:schemeClr>
                </a:solidFill>
                <a:latin typeface="Verdana" panose="020B0604030504040204" pitchFamily="34" charset="0"/>
                <a:ea typeface="Verdana" panose="020B0604030504040204" pitchFamily="34" charset="0"/>
              </a:rPr>
              <a:t>TOUS :</a:t>
            </a:r>
            <a:r>
              <a:rPr lang="en-US" sz="1600" dirty="0">
                <a:solidFill>
                  <a:schemeClr val="accent2">
                    <a:lumMod val="75000"/>
                  </a:schemeClr>
                </a:solidFill>
                <a:latin typeface="Verdana" panose="020B0604030504040204" pitchFamily="34" charset="0"/>
                <a:ea typeface="Verdana" panose="020B0604030504040204" pitchFamily="34" charset="0"/>
              </a:rPr>
              <a:t> Pardonnez-nous la violence </a:t>
            </a:r>
            <a:r>
              <a:rPr lang="en-US" sz="1600" dirty="0" err="1">
                <a:solidFill>
                  <a:schemeClr val="accent2">
                    <a:lumMod val="75000"/>
                  </a:schemeClr>
                </a:solidFill>
                <a:latin typeface="Verdana" panose="020B0604030504040204" pitchFamily="34" charset="0"/>
                <a:ea typeface="Verdana" panose="020B0604030504040204" pitchFamily="34" charset="0"/>
              </a:rPr>
              <a:t>que</a:t>
            </a:r>
            <a:r>
              <a:rPr lang="en-US" sz="1600" dirty="0">
                <a:solidFill>
                  <a:schemeClr val="accent2">
                    <a:lumMod val="75000"/>
                  </a:schemeClr>
                </a:solidFill>
                <a:latin typeface="Verdana" panose="020B0604030504040204" pitchFamily="34" charset="0"/>
                <a:ea typeface="Verdana" panose="020B0604030504040204" pitchFamily="34" charset="0"/>
              </a:rPr>
              <a:t> nous </a:t>
            </a:r>
            <a:r>
              <a:rPr lang="en-US" sz="1600" dirty="0" err="1">
                <a:solidFill>
                  <a:schemeClr val="accent2">
                    <a:lumMod val="75000"/>
                  </a:schemeClr>
                </a:solidFill>
                <a:latin typeface="Verdana" panose="020B0604030504040204" pitchFamily="34" charset="0"/>
                <a:ea typeface="Verdana" panose="020B0604030504040204" pitchFamily="34" charset="0"/>
              </a:rPr>
              <a:t>avons</a:t>
            </a:r>
            <a:r>
              <a:rPr lang="en-US" sz="1600" dirty="0">
                <a:solidFill>
                  <a:schemeClr val="accent2">
                    <a:lumMod val="75000"/>
                  </a:schemeClr>
                </a:solidFill>
                <a:latin typeface="Verdana" panose="020B0604030504040204" pitchFamily="34" charset="0"/>
                <a:ea typeface="Verdana" panose="020B0604030504040204" pitchFamily="34" charset="0"/>
              </a:rPr>
              <a:t> </a:t>
            </a:r>
            <a:r>
              <a:rPr lang="en-US" sz="1600" dirty="0" err="1">
                <a:solidFill>
                  <a:schemeClr val="accent2">
                    <a:lumMod val="75000"/>
                  </a:schemeClr>
                </a:solidFill>
                <a:latin typeface="Verdana" panose="020B0604030504040204" pitchFamily="34" charset="0"/>
                <a:ea typeface="Verdana" panose="020B0604030504040204" pitchFamily="34" charset="0"/>
              </a:rPr>
              <a:t>infligée</a:t>
            </a:r>
            <a:r>
              <a:rPr lang="en-US" sz="1600" dirty="0">
                <a:solidFill>
                  <a:schemeClr val="accent2">
                    <a:lumMod val="75000"/>
                  </a:schemeClr>
                </a:solidFill>
                <a:latin typeface="Verdana" panose="020B0604030504040204" pitchFamily="34" charset="0"/>
                <a:ea typeface="Verdana" panose="020B0604030504040204" pitchFamily="34" charset="0"/>
              </a:rPr>
              <a:t> à tant de </a:t>
            </a:r>
            <a:r>
              <a:rPr lang="en-US" sz="1600" dirty="0" err="1">
                <a:solidFill>
                  <a:schemeClr val="accent2">
                    <a:lumMod val="75000"/>
                  </a:schemeClr>
                </a:solidFill>
                <a:latin typeface="Verdana" panose="020B0604030504040204" pitchFamily="34" charset="0"/>
                <a:ea typeface="Verdana" panose="020B0604030504040204" pitchFamily="34" charset="0"/>
              </a:rPr>
              <a:t>sœurs</a:t>
            </a:r>
            <a:r>
              <a:rPr lang="en-US" sz="1600" dirty="0">
                <a:solidFill>
                  <a:schemeClr val="accent2">
                    <a:lumMod val="75000"/>
                  </a:schemeClr>
                </a:solidFill>
                <a:latin typeface="Verdana" panose="020B0604030504040204" pitchFamily="34" charset="0"/>
                <a:ea typeface="Verdana" panose="020B0604030504040204" pitchFamily="34" charset="0"/>
              </a:rPr>
              <a:t> et de frères, à la terre.</a:t>
            </a:r>
            <a:endParaRPr lang="en-US" sz="1800" dirty="0">
              <a:latin typeface="Verdana" panose="020B0604030504040204" pitchFamily="34" charset="0"/>
              <a:ea typeface="Verdana" panose="020B0604030504040204" pitchFamily="34" charset="0"/>
            </a:endParaRPr>
          </a:p>
        </p:txBody>
      </p:sp>
      <p:sp>
        <p:nvSpPr>
          <p:cNvPr id="5" name="Rectangle 4">
            <a:extLst>
              <a:ext uri="{FF2B5EF4-FFF2-40B4-BE49-F238E27FC236}">
                <a16:creationId xmlns:a16="http://schemas.microsoft.com/office/drawing/2014/main" id="{FFBA0609-1244-0702-444B-39EB1A6AD5EF}"/>
              </a:ext>
            </a:extLst>
          </p:cNvPr>
          <p:cNvSpPr/>
          <p:nvPr/>
        </p:nvSpPr>
        <p:spPr>
          <a:xfrm>
            <a:off x="201252" y="0"/>
            <a:ext cx="11728537" cy="646331"/>
          </a:xfrm>
          <a:prstGeom prst="rect">
            <a:avLst/>
          </a:prstGeom>
          <a:noFill/>
        </p:spPr>
        <p:txBody>
          <a:bodyPr wrap="square" lIns="91440" tIns="45720" rIns="91440" bIns="45720">
            <a:spAutoFit/>
          </a:bodyPr>
          <a:lstStyle/>
          <a:p>
            <a:r>
              <a:rPr lang="en-US" sz="3600" b="1" dirty="0">
                <a:solidFill>
                  <a:schemeClr val="accent1"/>
                </a:solidFill>
              </a:rPr>
              <a:t>Our Prayer</a:t>
            </a:r>
            <a:r>
              <a:rPr lang="en-US" sz="3600" b="1" dirty="0"/>
              <a:t> </a:t>
            </a:r>
            <a:r>
              <a:rPr lang="en-US" sz="3600" b="1" dirty="0">
                <a:solidFill>
                  <a:schemeClr val="accent5">
                    <a:lumMod val="75000"/>
                  </a:schemeClr>
                </a:solidFill>
              </a:rPr>
              <a:t>Nuestra </a:t>
            </a:r>
            <a:r>
              <a:rPr lang="en-US" sz="3600" b="1" dirty="0" err="1">
                <a:solidFill>
                  <a:schemeClr val="accent5">
                    <a:lumMod val="75000"/>
                  </a:schemeClr>
                </a:solidFill>
              </a:rPr>
              <a:t>oración</a:t>
            </a:r>
            <a:r>
              <a:rPr lang="en-US" sz="3600" b="1" dirty="0"/>
              <a:t> </a:t>
            </a:r>
            <a:r>
              <a:rPr lang="en-US" sz="3600" b="1" dirty="0">
                <a:solidFill>
                  <a:schemeClr val="accent6">
                    <a:lumMod val="75000"/>
                  </a:schemeClr>
                </a:solidFill>
              </a:rPr>
              <a:t>A </a:t>
            </a:r>
            <a:r>
              <a:rPr lang="en-US" sz="3600" b="1" dirty="0" err="1">
                <a:solidFill>
                  <a:schemeClr val="accent6">
                    <a:lumMod val="75000"/>
                  </a:schemeClr>
                </a:solidFill>
              </a:rPr>
              <a:t>nossa</a:t>
            </a:r>
            <a:r>
              <a:rPr lang="en-US" sz="3600" b="1" dirty="0">
                <a:solidFill>
                  <a:schemeClr val="accent6">
                    <a:lumMod val="75000"/>
                  </a:schemeClr>
                </a:solidFill>
              </a:rPr>
              <a:t> </a:t>
            </a:r>
            <a:r>
              <a:rPr lang="en-US" sz="3600" b="1" dirty="0" err="1">
                <a:solidFill>
                  <a:schemeClr val="accent6">
                    <a:lumMod val="75000"/>
                  </a:schemeClr>
                </a:solidFill>
              </a:rPr>
              <a:t>oração</a:t>
            </a:r>
            <a:r>
              <a:rPr lang="en-US" sz="3600" dirty="0"/>
              <a:t> </a:t>
            </a:r>
            <a:r>
              <a:rPr lang="en-US" sz="3600" b="1" dirty="0">
                <a:solidFill>
                  <a:schemeClr val="accent2">
                    <a:lumMod val="75000"/>
                  </a:schemeClr>
                </a:solidFill>
              </a:rPr>
              <a:t>Notre </a:t>
            </a:r>
            <a:r>
              <a:rPr lang="en-US" sz="3600" b="1" dirty="0" err="1">
                <a:solidFill>
                  <a:schemeClr val="accent2">
                    <a:lumMod val="75000"/>
                  </a:schemeClr>
                </a:solidFill>
              </a:rPr>
              <a:t>prière</a:t>
            </a:r>
            <a:endParaRPr lang="en-US" sz="3600" dirty="0">
              <a:solidFill>
                <a:schemeClr val="accent2">
                  <a:lumMod val="75000"/>
                </a:schemeClr>
              </a:solidFill>
            </a:endParaRPr>
          </a:p>
        </p:txBody>
      </p:sp>
    </p:spTree>
    <p:extLst>
      <p:ext uri="{BB962C8B-B14F-4D97-AF65-F5344CB8AC3E}">
        <p14:creationId xmlns:p14="http://schemas.microsoft.com/office/powerpoint/2010/main" val="3106295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FA021FB-AF47-A5FD-D810-499679192E20}"/>
              </a:ext>
            </a:extLst>
          </p:cNvPr>
          <p:cNvSpPr txBox="1"/>
          <p:nvPr/>
        </p:nvSpPr>
        <p:spPr>
          <a:xfrm>
            <a:off x="325120" y="1229360"/>
            <a:ext cx="11409680" cy="5324535"/>
          </a:xfrm>
          <a:prstGeom prst="rect">
            <a:avLst/>
          </a:prstGeom>
          <a:noFill/>
        </p:spPr>
        <p:txBody>
          <a:bodyPr wrap="square">
            <a:spAutoFit/>
          </a:bodyPr>
          <a:lstStyle/>
          <a:p>
            <a:r>
              <a:rPr lang="en-US" sz="2000" b="1" dirty="0">
                <a:solidFill>
                  <a:schemeClr val="accent1">
                    <a:lumMod val="75000"/>
                  </a:schemeClr>
                </a:solidFill>
                <a:latin typeface="Verdana" panose="020B0604030504040204" pitchFamily="34" charset="0"/>
                <a:ea typeface="Verdana" panose="020B0604030504040204" pitchFamily="34" charset="0"/>
              </a:rPr>
              <a:t>Reader: </a:t>
            </a:r>
            <a:r>
              <a:rPr lang="en-US" sz="2000" dirty="0">
                <a:solidFill>
                  <a:schemeClr val="accent1">
                    <a:lumMod val="75000"/>
                  </a:schemeClr>
                </a:solidFill>
                <a:latin typeface="Verdana" panose="020B0604030504040204" pitchFamily="34" charset="0"/>
                <a:ea typeface="Verdana" panose="020B0604030504040204" pitchFamily="34" charset="0"/>
              </a:rPr>
              <a:t>But death does not have the last word, One tree, the phoenix tree in Peace Park carries deep wounds from the bombing, but is still alive, protecting its wounded trunk, putting out new, strong shoots year after year.</a:t>
            </a:r>
          </a:p>
          <a:p>
            <a:endParaRPr lang="en-US" sz="2000" dirty="0">
              <a:solidFill>
                <a:schemeClr val="accent2">
                  <a:lumMod val="75000"/>
                </a:schemeClr>
              </a:solidFill>
              <a:latin typeface="Verdana" panose="020B0604030504040204" pitchFamily="34" charset="0"/>
              <a:ea typeface="Verdana" panose="020B0604030504040204" pitchFamily="34" charset="0"/>
            </a:endParaRPr>
          </a:p>
          <a:p>
            <a:r>
              <a:rPr lang="en-US" sz="2000" b="1" dirty="0">
                <a:solidFill>
                  <a:schemeClr val="accent5">
                    <a:lumMod val="75000"/>
                  </a:schemeClr>
                </a:solidFill>
                <a:latin typeface="Verdana" panose="020B0604030504040204" pitchFamily="34" charset="0"/>
                <a:ea typeface="Verdana" panose="020B0604030504040204" pitchFamily="34" charset="0"/>
              </a:rPr>
              <a:t>Lector: </a:t>
            </a:r>
            <a:r>
              <a:rPr lang="en-US" sz="2000" dirty="0">
                <a:solidFill>
                  <a:schemeClr val="accent5">
                    <a:lumMod val="75000"/>
                  </a:schemeClr>
                </a:solidFill>
                <a:latin typeface="Verdana" panose="020B0604030504040204" pitchFamily="34" charset="0"/>
                <a:ea typeface="Verdana" panose="020B0604030504040204" pitchFamily="34" charset="0"/>
              </a:rPr>
              <a:t>Pero la </a:t>
            </a:r>
            <a:r>
              <a:rPr lang="en-US" sz="2000" dirty="0" err="1">
                <a:solidFill>
                  <a:schemeClr val="accent5">
                    <a:lumMod val="75000"/>
                  </a:schemeClr>
                </a:solidFill>
                <a:latin typeface="Verdana" panose="020B0604030504040204" pitchFamily="34" charset="0"/>
                <a:ea typeface="Verdana" panose="020B0604030504040204" pitchFamily="34" charset="0"/>
              </a:rPr>
              <a:t>muerte</a:t>
            </a:r>
            <a:r>
              <a:rPr lang="en-US" sz="2000" dirty="0">
                <a:solidFill>
                  <a:schemeClr val="accent5">
                    <a:lumMod val="75000"/>
                  </a:schemeClr>
                </a:solidFill>
                <a:latin typeface="Verdana" panose="020B0604030504040204" pitchFamily="34" charset="0"/>
                <a:ea typeface="Verdana" panose="020B0604030504040204" pitchFamily="34" charset="0"/>
              </a:rPr>
              <a:t> no </a:t>
            </a:r>
            <a:r>
              <a:rPr lang="en-US" sz="2000" dirty="0" err="1">
                <a:solidFill>
                  <a:schemeClr val="accent5">
                    <a:lumMod val="75000"/>
                  </a:schemeClr>
                </a:solidFill>
                <a:latin typeface="Verdana" panose="020B0604030504040204" pitchFamily="34" charset="0"/>
                <a:ea typeface="Verdana" panose="020B0604030504040204" pitchFamily="34" charset="0"/>
              </a:rPr>
              <a:t>tiene</a:t>
            </a:r>
            <a:r>
              <a:rPr lang="en-US" sz="2000" dirty="0">
                <a:solidFill>
                  <a:schemeClr val="accent5">
                    <a:lumMod val="75000"/>
                  </a:schemeClr>
                </a:solidFill>
                <a:latin typeface="Verdana" panose="020B0604030504040204" pitchFamily="34" charset="0"/>
                <a:ea typeface="Verdana" panose="020B0604030504040204" pitchFamily="34" charset="0"/>
              </a:rPr>
              <a:t> la </a:t>
            </a:r>
            <a:r>
              <a:rPr lang="en-US" sz="2000" dirty="0" err="1">
                <a:solidFill>
                  <a:schemeClr val="accent5">
                    <a:lumMod val="75000"/>
                  </a:schemeClr>
                </a:solidFill>
                <a:latin typeface="Verdana" panose="020B0604030504040204" pitchFamily="34" charset="0"/>
                <a:ea typeface="Verdana" panose="020B0604030504040204" pitchFamily="34" charset="0"/>
              </a:rPr>
              <a:t>última</a:t>
            </a:r>
            <a:r>
              <a:rPr lang="en-US" sz="2000" dirty="0">
                <a:solidFill>
                  <a:schemeClr val="accent5">
                    <a:lumMod val="75000"/>
                  </a:schemeClr>
                </a:solidFill>
                <a:latin typeface="Verdana" panose="020B0604030504040204" pitchFamily="34" charset="0"/>
                <a:ea typeface="Verdana" panose="020B0604030504040204" pitchFamily="34" charset="0"/>
              </a:rPr>
              <a:t> palabra. Un árbol, el árbol del </a:t>
            </a:r>
            <a:r>
              <a:rPr lang="en-US" sz="2000" dirty="0" err="1">
                <a:solidFill>
                  <a:schemeClr val="accent5">
                    <a:lumMod val="75000"/>
                  </a:schemeClr>
                </a:solidFill>
                <a:latin typeface="Verdana" panose="020B0604030504040204" pitchFamily="34" charset="0"/>
                <a:ea typeface="Verdana" panose="020B0604030504040204" pitchFamily="34" charset="0"/>
              </a:rPr>
              <a:t>fénix</a:t>
            </a:r>
            <a:r>
              <a:rPr lang="en-US" sz="2000" dirty="0">
                <a:solidFill>
                  <a:schemeClr val="accent5">
                    <a:lumMod val="75000"/>
                  </a:schemeClr>
                </a:solidFill>
                <a:latin typeface="Verdana" panose="020B0604030504040204" pitchFamily="34" charset="0"/>
                <a:ea typeface="Verdana" panose="020B0604030504040204" pitchFamily="34" charset="0"/>
              </a:rPr>
              <a:t> </a:t>
            </a:r>
            <a:r>
              <a:rPr lang="en-US" sz="2000" dirty="0" err="1">
                <a:solidFill>
                  <a:schemeClr val="accent5">
                    <a:lumMod val="75000"/>
                  </a:schemeClr>
                </a:solidFill>
                <a:latin typeface="Verdana" panose="020B0604030504040204" pitchFamily="34" charset="0"/>
                <a:ea typeface="Verdana" panose="020B0604030504040204" pitchFamily="34" charset="0"/>
              </a:rPr>
              <a:t>en</a:t>
            </a:r>
            <a:r>
              <a:rPr lang="en-US" sz="2000" dirty="0">
                <a:solidFill>
                  <a:schemeClr val="accent5">
                    <a:lumMod val="75000"/>
                  </a:schemeClr>
                </a:solidFill>
                <a:latin typeface="Verdana" panose="020B0604030504040204" pitchFamily="34" charset="0"/>
                <a:ea typeface="Verdana" panose="020B0604030504040204" pitchFamily="34" charset="0"/>
              </a:rPr>
              <a:t> el Parque de la Paz, </a:t>
            </a:r>
            <a:r>
              <a:rPr lang="en-US" sz="2000" dirty="0" err="1">
                <a:solidFill>
                  <a:schemeClr val="accent5">
                    <a:lumMod val="75000"/>
                  </a:schemeClr>
                </a:solidFill>
                <a:latin typeface="Verdana" panose="020B0604030504040204" pitchFamily="34" charset="0"/>
                <a:ea typeface="Verdana" panose="020B0604030504040204" pitchFamily="34" charset="0"/>
              </a:rPr>
              <a:t>presenta</a:t>
            </a:r>
            <a:r>
              <a:rPr lang="en-US" sz="2000" dirty="0">
                <a:solidFill>
                  <a:schemeClr val="accent5">
                    <a:lumMod val="75000"/>
                  </a:schemeClr>
                </a:solidFill>
                <a:latin typeface="Verdana" panose="020B0604030504040204" pitchFamily="34" charset="0"/>
                <a:ea typeface="Verdana" panose="020B0604030504040204" pitchFamily="34" charset="0"/>
              </a:rPr>
              <a:t> </a:t>
            </a:r>
            <a:r>
              <a:rPr lang="en-US" sz="2000" dirty="0" err="1">
                <a:solidFill>
                  <a:schemeClr val="accent5">
                    <a:lumMod val="75000"/>
                  </a:schemeClr>
                </a:solidFill>
                <a:latin typeface="Verdana" panose="020B0604030504040204" pitchFamily="34" charset="0"/>
                <a:ea typeface="Verdana" panose="020B0604030504040204" pitchFamily="34" charset="0"/>
              </a:rPr>
              <a:t>profundas</a:t>
            </a:r>
            <a:r>
              <a:rPr lang="en-US" sz="2000" dirty="0">
                <a:solidFill>
                  <a:schemeClr val="accent5">
                    <a:lumMod val="75000"/>
                  </a:schemeClr>
                </a:solidFill>
                <a:latin typeface="Verdana" panose="020B0604030504040204" pitchFamily="34" charset="0"/>
                <a:ea typeface="Verdana" panose="020B0604030504040204" pitchFamily="34" charset="0"/>
              </a:rPr>
              <a:t> </a:t>
            </a:r>
            <a:r>
              <a:rPr lang="en-US" sz="2000" dirty="0" err="1">
                <a:solidFill>
                  <a:schemeClr val="accent5">
                    <a:lumMod val="75000"/>
                  </a:schemeClr>
                </a:solidFill>
                <a:latin typeface="Verdana" panose="020B0604030504040204" pitchFamily="34" charset="0"/>
                <a:ea typeface="Verdana" panose="020B0604030504040204" pitchFamily="34" charset="0"/>
              </a:rPr>
              <a:t>heridas</a:t>
            </a:r>
            <a:r>
              <a:rPr lang="en-US" sz="2000" dirty="0">
                <a:solidFill>
                  <a:schemeClr val="accent5">
                    <a:lumMod val="75000"/>
                  </a:schemeClr>
                </a:solidFill>
                <a:latin typeface="Verdana" panose="020B0604030504040204" pitchFamily="34" charset="0"/>
                <a:ea typeface="Verdana" panose="020B0604030504040204" pitchFamily="34" charset="0"/>
              </a:rPr>
              <a:t> </a:t>
            </a:r>
            <a:r>
              <a:rPr lang="en-US" sz="2000" dirty="0" err="1">
                <a:solidFill>
                  <a:schemeClr val="accent5">
                    <a:lumMod val="75000"/>
                  </a:schemeClr>
                </a:solidFill>
                <a:latin typeface="Verdana" panose="020B0604030504040204" pitchFamily="34" charset="0"/>
                <a:ea typeface="Verdana" panose="020B0604030504040204" pitchFamily="34" charset="0"/>
              </a:rPr>
              <a:t>causadas</a:t>
            </a:r>
            <a:r>
              <a:rPr lang="en-US" sz="2000" dirty="0">
                <a:solidFill>
                  <a:schemeClr val="accent5">
                    <a:lumMod val="75000"/>
                  </a:schemeClr>
                </a:solidFill>
                <a:latin typeface="Verdana" panose="020B0604030504040204" pitchFamily="34" charset="0"/>
                <a:ea typeface="Verdana" panose="020B0604030504040204" pitchFamily="34" charset="0"/>
              </a:rPr>
              <a:t> </a:t>
            </a:r>
            <a:r>
              <a:rPr lang="en-US" sz="2000" dirty="0" err="1">
                <a:solidFill>
                  <a:schemeClr val="accent5">
                    <a:lumMod val="75000"/>
                  </a:schemeClr>
                </a:solidFill>
                <a:latin typeface="Verdana" panose="020B0604030504040204" pitchFamily="34" charset="0"/>
                <a:ea typeface="Verdana" panose="020B0604030504040204" pitchFamily="34" charset="0"/>
              </a:rPr>
              <a:t>por</a:t>
            </a:r>
            <a:r>
              <a:rPr lang="en-US" sz="2000" dirty="0">
                <a:solidFill>
                  <a:schemeClr val="accent5">
                    <a:lumMod val="75000"/>
                  </a:schemeClr>
                </a:solidFill>
                <a:latin typeface="Verdana" panose="020B0604030504040204" pitchFamily="34" charset="0"/>
                <a:ea typeface="Verdana" panose="020B0604030504040204" pitchFamily="34" charset="0"/>
              </a:rPr>
              <a:t> el </a:t>
            </a:r>
            <a:r>
              <a:rPr lang="en-US" sz="2000" dirty="0" err="1">
                <a:solidFill>
                  <a:schemeClr val="accent5">
                    <a:lumMod val="75000"/>
                  </a:schemeClr>
                </a:solidFill>
                <a:latin typeface="Verdana" panose="020B0604030504040204" pitchFamily="34" charset="0"/>
                <a:ea typeface="Verdana" panose="020B0604030504040204" pitchFamily="34" charset="0"/>
              </a:rPr>
              <a:t>bombardeo</a:t>
            </a:r>
            <a:r>
              <a:rPr lang="en-US" sz="2000" dirty="0">
                <a:solidFill>
                  <a:schemeClr val="accent5">
                    <a:lumMod val="75000"/>
                  </a:schemeClr>
                </a:solidFill>
                <a:latin typeface="Verdana" panose="020B0604030504040204" pitchFamily="34" charset="0"/>
                <a:ea typeface="Verdana" panose="020B0604030504040204" pitchFamily="34" charset="0"/>
              </a:rPr>
              <a:t>, </a:t>
            </a:r>
            <a:r>
              <a:rPr lang="en-US" sz="2000" dirty="0" err="1">
                <a:solidFill>
                  <a:schemeClr val="accent5">
                    <a:lumMod val="75000"/>
                  </a:schemeClr>
                </a:solidFill>
                <a:latin typeface="Verdana" panose="020B0604030504040204" pitchFamily="34" charset="0"/>
                <a:ea typeface="Verdana" panose="020B0604030504040204" pitchFamily="34" charset="0"/>
              </a:rPr>
              <a:t>pero</a:t>
            </a:r>
            <a:r>
              <a:rPr lang="en-US" sz="2000" dirty="0">
                <a:solidFill>
                  <a:schemeClr val="accent5">
                    <a:lumMod val="75000"/>
                  </a:schemeClr>
                </a:solidFill>
                <a:latin typeface="Verdana" panose="020B0604030504040204" pitchFamily="34" charset="0"/>
                <a:ea typeface="Verdana" panose="020B0604030504040204" pitchFamily="34" charset="0"/>
              </a:rPr>
              <a:t> </a:t>
            </a:r>
            <a:r>
              <a:rPr lang="en-US" sz="2000" dirty="0" err="1">
                <a:solidFill>
                  <a:schemeClr val="accent5">
                    <a:lumMod val="75000"/>
                  </a:schemeClr>
                </a:solidFill>
                <a:latin typeface="Verdana" panose="020B0604030504040204" pitchFamily="34" charset="0"/>
                <a:ea typeface="Verdana" panose="020B0604030504040204" pitchFamily="34" charset="0"/>
              </a:rPr>
              <a:t>sigue</a:t>
            </a:r>
            <a:r>
              <a:rPr lang="en-US" sz="2000" dirty="0">
                <a:solidFill>
                  <a:schemeClr val="accent5">
                    <a:lumMod val="75000"/>
                  </a:schemeClr>
                </a:solidFill>
                <a:latin typeface="Verdana" panose="020B0604030504040204" pitchFamily="34" charset="0"/>
                <a:ea typeface="Verdana" panose="020B0604030504040204" pitchFamily="34" charset="0"/>
              </a:rPr>
              <a:t> vivo, </a:t>
            </a:r>
            <a:r>
              <a:rPr lang="en-US" sz="2000" dirty="0" err="1">
                <a:solidFill>
                  <a:schemeClr val="accent5">
                    <a:lumMod val="75000"/>
                  </a:schemeClr>
                </a:solidFill>
                <a:latin typeface="Verdana" panose="020B0604030504040204" pitchFamily="34" charset="0"/>
                <a:ea typeface="Verdana" panose="020B0604030504040204" pitchFamily="34" charset="0"/>
              </a:rPr>
              <a:t>protegiendo</a:t>
            </a:r>
            <a:r>
              <a:rPr lang="en-US" sz="2000" dirty="0">
                <a:solidFill>
                  <a:schemeClr val="accent5">
                    <a:lumMod val="75000"/>
                  </a:schemeClr>
                </a:solidFill>
                <a:latin typeface="Verdana" panose="020B0604030504040204" pitchFamily="34" charset="0"/>
                <a:ea typeface="Verdana" panose="020B0604030504040204" pitchFamily="34" charset="0"/>
              </a:rPr>
              <a:t> </a:t>
            </a:r>
            <a:r>
              <a:rPr lang="en-US" sz="2000" dirty="0" err="1">
                <a:solidFill>
                  <a:schemeClr val="accent5">
                    <a:lumMod val="75000"/>
                  </a:schemeClr>
                </a:solidFill>
                <a:latin typeface="Verdana" panose="020B0604030504040204" pitchFamily="34" charset="0"/>
                <a:ea typeface="Verdana" panose="020B0604030504040204" pitchFamily="34" charset="0"/>
              </a:rPr>
              <a:t>su</a:t>
            </a:r>
            <a:r>
              <a:rPr lang="en-US" sz="2000" dirty="0">
                <a:solidFill>
                  <a:schemeClr val="accent5">
                    <a:lumMod val="75000"/>
                  </a:schemeClr>
                </a:solidFill>
                <a:latin typeface="Verdana" panose="020B0604030504040204" pitchFamily="34" charset="0"/>
                <a:ea typeface="Verdana" panose="020B0604030504040204" pitchFamily="34" charset="0"/>
              </a:rPr>
              <a:t> </a:t>
            </a:r>
            <a:r>
              <a:rPr lang="en-US" sz="2000" dirty="0" err="1">
                <a:solidFill>
                  <a:schemeClr val="accent5">
                    <a:lumMod val="75000"/>
                  </a:schemeClr>
                </a:solidFill>
                <a:latin typeface="Verdana" panose="020B0604030504040204" pitchFamily="34" charset="0"/>
                <a:ea typeface="Verdana" panose="020B0604030504040204" pitchFamily="34" charset="0"/>
              </a:rPr>
              <a:t>tronco</a:t>
            </a:r>
            <a:r>
              <a:rPr lang="en-US" sz="2000" dirty="0">
                <a:solidFill>
                  <a:schemeClr val="accent5">
                    <a:lumMod val="75000"/>
                  </a:schemeClr>
                </a:solidFill>
                <a:latin typeface="Verdana" panose="020B0604030504040204" pitchFamily="34" charset="0"/>
                <a:ea typeface="Verdana" panose="020B0604030504040204" pitchFamily="34" charset="0"/>
              </a:rPr>
              <a:t> </a:t>
            </a:r>
            <a:r>
              <a:rPr lang="en-US" sz="2000" dirty="0" err="1">
                <a:solidFill>
                  <a:schemeClr val="accent5">
                    <a:lumMod val="75000"/>
                  </a:schemeClr>
                </a:solidFill>
                <a:latin typeface="Verdana" panose="020B0604030504040204" pitchFamily="34" charset="0"/>
                <a:ea typeface="Verdana" panose="020B0604030504040204" pitchFamily="34" charset="0"/>
              </a:rPr>
              <a:t>herido</a:t>
            </a:r>
            <a:r>
              <a:rPr lang="en-US" sz="2000" dirty="0">
                <a:solidFill>
                  <a:schemeClr val="accent5">
                    <a:lumMod val="75000"/>
                  </a:schemeClr>
                </a:solidFill>
                <a:latin typeface="Verdana" panose="020B0604030504040204" pitchFamily="34" charset="0"/>
                <a:ea typeface="Verdana" panose="020B0604030504040204" pitchFamily="34" charset="0"/>
              </a:rPr>
              <a:t> y </a:t>
            </a:r>
            <a:r>
              <a:rPr lang="en-US" sz="2000" dirty="0" err="1">
                <a:solidFill>
                  <a:schemeClr val="accent5">
                    <a:lumMod val="75000"/>
                  </a:schemeClr>
                </a:solidFill>
                <a:latin typeface="Verdana" panose="020B0604030504040204" pitchFamily="34" charset="0"/>
                <a:ea typeface="Verdana" panose="020B0604030504040204" pitchFamily="34" charset="0"/>
              </a:rPr>
              <a:t>brotando</a:t>
            </a:r>
            <a:r>
              <a:rPr lang="en-US" sz="2000" dirty="0">
                <a:solidFill>
                  <a:schemeClr val="accent5">
                    <a:lumMod val="75000"/>
                  </a:schemeClr>
                </a:solidFill>
                <a:latin typeface="Verdana" panose="020B0604030504040204" pitchFamily="34" charset="0"/>
                <a:ea typeface="Verdana" panose="020B0604030504040204" pitchFamily="34" charset="0"/>
              </a:rPr>
              <a:t> </a:t>
            </a:r>
            <a:r>
              <a:rPr lang="en-US" sz="2000" dirty="0" err="1">
                <a:solidFill>
                  <a:schemeClr val="accent5">
                    <a:lumMod val="75000"/>
                  </a:schemeClr>
                </a:solidFill>
                <a:latin typeface="Verdana" panose="020B0604030504040204" pitchFamily="34" charset="0"/>
                <a:ea typeface="Verdana" panose="020B0604030504040204" pitchFamily="34" charset="0"/>
              </a:rPr>
              <a:t>nuevos</a:t>
            </a:r>
            <a:r>
              <a:rPr lang="en-US" sz="2000" dirty="0">
                <a:solidFill>
                  <a:schemeClr val="accent5">
                    <a:lumMod val="75000"/>
                  </a:schemeClr>
                </a:solidFill>
                <a:latin typeface="Verdana" panose="020B0604030504040204" pitchFamily="34" charset="0"/>
                <a:ea typeface="Verdana" panose="020B0604030504040204" pitchFamily="34" charset="0"/>
              </a:rPr>
              <a:t> y </a:t>
            </a:r>
            <a:r>
              <a:rPr lang="en-US" sz="2000" dirty="0" err="1">
                <a:solidFill>
                  <a:schemeClr val="accent5">
                    <a:lumMod val="75000"/>
                  </a:schemeClr>
                </a:solidFill>
                <a:latin typeface="Verdana" panose="020B0604030504040204" pitchFamily="34" charset="0"/>
                <a:ea typeface="Verdana" panose="020B0604030504040204" pitchFamily="34" charset="0"/>
              </a:rPr>
              <a:t>fuertes</a:t>
            </a:r>
            <a:r>
              <a:rPr lang="en-US" sz="2000" dirty="0">
                <a:solidFill>
                  <a:schemeClr val="accent5">
                    <a:lumMod val="75000"/>
                  </a:schemeClr>
                </a:solidFill>
                <a:latin typeface="Verdana" panose="020B0604030504040204" pitchFamily="34" charset="0"/>
                <a:ea typeface="Verdana" panose="020B0604030504040204" pitchFamily="34" charset="0"/>
              </a:rPr>
              <a:t> </a:t>
            </a:r>
            <a:r>
              <a:rPr lang="en-US" sz="2000" dirty="0" err="1">
                <a:solidFill>
                  <a:schemeClr val="accent5">
                    <a:lumMod val="75000"/>
                  </a:schemeClr>
                </a:solidFill>
                <a:latin typeface="Verdana" panose="020B0604030504040204" pitchFamily="34" charset="0"/>
                <a:ea typeface="Verdana" panose="020B0604030504040204" pitchFamily="34" charset="0"/>
              </a:rPr>
              <a:t>brotes</a:t>
            </a:r>
            <a:r>
              <a:rPr lang="en-US" sz="2000" dirty="0">
                <a:solidFill>
                  <a:schemeClr val="accent5">
                    <a:lumMod val="75000"/>
                  </a:schemeClr>
                </a:solidFill>
                <a:latin typeface="Verdana" panose="020B0604030504040204" pitchFamily="34" charset="0"/>
                <a:ea typeface="Verdana" panose="020B0604030504040204" pitchFamily="34" charset="0"/>
              </a:rPr>
              <a:t> </a:t>
            </a:r>
            <a:r>
              <a:rPr lang="en-US" sz="2000" dirty="0" err="1">
                <a:solidFill>
                  <a:schemeClr val="accent5">
                    <a:lumMod val="75000"/>
                  </a:schemeClr>
                </a:solidFill>
                <a:latin typeface="Verdana" panose="020B0604030504040204" pitchFamily="34" charset="0"/>
                <a:ea typeface="Verdana" panose="020B0604030504040204" pitchFamily="34" charset="0"/>
              </a:rPr>
              <a:t>año</a:t>
            </a:r>
            <a:r>
              <a:rPr lang="en-US" sz="2000" dirty="0">
                <a:solidFill>
                  <a:schemeClr val="accent5">
                    <a:lumMod val="75000"/>
                  </a:schemeClr>
                </a:solidFill>
                <a:latin typeface="Verdana" panose="020B0604030504040204" pitchFamily="34" charset="0"/>
                <a:ea typeface="Verdana" panose="020B0604030504040204" pitchFamily="34" charset="0"/>
              </a:rPr>
              <a:t> </a:t>
            </a:r>
            <a:r>
              <a:rPr lang="en-US" sz="2000" dirty="0" err="1">
                <a:solidFill>
                  <a:schemeClr val="accent5">
                    <a:lumMod val="75000"/>
                  </a:schemeClr>
                </a:solidFill>
                <a:latin typeface="Verdana" panose="020B0604030504040204" pitchFamily="34" charset="0"/>
                <a:ea typeface="Verdana" panose="020B0604030504040204" pitchFamily="34" charset="0"/>
              </a:rPr>
              <a:t>tras</a:t>
            </a:r>
            <a:r>
              <a:rPr lang="en-US" sz="2000" dirty="0">
                <a:solidFill>
                  <a:schemeClr val="accent5">
                    <a:lumMod val="75000"/>
                  </a:schemeClr>
                </a:solidFill>
                <a:latin typeface="Verdana" panose="020B0604030504040204" pitchFamily="34" charset="0"/>
                <a:ea typeface="Verdana" panose="020B0604030504040204" pitchFamily="34" charset="0"/>
              </a:rPr>
              <a:t> </a:t>
            </a:r>
            <a:r>
              <a:rPr lang="en-US" sz="2000" dirty="0" err="1">
                <a:solidFill>
                  <a:schemeClr val="accent5">
                    <a:lumMod val="75000"/>
                  </a:schemeClr>
                </a:solidFill>
                <a:latin typeface="Verdana" panose="020B0604030504040204" pitchFamily="34" charset="0"/>
                <a:ea typeface="Verdana" panose="020B0604030504040204" pitchFamily="34" charset="0"/>
              </a:rPr>
              <a:t>año</a:t>
            </a:r>
            <a:r>
              <a:rPr lang="en-US" sz="2000" dirty="0">
                <a:solidFill>
                  <a:schemeClr val="accent5">
                    <a:lumMod val="75000"/>
                  </a:schemeClr>
                </a:solidFill>
                <a:latin typeface="Verdana" panose="020B0604030504040204" pitchFamily="34" charset="0"/>
                <a:ea typeface="Verdana" panose="020B0604030504040204" pitchFamily="34" charset="0"/>
              </a:rPr>
              <a:t>.</a:t>
            </a:r>
          </a:p>
          <a:p>
            <a:endParaRPr lang="en-US" sz="2000" dirty="0">
              <a:latin typeface="Verdana" panose="020B0604030504040204" pitchFamily="34" charset="0"/>
              <a:ea typeface="Verdana" panose="020B0604030504040204" pitchFamily="34" charset="0"/>
            </a:endParaRPr>
          </a:p>
          <a:p>
            <a:r>
              <a:rPr lang="en-US" sz="2000" b="1" dirty="0" err="1">
                <a:solidFill>
                  <a:schemeClr val="accent6">
                    <a:lumMod val="75000"/>
                  </a:schemeClr>
                </a:solidFill>
                <a:latin typeface="Verdana" panose="020B0604030504040204" pitchFamily="34" charset="0"/>
                <a:ea typeface="Verdana" panose="020B0604030504040204" pitchFamily="34" charset="0"/>
              </a:rPr>
              <a:t>Leitor</a:t>
            </a:r>
            <a:r>
              <a:rPr lang="en-US" sz="2000" b="1" dirty="0">
                <a:solidFill>
                  <a:schemeClr val="accent6">
                    <a:lumMod val="75000"/>
                  </a:schemeClr>
                </a:solidFill>
                <a:latin typeface="Verdana" panose="020B0604030504040204" pitchFamily="34" charset="0"/>
                <a:ea typeface="Verdana" panose="020B0604030504040204" pitchFamily="34" charset="0"/>
              </a:rPr>
              <a:t>: </a:t>
            </a:r>
            <a:r>
              <a:rPr lang="en-US" sz="2000" dirty="0">
                <a:solidFill>
                  <a:schemeClr val="accent6">
                    <a:lumMod val="75000"/>
                  </a:schemeClr>
                </a:solidFill>
                <a:latin typeface="Verdana" panose="020B0604030504040204" pitchFamily="34" charset="0"/>
                <a:ea typeface="Verdana" panose="020B0604030504040204" pitchFamily="34" charset="0"/>
              </a:rPr>
              <a:t>Mas a </a:t>
            </a:r>
            <a:r>
              <a:rPr lang="en-US" sz="2000" dirty="0" err="1">
                <a:solidFill>
                  <a:schemeClr val="accent6">
                    <a:lumMod val="75000"/>
                  </a:schemeClr>
                </a:solidFill>
                <a:latin typeface="Verdana" panose="020B0604030504040204" pitchFamily="34" charset="0"/>
                <a:ea typeface="Verdana" panose="020B0604030504040204" pitchFamily="34" charset="0"/>
              </a:rPr>
              <a:t>morte</a:t>
            </a:r>
            <a:r>
              <a:rPr lang="en-US" sz="2000" dirty="0">
                <a:solidFill>
                  <a:schemeClr val="accent6">
                    <a:lumMod val="75000"/>
                  </a:schemeClr>
                </a:solidFill>
                <a:latin typeface="Verdana" panose="020B0604030504040204" pitchFamily="34" charset="0"/>
                <a:ea typeface="Verdana" panose="020B0604030504040204" pitchFamily="34" charset="0"/>
              </a:rPr>
              <a:t> </a:t>
            </a:r>
            <a:r>
              <a:rPr lang="en-US" sz="2000" dirty="0" err="1">
                <a:solidFill>
                  <a:schemeClr val="accent6">
                    <a:lumMod val="75000"/>
                  </a:schemeClr>
                </a:solidFill>
                <a:latin typeface="Verdana" panose="020B0604030504040204" pitchFamily="34" charset="0"/>
                <a:ea typeface="Verdana" panose="020B0604030504040204" pitchFamily="34" charset="0"/>
              </a:rPr>
              <a:t>não</a:t>
            </a:r>
            <a:r>
              <a:rPr lang="en-US" sz="2000" dirty="0">
                <a:solidFill>
                  <a:schemeClr val="accent6">
                    <a:lumMod val="75000"/>
                  </a:schemeClr>
                </a:solidFill>
                <a:latin typeface="Verdana" panose="020B0604030504040204" pitchFamily="34" charset="0"/>
                <a:ea typeface="Verdana" panose="020B0604030504040204" pitchFamily="34" charset="0"/>
              </a:rPr>
              <a:t> </a:t>
            </a:r>
            <a:r>
              <a:rPr lang="en-US" sz="2000" dirty="0" err="1">
                <a:solidFill>
                  <a:schemeClr val="accent6">
                    <a:lumMod val="75000"/>
                  </a:schemeClr>
                </a:solidFill>
                <a:latin typeface="Verdana" panose="020B0604030504040204" pitchFamily="34" charset="0"/>
                <a:ea typeface="Verdana" panose="020B0604030504040204" pitchFamily="34" charset="0"/>
              </a:rPr>
              <a:t>tem</a:t>
            </a:r>
            <a:r>
              <a:rPr lang="en-US" sz="2000" dirty="0">
                <a:solidFill>
                  <a:schemeClr val="accent6">
                    <a:lumMod val="75000"/>
                  </a:schemeClr>
                </a:solidFill>
                <a:latin typeface="Verdana" panose="020B0604030504040204" pitchFamily="34" charset="0"/>
                <a:ea typeface="Verdana" panose="020B0604030504040204" pitchFamily="34" charset="0"/>
              </a:rPr>
              <a:t> a </a:t>
            </a:r>
            <a:r>
              <a:rPr lang="en-US" sz="2000" dirty="0" err="1">
                <a:solidFill>
                  <a:schemeClr val="accent6">
                    <a:lumMod val="75000"/>
                  </a:schemeClr>
                </a:solidFill>
                <a:latin typeface="Verdana" panose="020B0604030504040204" pitchFamily="34" charset="0"/>
                <a:ea typeface="Verdana" panose="020B0604030504040204" pitchFamily="34" charset="0"/>
              </a:rPr>
              <a:t>última</a:t>
            </a:r>
            <a:r>
              <a:rPr lang="en-US" sz="2000" dirty="0">
                <a:solidFill>
                  <a:schemeClr val="accent6">
                    <a:lumMod val="75000"/>
                  </a:schemeClr>
                </a:solidFill>
                <a:latin typeface="Verdana" panose="020B0604030504040204" pitchFamily="34" charset="0"/>
                <a:ea typeface="Verdana" panose="020B0604030504040204" pitchFamily="34" charset="0"/>
              </a:rPr>
              <a:t> </a:t>
            </a:r>
            <a:r>
              <a:rPr lang="en-US" sz="2000" dirty="0" err="1">
                <a:solidFill>
                  <a:schemeClr val="accent6">
                    <a:lumMod val="75000"/>
                  </a:schemeClr>
                </a:solidFill>
                <a:latin typeface="Verdana" panose="020B0604030504040204" pitchFamily="34" charset="0"/>
                <a:ea typeface="Verdana" panose="020B0604030504040204" pitchFamily="34" charset="0"/>
              </a:rPr>
              <a:t>palavra</a:t>
            </a:r>
            <a:r>
              <a:rPr lang="en-US" sz="2000" dirty="0">
                <a:solidFill>
                  <a:schemeClr val="accent6">
                    <a:lumMod val="75000"/>
                  </a:schemeClr>
                </a:solidFill>
                <a:latin typeface="Verdana" panose="020B0604030504040204" pitchFamily="34" charset="0"/>
                <a:ea typeface="Verdana" panose="020B0604030504040204" pitchFamily="34" charset="0"/>
              </a:rPr>
              <a:t>. Uma </a:t>
            </a:r>
            <a:r>
              <a:rPr lang="en-US" sz="2000" dirty="0" err="1">
                <a:solidFill>
                  <a:schemeClr val="accent6">
                    <a:lumMod val="75000"/>
                  </a:schemeClr>
                </a:solidFill>
                <a:latin typeface="Verdana" panose="020B0604030504040204" pitchFamily="34" charset="0"/>
                <a:ea typeface="Verdana" panose="020B0604030504040204" pitchFamily="34" charset="0"/>
              </a:rPr>
              <a:t>árvore</a:t>
            </a:r>
            <a:r>
              <a:rPr lang="en-US" sz="2000" dirty="0">
                <a:solidFill>
                  <a:schemeClr val="accent6">
                    <a:lumMod val="75000"/>
                  </a:schemeClr>
                </a:solidFill>
                <a:latin typeface="Verdana" panose="020B0604030504040204" pitchFamily="34" charset="0"/>
                <a:ea typeface="Verdana" panose="020B0604030504040204" pitchFamily="34" charset="0"/>
              </a:rPr>
              <a:t>, a </a:t>
            </a:r>
            <a:r>
              <a:rPr lang="en-US" sz="2000" dirty="0" err="1">
                <a:solidFill>
                  <a:schemeClr val="accent6">
                    <a:lumMod val="75000"/>
                  </a:schemeClr>
                </a:solidFill>
                <a:latin typeface="Verdana" panose="020B0604030504040204" pitchFamily="34" charset="0"/>
                <a:ea typeface="Verdana" panose="020B0604030504040204" pitchFamily="34" charset="0"/>
              </a:rPr>
              <a:t>árvore</a:t>
            </a:r>
            <a:r>
              <a:rPr lang="en-US" sz="2000" dirty="0">
                <a:solidFill>
                  <a:schemeClr val="accent6">
                    <a:lumMod val="75000"/>
                  </a:schemeClr>
                </a:solidFill>
                <a:latin typeface="Verdana" panose="020B0604030504040204" pitchFamily="34" charset="0"/>
                <a:ea typeface="Verdana" panose="020B0604030504040204" pitchFamily="34" charset="0"/>
              </a:rPr>
              <a:t> da </a:t>
            </a:r>
            <a:r>
              <a:rPr lang="en-US" sz="2000" dirty="0" err="1">
                <a:solidFill>
                  <a:schemeClr val="accent6">
                    <a:lumMod val="75000"/>
                  </a:schemeClr>
                </a:solidFill>
                <a:latin typeface="Verdana" panose="020B0604030504040204" pitchFamily="34" charset="0"/>
                <a:ea typeface="Verdana" panose="020B0604030504040204" pitchFamily="34" charset="0"/>
              </a:rPr>
              <a:t>fénix</a:t>
            </a:r>
            <a:r>
              <a:rPr lang="en-US" sz="2000" dirty="0">
                <a:solidFill>
                  <a:schemeClr val="accent6">
                    <a:lumMod val="75000"/>
                  </a:schemeClr>
                </a:solidFill>
                <a:latin typeface="Verdana" panose="020B0604030504040204" pitchFamily="34" charset="0"/>
                <a:ea typeface="Verdana" panose="020B0604030504040204" pitchFamily="34" charset="0"/>
              </a:rPr>
              <a:t> no Parque da Paz, </a:t>
            </a:r>
            <a:r>
              <a:rPr lang="en-US" sz="2000" dirty="0" err="1">
                <a:solidFill>
                  <a:schemeClr val="accent6">
                    <a:lumMod val="75000"/>
                  </a:schemeClr>
                </a:solidFill>
                <a:latin typeface="Verdana" panose="020B0604030504040204" pitchFamily="34" charset="0"/>
                <a:ea typeface="Verdana" panose="020B0604030504040204" pitchFamily="34" charset="0"/>
              </a:rPr>
              <a:t>apresenta</a:t>
            </a:r>
            <a:r>
              <a:rPr lang="en-US" sz="2000" dirty="0">
                <a:solidFill>
                  <a:schemeClr val="accent6">
                    <a:lumMod val="75000"/>
                  </a:schemeClr>
                </a:solidFill>
                <a:latin typeface="Verdana" panose="020B0604030504040204" pitchFamily="34" charset="0"/>
                <a:ea typeface="Verdana" panose="020B0604030504040204" pitchFamily="34" charset="0"/>
              </a:rPr>
              <a:t> </a:t>
            </a:r>
            <a:r>
              <a:rPr lang="en-US" sz="2000" dirty="0" err="1">
                <a:solidFill>
                  <a:schemeClr val="accent6">
                    <a:lumMod val="75000"/>
                  </a:schemeClr>
                </a:solidFill>
                <a:latin typeface="Verdana" panose="020B0604030504040204" pitchFamily="34" charset="0"/>
                <a:ea typeface="Verdana" panose="020B0604030504040204" pitchFamily="34" charset="0"/>
              </a:rPr>
              <a:t>feridas</a:t>
            </a:r>
            <a:r>
              <a:rPr lang="en-US" sz="2000" dirty="0">
                <a:solidFill>
                  <a:schemeClr val="accent6">
                    <a:lumMod val="75000"/>
                  </a:schemeClr>
                </a:solidFill>
                <a:latin typeface="Verdana" panose="020B0604030504040204" pitchFamily="34" charset="0"/>
                <a:ea typeface="Verdana" panose="020B0604030504040204" pitchFamily="34" charset="0"/>
              </a:rPr>
              <a:t> </a:t>
            </a:r>
            <a:r>
              <a:rPr lang="en-US" sz="2000" dirty="0" err="1">
                <a:solidFill>
                  <a:schemeClr val="accent6">
                    <a:lumMod val="75000"/>
                  </a:schemeClr>
                </a:solidFill>
                <a:latin typeface="Verdana" panose="020B0604030504040204" pitchFamily="34" charset="0"/>
                <a:ea typeface="Verdana" panose="020B0604030504040204" pitchFamily="34" charset="0"/>
              </a:rPr>
              <a:t>profundas</a:t>
            </a:r>
            <a:r>
              <a:rPr lang="en-US" sz="2000" dirty="0">
                <a:solidFill>
                  <a:schemeClr val="accent6">
                    <a:lumMod val="75000"/>
                  </a:schemeClr>
                </a:solidFill>
                <a:latin typeface="Verdana" panose="020B0604030504040204" pitchFamily="34" charset="0"/>
                <a:ea typeface="Verdana" panose="020B0604030504040204" pitchFamily="34" charset="0"/>
              </a:rPr>
              <a:t> </a:t>
            </a:r>
            <a:r>
              <a:rPr lang="en-US" sz="2000" dirty="0" err="1">
                <a:solidFill>
                  <a:schemeClr val="accent6">
                    <a:lumMod val="75000"/>
                  </a:schemeClr>
                </a:solidFill>
                <a:latin typeface="Verdana" panose="020B0604030504040204" pitchFamily="34" charset="0"/>
                <a:ea typeface="Verdana" panose="020B0604030504040204" pitchFamily="34" charset="0"/>
              </a:rPr>
              <a:t>causadas</a:t>
            </a:r>
            <a:r>
              <a:rPr lang="en-US" sz="2000" dirty="0">
                <a:solidFill>
                  <a:schemeClr val="accent6">
                    <a:lumMod val="75000"/>
                  </a:schemeClr>
                </a:solidFill>
                <a:latin typeface="Verdana" panose="020B0604030504040204" pitchFamily="34" charset="0"/>
                <a:ea typeface="Verdana" panose="020B0604030504040204" pitchFamily="34" charset="0"/>
              </a:rPr>
              <a:t> </a:t>
            </a:r>
            <a:r>
              <a:rPr lang="en-US" sz="2000" dirty="0" err="1">
                <a:solidFill>
                  <a:schemeClr val="accent6">
                    <a:lumMod val="75000"/>
                  </a:schemeClr>
                </a:solidFill>
                <a:latin typeface="Verdana" panose="020B0604030504040204" pitchFamily="34" charset="0"/>
                <a:ea typeface="Verdana" panose="020B0604030504040204" pitchFamily="34" charset="0"/>
              </a:rPr>
              <a:t>pelo</a:t>
            </a:r>
            <a:r>
              <a:rPr lang="en-US" sz="2000" dirty="0">
                <a:solidFill>
                  <a:schemeClr val="accent6">
                    <a:lumMod val="75000"/>
                  </a:schemeClr>
                </a:solidFill>
                <a:latin typeface="Verdana" panose="020B0604030504040204" pitchFamily="34" charset="0"/>
                <a:ea typeface="Verdana" panose="020B0604030504040204" pitchFamily="34" charset="0"/>
              </a:rPr>
              <a:t> </a:t>
            </a:r>
            <a:r>
              <a:rPr lang="en-US" sz="2000" dirty="0" err="1">
                <a:solidFill>
                  <a:schemeClr val="accent6">
                    <a:lumMod val="75000"/>
                  </a:schemeClr>
                </a:solidFill>
                <a:latin typeface="Verdana" panose="020B0604030504040204" pitchFamily="34" charset="0"/>
                <a:ea typeface="Verdana" panose="020B0604030504040204" pitchFamily="34" charset="0"/>
              </a:rPr>
              <a:t>bombardeamento</a:t>
            </a:r>
            <a:r>
              <a:rPr lang="en-US" sz="2000" dirty="0">
                <a:solidFill>
                  <a:schemeClr val="accent6">
                    <a:lumMod val="75000"/>
                  </a:schemeClr>
                </a:solidFill>
                <a:latin typeface="Verdana" panose="020B0604030504040204" pitchFamily="34" charset="0"/>
                <a:ea typeface="Verdana" panose="020B0604030504040204" pitchFamily="34" charset="0"/>
              </a:rPr>
              <a:t>, mas continua viva, </a:t>
            </a:r>
            <a:r>
              <a:rPr lang="en-US" sz="2000" dirty="0" err="1">
                <a:solidFill>
                  <a:schemeClr val="accent6">
                    <a:lumMod val="75000"/>
                  </a:schemeClr>
                </a:solidFill>
                <a:latin typeface="Verdana" panose="020B0604030504040204" pitchFamily="34" charset="0"/>
                <a:ea typeface="Verdana" panose="020B0604030504040204" pitchFamily="34" charset="0"/>
              </a:rPr>
              <a:t>protegendo</a:t>
            </a:r>
            <a:r>
              <a:rPr lang="en-US" sz="2000" dirty="0">
                <a:solidFill>
                  <a:schemeClr val="accent6">
                    <a:lumMod val="75000"/>
                  </a:schemeClr>
                </a:solidFill>
                <a:latin typeface="Verdana" panose="020B0604030504040204" pitchFamily="34" charset="0"/>
                <a:ea typeface="Verdana" panose="020B0604030504040204" pitchFamily="34" charset="0"/>
              </a:rPr>
              <a:t> o </a:t>
            </a:r>
            <a:r>
              <a:rPr lang="en-US" sz="2000" dirty="0" err="1">
                <a:solidFill>
                  <a:schemeClr val="accent6">
                    <a:lumMod val="75000"/>
                  </a:schemeClr>
                </a:solidFill>
                <a:latin typeface="Verdana" panose="020B0604030504040204" pitchFamily="34" charset="0"/>
                <a:ea typeface="Verdana" panose="020B0604030504040204" pitchFamily="34" charset="0"/>
              </a:rPr>
              <a:t>seu</a:t>
            </a:r>
            <a:r>
              <a:rPr lang="en-US" sz="2000" dirty="0">
                <a:solidFill>
                  <a:schemeClr val="accent6">
                    <a:lumMod val="75000"/>
                  </a:schemeClr>
                </a:solidFill>
                <a:latin typeface="Verdana" panose="020B0604030504040204" pitchFamily="34" charset="0"/>
                <a:ea typeface="Verdana" panose="020B0604030504040204" pitchFamily="34" charset="0"/>
              </a:rPr>
              <a:t> </a:t>
            </a:r>
            <a:r>
              <a:rPr lang="en-US" sz="2000" dirty="0" err="1">
                <a:solidFill>
                  <a:schemeClr val="accent6">
                    <a:lumMod val="75000"/>
                  </a:schemeClr>
                </a:solidFill>
                <a:latin typeface="Verdana" panose="020B0604030504040204" pitchFamily="34" charset="0"/>
                <a:ea typeface="Verdana" panose="020B0604030504040204" pitchFamily="34" charset="0"/>
              </a:rPr>
              <a:t>tronco</a:t>
            </a:r>
            <a:r>
              <a:rPr lang="en-US" sz="2000" dirty="0">
                <a:solidFill>
                  <a:schemeClr val="accent6">
                    <a:lumMod val="75000"/>
                  </a:schemeClr>
                </a:solidFill>
                <a:latin typeface="Verdana" panose="020B0604030504040204" pitchFamily="34" charset="0"/>
                <a:ea typeface="Verdana" panose="020B0604030504040204" pitchFamily="34" charset="0"/>
              </a:rPr>
              <a:t> </a:t>
            </a:r>
            <a:r>
              <a:rPr lang="en-US" sz="2000" dirty="0" err="1">
                <a:solidFill>
                  <a:schemeClr val="accent6">
                    <a:lumMod val="75000"/>
                  </a:schemeClr>
                </a:solidFill>
                <a:latin typeface="Verdana" panose="020B0604030504040204" pitchFamily="34" charset="0"/>
                <a:ea typeface="Verdana" panose="020B0604030504040204" pitchFamily="34" charset="0"/>
              </a:rPr>
              <a:t>ferido</a:t>
            </a:r>
            <a:r>
              <a:rPr lang="en-US" sz="2000" dirty="0">
                <a:solidFill>
                  <a:schemeClr val="accent6">
                    <a:lumMod val="75000"/>
                  </a:schemeClr>
                </a:solidFill>
                <a:latin typeface="Verdana" panose="020B0604030504040204" pitchFamily="34" charset="0"/>
                <a:ea typeface="Verdana" panose="020B0604030504040204" pitchFamily="34" charset="0"/>
              </a:rPr>
              <a:t> e </a:t>
            </a:r>
            <a:r>
              <a:rPr lang="en-US" sz="2000" dirty="0" err="1">
                <a:solidFill>
                  <a:schemeClr val="accent6">
                    <a:lumMod val="75000"/>
                  </a:schemeClr>
                </a:solidFill>
                <a:latin typeface="Verdana" panose="020B0604030504040204" pitchFamily="34" charset="0"/>
                <a:ea typeface="Verdana" panose="020B0604030504040204" pitchFamily="34" charset="0"/>
              </a:rPr>
              <a:t>dando</a:t>
            </a:r>
            <a:r>
              <a:rPr lang="en-US" sz="2000" dirty="0">
                <a:solidFill>
                  <a:schemeClr val="accent6">
                    <a:lumMod val="75000"/>
                  </a:schemeClr>
                </a:solidFill>
                <a:latin typeface="Verdana" panose="020B0604030504040204" pitchFamily="34" charset="0"/>
                <a:ea typeface="Verdana" panose="020B0604030504040204" pitchFamily="34" charset="0"/>
              </a:rPr>
              <a:t> </a:t>
            </a:r>
            <a:r>
              <a:rPr lang="en-US" sz="2000" dirty="0" err="1">
                <a:solidFill>
                  <a:schemeClr val="accent6">
                    <a:lumMod val="75000"/>
                  </a:schemeClr>
                </a:solidFill>
                <a:latin typeface="Verdana" panose="020B0604030504040204" pitchFamily="34" charset="0"/>
                <a:ea typeface="Verdana" panose="020B0604030504040204" pitchFamily="34" charset="0"/>
              </a:rPr>
              <a:t>origem</a:t>
            </a:r>
            <a:r>
              <a:rPr lang="en-US" sz="2000" dirty="0">
                <a:solidFill>
                  <a:schemeClr val="accent6">
                    <a:lumMod val="75000"/>
                  </a:schemeClr>
                </a:solidFill>
                <a:latin typeface="Verdana" panose="020B0604030504040204" pitchFamily="34" charset="0"/>
                <a:ea typeface="Verdana" panose="020B0604030504040204" pitchFamily="34" charset="0"/>
              </a:rPr>
              <a:t> a </a:t>
            </a:r>
            <a:r>
              <a:rPr lang="en-US" sz="2000" dirty="0" err="1">
                <a:solidFill>
                  <a:schemeClr val="accent6">
                    <a:lumMod val="75000"/>
                  </a:schemeClr>
                </a:solidFill>
                <a:latin typeface="Verdana" panose="020B0604030504040204" pitchFamily="34" charset="0"/>
                <a:ea typeface="Verdana" panose="020B0604030504040204" pitchFamily="34" charset="0"/>
              </a:rPr>
              <a:t>novos</a:t>
            </a:r>
            <a:r>
              <a:rPr lang="en-US" sz="2000" dirty="0">
                <a:solidFill>
                  <a:schemeClr val="accent6">
                    <a:lumMod val="75000"/>
                  </a:schemeClr>
                </a:solidFill>
                <a:latin typeface="Verdana" panose="020B0604030504040204" pitchFamily="34" charset="0"/>
                <a:ea typeface="Verdana" panose="020B0604030504040204" pitchFamily="34" charset="0"/>
              </a:rPr>
              <a:t> </a:t>
            </a:r>
            <a:r>
              <a:rPr lang="en-US" sz="2000" dirty="0" err="1">
                <a:solidFill>
                  <a:schemeClr val="accent6">
                    <a:lumMod val="75000"/>
                  </a:schemeClr>
                </a:solidFill>
                <a:latin typeface="Verdana" panose="020B0604030504040204" pitchFamily="34" charset="0"/>
                <a:ea typeface="Verdana" panose="020B0604030504040204" pitchFamily="34" charset="0"/>
              </a:rPr>
              <a:t>rebentos</a:t>
            </a:r>
            <a:r>
              <a:rPr lang="en-US" sz="2000" dirty="0">
                <a:solidFill>
                  <a:schemeClr val="accent6">
                    <a:lumMod val="75000"/>
                  </a:schemeClr>
                </a:solidFill>
                <a:latin typeface="Verdana" panose="020B0604030504040204" pitchFamily="34" charset="0"/>
                <a:ea typeface="Verdana" panose="020B0604030504040204" pitchFamily="34" charset="0"/>
              </a:rPr>
              <a:t> fortes, </a:t>
            </a:r>
            <a:r>
              <a:rPr lang="en-US" sz="2000" dirty="0" err="1">
                <a:solidFill>
                  <a:schemeClr val="accent6">
                    <a:lumMod val="75000"/>
                  </a:schemeClr>
                </a:solidFill>
                <a:latin typeface="Verdana" panose="020B0604030504040204" pitchFamily="34" charset="0"/>
                <a:ea typeface="Verdana" panose="020B0604030504040204" pitchFamily="34" charset="0"/>
              </a:rPr>
              <a:t>ano</a:t>
            </a:r>
            <a:r>
              <a:rPr lang="en-US" sz="2000" dirty="0">
                <a:solidFill>
                  <a:schemeClr val="accent6">
                    <a:lumMod val="75000"/>
                  </a:schemeClr>
                </a:solidFill>
                <a:latin typeface="Verdana" panose="020B0604030504040204" pitchFamily="34" charset="0"/>
                <a:ea typeface="Verdana" panose="020B0604030504040204" pitchFamily="34" charset="0"/>
              </a:rPr>
              <a:t> </a:t>
            </a:r>
            <a:r>
              <a:rPr lang="en-US" sz="2000" dirty="0" err="1">
                <a:solidFill>
                  <a:schemeClr val="accent6">
                    <a:lumMod val="75000"/>
                  </a:schemeClr>
                </a:solidFill>
                <a:latin typeface="Verdana" panose="020B0604030504040204" pitchFamily="34" charset="0"/>
                <a:ea typeface="Verdana" panose="020B0604030504040204" pitchFamily="34" charset="0"/>
              </a:rPr>
              <a:t>após</a:t>
            </a:r>
            <a:r>
              <a:rPr lang="en-US" sz="2000" dirty="0">
                <a:solidFill>
                  <a:schemeClr val="accent6">
                    <a:lumMod val="75000"/>
                  </a:schemeClr>
                </a:solidFill>
                <a:latin typeface="Verdana" panose="020B0604030504040204" pitchFamily="34" charset="0"/>
                <a:ea typeface="Verdana" panose="020B0604030504040204" pitchFamily="34" charset="0"/>
              </a:rPr>
              <a:t> </a:t>
            </a:r>
            <a:r>
              <a:rPr lang="en-US" sz="2000" dirty="0" err="1">
                <a:solidFill>
                  <a:schemeClr val="accent6">
                    <a:lumMod val="75000"/>
                  </a:schemeClr>
                </a:solidFill>
                <a:latin typeface="Verdana" panose="020B0604030504040204" pitchFamily="34" charset="0"/>
                <a:ea typeface="Verdana" panose="020B0604030504040204" pitchFamily="34" charset="0"/>
              </a:rPr>
              <a:t>ano</a:t>
            </a:r>
            <a:r>
              <a:rPr lang="en-US" sz="2000" dirty="0">
                <a:solidFill>
                  <a:schemeClr val="accent6">
                    <a:lumMod val="75000"/>
                  </a:schemeClr>
                </a:solidFill>
                <a:latin typeface="Verdana" panose="020B0604030504040204" pitchFamily="34" charset="0"/>
                <a:ea typeface="Verdana" panose="020B0604030504040204" pitchFamily="34" charset="0"/>
              </a:rPr>
              <a:t>.</a:t>
            </a:r>
          </a:p>
          <a:p>
            <a:endParaRPr lang="en-US" sz="2000" dirty="0">
              <a:latin typeface="Verdana" panose="020B0604030504040204" pitchFamily="34" charset="0"/>
              <a:ea typeface="Verdana" panose="020B0604030504040204" pitchFamily="34" charset="0"/>
            </a:endParaRPr>
          </a:p>
          <a:p>
            <a:r>
              <a:rPr lang="en-US" sz="2000" b="1" dirty="0" err="1">
                <a:solidFill>
                  <a:schemeClr val="accent2">
                    <a:lumMod val="75000"/>
                  </a:schemeClr>
                </a:solidFill>
                <a:latin typeface="Verdana" panose="020B0604030504040204" pitchFamily="34" charset="0"/>
                <a:ea typeface="Verdana" panose="020B0604030504040204" pitchFamily="34" charset="0"/>
              </a:rPr>
              <a:t>Lecteur</a:t>
            </a:r>
            <a:r>
              <a:rPr lang="en-US" sz="2000" b="1" dirty="0">
                <a:solidFill>
                  <a:schemeClr val="accent2">
                    <a:lumMod val="75000"/>
                  </a:schemeClr>
                </a:solidFill>
                <a:latin typeface="Verdana" panose="020B0604030504040204" pitchFamily="34" charset="0"/>
                <a:ea typeface="Verdana" panose="020B0604030504040204" pitchFamily="34" charset="0"/>
              </a:rPr>
              <a:t> : </a:t>
            </a:r>
            <a:r>
              <a:rPr lang="en-US" sz="2000" dirty="0">
                <a:solidFill>
                  <a:schemeClr val="accent2">
                    <a:lumMod val="75000"/>
                  </a:schemeClr>
                </a:solidFill>
                <a:latin typeface="Verdana" panose="020B0604030504040204" pitchFamily="34" charset="0"/>
                <a:ea typeface="Verdana" panose="020B0604030504040204" pitchFamily="34" charset="0"/>
              </a:rPr>
              <a:t>Mais la mort </a:t>
            </a:r>
            <a:r>
              <a:rPr lang="en-US" sz="2000" dirty="0" err="1">
                <a:solidFill>
                  <a:schemeClr val="accent2">
                    <a:lumMod val="75000"/>
                  </a:schemeClr>
                </a:solidFill>
                <a:latin typeface="Verdana" panose="020B0604030504040204" pitchFamily="34" charset="0"/>
                <a:ea typeface="Verdana" panose="020B0604030504040204" pitchFamily="34" charset="0"/>
              </a:rPr>
              <a:t>n’a</a:t>
            </a:r>
            <a:r>
              <a:rPr lang="en-US" sz="2000" dirty="0">
                <a:solidFill>
                  <a:schemeClr val="accent2">
                    <a:lumMod val="75000"/>
                  </a:schemeClr>
                </a:solidFill>
                <a:latin typeface="Verdana" panose="020B0604030504040204" pitchFamily="34" charset="0"/>
                <a:ea typeface="Verdana" panose="020B0604030504040204" pitchFamily="34" charset="0"/>
              </a:rPr>
              <a:t> pas le dernier mot. Un </a:t>
            </a:r>
            <a:r>
              <a:rPr lang="en-US" sz="2000" dirty="0" err="1">
                <a:solidFill>
                  <a:schemeClr val="accent2">
                    <a:lumMod val="75000"/>
                  </a:schemeClr>
                </a:solidFill>
                <a:latin typeface="Verdana" panose="020B0604030504040204" pitchFamily="34" charset="0"/>
                <a:ea typeface="Verdana" panose="020B0604030504040204" pitchFamily="34" charset="0"/>
              </a:rPr>
              <a:t>arbre</a:t>
            </a:r>
            <a:r>
              <a:rPr lang="en-US" sz="2000" dirty="0">
                <a:solidFill>
                  <a:schemeClr val="accent2">
                    <a:lumMod val="75000"/>
                  </a:schemeClr>
                </a:solidFill>
                <a:latin typeface="Verdana" panose="020B0604030504040204" pitchFamily="34" charset="0"/>
                <a:ea typeface="Verdana" panose="020B0604030504040204" pitchFamily="34" charset="0"/>
              </a:rPr>
              <a:t>, le </a:t>
            </a:r>
            <a:r>
              <a:rPr lang="en-US" sz="2000" dirty="0" err="1">
                <a:solidFill>
                  <a:schemeClr val="accent2">
                    <a:lumMod val="75000"/>
                  </a:schemeClr>
                </a:solidFill>
                <a:latin typeface="Verdana" panose="020B0604030504040204" pitchFamily="34" charset="0"/>
                <a:ea typeface="Verdana" panose="020B0604030504040204" pitchFamily="34" charset="0"/>
              </a:rPr>
              <a:t>phénix</a:t>
            </a:r>
            <a:r>
              <a:rPr lang="en-US" sz="2000" dirty="0">
                <a:solidFill>
                  <a:schemeClr val="accent2">
                    <a:lumMod val="75000"/>
                  </a:schemeClr>
                </a:solidFill>
                <a:latin typeface="Verdana" panose="020B0604030504040204" pitchFamily="34" charset="0"/>
                <a:ea typeface="Verdana" panose="020B0604030504040204" pitchFamily="34" charset="0"/>
              </a:rPr>
              <a:t> du Parc de la Paix, </a:t>
            </a:r>
            <a:r>
              <a:rPr lang="en-US" sz="2000" dirty="0" err="1">
                <a:solidFill>
                  <a:schemeClr val="accent2">
                    <a:lumMod val="75000"/>
                  </a:schemeClr>
                </a:solidFill>
                <a:latin typeface="Verdana" panose="020B0604030504040204" pitchFamily="34" charset="0"/>
                <a:ea typeface="Verdana" panose="020B0604030504040204" pitchFamily="34" charset="0"/>
              </a:rPr>
              <a:t>porte</a:t>
            </a:r>
            <a:r>
              <a:rPr lang="en-US" sz="2000" dirty="0">
                <a:solidFill>
                  <a:schemeClr val="accent2">
                    <a:lumMod val="75000"/>
                  </a:schemeClr>
                </a:solidFill>
                <a:latin typeface="Verdana" panose="020B0604030504040204" pitchFamily="34" charset="0"/>
                <a:ea typeface="Verdana" panose="020B0604030504040204" pitchFamily="34" charset="0"/>
              </a:rPr>
              <a:t> les profondes </a:t>
            </a:r>
            <a:r>
              <a:rPr lang="en-US" sz="2000" dirty="0" err="1">
                <a:solidFill>
                  <a:schemeClr val="accent2">
                    <a:lumMod val="75000"/>
                  </a:schemeClr>
                </a:solidFill>
                <a:latin typeface="Verdana" panose="020B0604030504040204" pitchFamily="34" charset="0"/>
                <a:ea typeface="Verdana" panose="020B0604030504040204" pitchFamily="34" charset="0"/>
              </a:rPr>
              <a:t>blessures</a:t>
            </a:r>
            <a:r>
              <a:rPr lang="en-US" sz="2000" dirty="0">
                <a:solidFill>
                  <a:schemeClr val="accent2">
                    <a:lumMod val="75000"/>
                  </a:schemeClr>
                </a:solidFill>
                <a:latin typeface="Verdana" panose="020B0604030504040204" pitchFamily="34" charset="0"/>
                <a:ea typeface="Verdana" panose="020B0604030504040204" pitchFamily="34" charset="0"/>
              </a:rPr>
              <a:t> </a:t>
            </a:r>
            <a:r>
              <a:rPr lang="en-US" sz="2000" dirty="0" err="1">
                <a:solidFill>
                  <a:schemeClr val="accent2">
                    <a:lumMod val="75000"/>
                  </a:schemeClr>
                </a:solidFill>
                <a:latin typeface="Verdana" panose="020B0604030504040204" pitchFamily="34" charset="0"/>
                <a:ea typeface="Verdana" panose="020B0604030504040204" pitchFamily="34" charset="0"/>
              </a:rPr>
              <a:t>causées</a:t>
            </a:r>
            <a:r>
              <a:rPr lang="en-US" sz="2000" dirty="0">
                <a:solidFill>
                  <a:schemeClr val="accent2">
                    <a:lumMod val="75000"/>
                  </a:schemeClr>
                </a:solidFill>
                <a:latin typeface="Verdana" panose="020B0604030504040204" pitchFamily="34" charset="0"/>
                <a:ea typeface="Verdana" panose="020B0604030504040204" pitchFamily="34" charset="0"/>
              </a:rPr>
              <a:t> par les </a:t>
            </a:r>
            <a:r>
              <a:rPr lang="en-US" sz="2000" dirty="0" err="1">
                <a:solidFill>
                  <a:schemeClr val="accent2">
                    <a:lumMod val="75000"/>
                  </a:schemeClr>
                </a:solidFill>
                <a:latin typeface="Verdana" panose="020B0604030504040204" pitchFamily="34" charset="0"/>
                <a:ea typeface="Verdana" panose="020B0604030504040204" pitchFamily="34" charset="0"/>
              </a:rPr>
              <a:t>bombardements</a:t>
            </a:r>
            <a:r>
              <a:rPr lang="en-US" sz="2000" dirty="0">
                <a:solidFill>
                  <a:schemeClr val="accent2">
                    <a:lumMod val="75000"/>
                  </a:schemeClr>
                </a:solidFill>
                <a:latin typeface="Verdana" panose="020B0604030504040204" pitchFamily="34" charset="0"/>
                <a:ea typeface="Verdana" panose="020B0604030504040204" pitchFamily="34" charset="0"/>
              </a:rPr>
              <a:t>, </a:t>
            </a:r>
            <a:r>
              <a:rPr lang="en-US" sz="2000" dirty="0" err="1">
                <a:solidFill>
                  <a:schemeClr val="accent2">
                    <a:lumMod val="75000"/>
                  </a:schemeClr>
                </a:solidFill>
                <a:latin typeface="Verdana" panose="020B0604030504040204" pitchFamily="34" charset="0"/>
                <a:ea typeface="Verdana" panose="020B0604030504040204" pitchFamily="34" charset="0"/>
              </a:rPr>
              <a:t>mais</a:t>
            </a:r>
            <a:r>
              <a:rPr lang="en-US" sz="2000" dirty="0">
                <a:solidFill>
                  <a:schemeClr val="accent2">
                    <a:lumMod val="75000"/>
                  </a:schemeClr>
                </a:solidFill>
                <a:latin typeface="Verdana" panose="020B0604030504040204" pitchFamily="34" charset="0"/>
                <a:ea typeface="Verdana" panose="020B0604030504040204" pitchFamily="34" charset="0"/>
              </a:rPr>
              <a:t> il est </a:t>
            </a:r>
            <a:r>
              <a:rPr lang="en-US" sz="2000" dirty="0" err="1">
                <a:solidFill>
                  <a:schemeClr val="accent2">
                    <a:lumMod val="75000"/>
                  </a:schemeClr>
                </a:solidFill>
                <a:latin typeface="Verdana" panose="020B0604030504040204" pitchFamily="34" charset="0"/>
                <a:ea typeface="Verdana" panose="020B0604030504040204" pitchFamily="34" charset="0"/>
              </a:rPr>
              <a:t>toujours</a:t>
            </a:r>
            <a:r>
              <a:rPr lang="en-US" sz="2000" dirty="0">
                <a:solidFill>
                  <a:schemeClr val="accent2">
                    <a:lumMod val="75000"/>
                  </a:schemeClr>
                </a:solidFill>
                <a:latin typeface="Verdana" panose="020B0604030504040204" pitchFamily="34" charset="0"/>
                <a:ea typeface="Verdana" panose="020B0604030504040204" pitchFamily="34" charset="0"/>
              </a:rPr>
              <a:t> </a:t>
            </a:r>
            <a:r>
              <a:rPr lang="en-US" sz="2000" dirty="0" err="1">
                <a:solidFill>
                  <a:schemeClr val="accent2">
                    <a:lumMod val="75000"/>
                  </a:schemeClr>
                </a:solidFill>
                <a:latin typeface="Verdana" panose="020B0604030504040204" pitchFamily="34" charset="0"/>
                <a:ea typeface="Verdana" panose="020B0604030504040204" pitchFamily="34" charset="0"/>
              </a:rPr>
              <a:t>en</a:t>
            </a:r>
            <a:r>
              <a:rPr lang="en-US" sz="2000" dirty="0">
                <a:solidFill>
                  <a:schemeClr val="accent2">
                    <a:lumMod val="75000"/>
                  </a:schemeClr>
                </a:solidFill>
                <a:latin typeface="Verdana" panose="020B0604030504040204" pitchFamily="34" charset="0"/>
                <a:ea typeface="Verdana" panose="020B0604030504040204" pitchFamily="34" charset="0"/>
              </a:rPr>
              <a:t> vie ; il </a:t>
            </a:r>
            <a:r>
              <a:rPr lang="en-US" sz="2000" dirty="0" err="1">
                <a:solidFill>
                  <a:schemeClr val="accent2">
                    <a:lumMod val="75000"/>
                  </a:schemeClr>
                </a:solidFill>
                <a:latin typeface="Verdana" panose="020B0604030504040204" pitchFamily="34" charset="0"/>
                <a:ea typeface="Verdana" panose="020B0604030504040204" pitchFamily="34" charset="0"/>
              </a:rPr>
              <a:t>protège</a:t>
            </a:r>
            <a:r>
              <a:rPr lang="en-US" sz="2000" dirty="0">
                <a:solidFill>
                  <a:schemeClr val="accent2">
                    <a:lumMod val="75000"/>
                  </a:schemeClr>
                </a:solidFill>
                <a:latin typeface="Verdana" panose="020B0604030504040204" pitchFamily="34" charset="0"/>
                <a:ea typeface="Verdana" panose="020B0604030504040204" pitchFamily="34" charset="0"/>
              </a:rPr>
              <a:t> son tronc </a:t>
            </a:r>
            <a:r>
              <a:rPr lang="en-US" sz="2000" dirty="0" err="1">
                <a:solidFill>
                  <a:schemeClr val="accent2">
                    <a:lumMod val="75000"/>
                  </a:schemeClr>
                </a:solidFill>
                <a:latin typeface="Verdana" panose="020B0604030504040204" pitchFamily="34" charset="0"/>
                <a:ea typeface="Verdana" panose="020B0604030504040204" pitchFamily="34" charset="0"/>
              </a:rPr>
              <a:t>meurtri</a:t>
            </a:r>
            <a:r>
              <a:rPr lang="en-US" sz="2000" dirty="0">
                <a:solidFill>
                  <a:schemeClr val="accent2">
                    <a:lumMod val="75000"/>
                  </a:schemeClr>
                </a:solidFill>
                <a:latin typeface="Verdana" panose="020B0604030504040204" pitchFamily="34" charset="0"/>
                <a:ea typeface="Verdana" panose="020B0604030504040204" pitchFamily="34" charset="0"/>
              </a:rPr>
              <a:t> et </a:t>
            </a:r>
            <a:r>
              <a:rPr lang="en-US" sz="2000" dirty="0" err="1">
                <a:solidFill>
                  <a:schemeClr val="accent2">
                    <a:lumMod val="75000"/>
                  </a:schemeClr>
                </a:solidFill>
                <a:latin typeface="Verdana" panose="020B0604030504040204" pitchFamily="34" charset="0"/>
                <a:ea typeface="Verdana" panose="020B0604030504040204" pitchFamily="34" charset="0"/>
              </a:rPr>
              <a:t>produit</a:t>
            </a:r>
            <a:r>
              <a:rPr lang="en-US" sz="2000" dirty="0">
                <a:solidFill>
                  <a:schemeClr val="accent2">
                    <a:lumMod val="75000"/>
                  </a:schemeClr>
                </a:solidFill>
                <a:latin typeface="Verdana" panose="020B0604030504040204" pitchFamily="34" charset="0"/>
                <a:ea typeface="Verdana" panose="020B0604030504040204" pitchFamily="34" charset="0"/>
              </a:rPr>
              <a:t>, </a:t>
            </a:r>
            <a:r>
              <a:rPr lang="en-US" sz="2000" dirty="0" err="1">
                <a:solidFill>
                  <a:schemeClr val="accent2">
                    <a:lumMod val="75000"/>
                  </a:schemeClr>
                </a:solidFill>
                <a:latin typeface="Verdana" panose="020B0604030504040204" pitchFamily="34" charset="0"/>
                <a:ea typeface="Verdana" panose="020B0604030504040204" pitchFamily="34" charset="0"/>
              </a:rPr>
              <a:t>année</a:t>
            </a:r>
            <a:r>
              <a:rPr lang="en-US" sz="2000" dirty="0">
                <a:solidFill>
                  <a:schemeClr val="accent2">
                    <a:lumMod val="75000"/>
                  </a:schemeClr>
                </a:solidFill>
                <a:latin typeface="Verdana" panose="020B0604030504040204" pitchFamily="34" charset="0"/>
                <a:ea typeface="Verdana" panose="020B0604030504040204" pitchFamily="34" charset="0"/>
              </a:rPr>
              <a:t> après </a:t>
            </a:r>
            <a:r>
              <a:rPr lang="en-US" sz="2000" dirty="0" err="1">
                <a:solidFill>
                  <a:schemeClr val="accent2">
                    <a:lumMod val="75000"/>
                  </a:schemeClr>
                </a:solidFill>
                <a:latin typeface="Verdana" panose="020B0604030504040204" pitchFamily="34" charset="0"/>
                <a:ea typeface="Verdana" panose="020B0604030504040204" pitchFamily="34" charset="0"/>
              </a:rPr>
              <a:t>année</a:t>
            </a:r>
            <a:r>
              <a:rPr lang="en-US" sz="2000" dirty="0">
                <a:solidFill>
                  <a:schemeClr val="accent2">
                    <a:lumMod val="75000"/>
                  </a:schemeClr>
                </a:solidFill>
                <a:latin typeface="Verdana" panose="020B0604030504040204" pitchFamily="34" charset="0"/>
                <a:ea typeface="Verdana" panose="020B0604030504040204" pitchFamily="34" charset="0"/>
              </a:rPr>
              <a:t>, de </a:t>
            </a:r>
            <a:r>
              <a:rPr lang="en-US" sz="2000" dirty="0" err="1">
                <a:solidFill>
                  <a:schemeClr val="accent2">
                    <a:lumMod val="75000"/>
                  </a:schemeClr>
                </a:solidFill>
                <a:latin typeface="Verdana" panose="020B0604030504040204" pitchFamily="34" charset="0"/>
                <a:ea typeface="Verdana" panose="020B0604030504040204" pitchFamily="34" charset="0"/>
              </a:rPr>
              <a:t>nouvelles</a:t>
            </a:r>
            <a:r>
              <a:rPr lang="en-US" sz="2000" dirty="0">
                <a:solidFill>
                  <a:schemeClr val="accent2">
                    <a:lumMod val="75000"/>
                  </a:schemeClr>
                </a:solidFill>
                <a:latin typeface="Verdana" panose="020B0604030504040204" pitchFamily="34" charset="0"/>
                <a:ea typeface="Verdana" panose="020B0604030504040204" pitchFamily="34" charset="0"/>
              </a:rPr>
              <a:t> </a:t>
            </a:r>
            <a:r>
              <a:rPr lang="en-US" sz="2000" dirty="0" err="1">
                <a:solidFill>
                  <a:schemeClr val="accent2">
                    <a:lumMod val="75000"/>
                  </a:schemeClr>
                </a:solidFill>
                <a:latin typeface="Verdana" panose="020B0604030504040204" pitchFamily="34" charset="0"/>
                <a:ea typeface="Verdana" panose="020B0604030504040204" pitchFamily="34" charset="0"/>
              </a:rPr>
              <a:t>pousses</a:t>
            </a:r>
            <a:r>
              <a:rPr lang="en-US" sz="2000" dirty="0">
                <a:solidFill>
                  <a:schemeClr val="accent2">
                    <a:lumMod val="75000"/>
                  </a:schemeClr>
                </a:solidFill>
                <a:latin typeface="Verdana" panose="020B0604030504040204" pitchFamily="34" charset="0"/>
                <a:ea typeface="Verdana" panose="020B0604030504040204" pitchFamily="34" charset="0"/>
              </a:rPr>
              <a:t> </a:t>
            </a:r>
            <a:r>
              <a:rPr lang="en-US" sz="2000" dirty="0" err="1">
                <a:solidFill>
                  <a:schemeClr val="accent2">
                    <a:lumMod val="75000"/>
                  </a:schemeClr>
                </a:solidFill>
                <a:latin typeface="Verdana" panose="020B0604030504040204" pitchFamily="34" charset="0"/>
                <a:ea typeface="Verdana" panose="020B0604030504040204" pitchFamily="34" charset="0"/>
              </a:rPr>
              <a:t>vigoureuses</a:t>
            </a:r>
            <a:r>
              <a:rPr lang="en-US" sz="2000" dirty="0">
                <a:solidFill>
                  <a:schemeClr val="accent2">
                    <a:lumMod val="75000"/>
                  </a:schemeClr>
                </a:solidFill>
                <a:latin typeface="Verdana" panose="020B0604030504040204" pitchFamily="34" charset="0"/>
                <a:ea typeface="Verdana" panose="020B0604030504040204" pitchFamily="34" charset="0"/>
              </a:rPr>
              <a:t>.</a:t>
            </a:r>
          </a:p>
        </p:txBody>
      </p:sp>
      <p:sp>
        <p:nvSpPr>
          <p:cNvPr id="5" name="Rectangle 4">
            <a:extLst>
              <a:ext uri="{FF2B5EF4-FFF2-40B4-BE49-F238E27FC236}">
                <a16:creationId xmlns:a16="http://schemas.microsoft.com/office/drawing/2014/main" id="{F7D73083-DFD8-6DA3-E05B-0EEC88116BEE}"/>
              </a:ext>
            </a:extLst>
          </p:cNvPr>
          <p:cNvSpPr/>
          <p:nvPr/>
        </p:nvSpPr>
        <p:spPr>
          <a:xfrm>
            <a:off x="158663" y="234698"/>
            <a:ext cx="11728537" cy="646331"/>
          </a:xfrm>
          <a:prstGeom prst="rect">
            <a:avLst/>
          </a:prstGeom>
          <a:noFill/>
        </p:spPr>
        <p:txBody>
          <a:bodyPr wrap="square" lIns="91440" tIns="45720" rIns="91440" bIns="45720">
            <a:spAutoFit/>
          </a:bodyPr>
          <a:lstStyle/>
          <a:p>
            <a:r>
              <a:rPr lang="en-US" sz="3600" b="1" dirty="0">
                <a:solidFill>
                  <a:schemeClr val="accent1"/>
                </a:solidFill>
              </a:rPr>
              <a:t>Our Prayer</a:t>
            </a:r>
            <a:r>
              <a:rPr lang="en-US" sz="3600" b="1" dirty="0"/>
              <a:t> </a:t>
            </a:r>
            <a:r>
              <a:rPr lang="en-US" sz="3600" b="1" dirty="0">
                <a:solidFill>
                  <a:schemeClr val="accent5">
                    <a:lumMod val="75000"/>
                  </a:schemeClr>
                </a:solidFill>
              </a:rPr>
              <a:t>Nuestra </a:t>
            </a:r>
            <a:r>
              <a:rPr lang="en-US" sz="3600" b="1" dirty="0" err="1">
                <a:solidFill>
                  <a:schemeClr val="accent5">
                    <a:lumMod val="75000"/>
                  </a:schemeClr>
                </a:solidFill>
              </a:rPr>
              <a:t>oración</a:t>
            </a:r>
            <a:r>
              <a:rPr lang="en-US" sz="3600" b="1" dirty="0"/>
              <a:t> </a:t>
            </a:r>
            <a:r>
              <a:rPr lang="en-US" sz="3600" b="1" dirty="0">
                <a:solidFill>
                  <a:schemeClr val="accent6">
                    <a:lumMod val="75000"/>
                  </a:schemeClr>
                </a:solidFill>
              </a:rPr>
              <a:t>A </a:t>
            </a:r>
            <a:r>
              <a:rPr lang="en-US" sz="3600" b="1" dirty="0" err="1">
                <a:solidFill>
                  <a:schemeClr val="accent6">
                    <a:lumMod val="75000"/>
                  </a:schemeClr>
                </a:solidFill>
              </a:rPr>
              <a:t>nossa</a:t>
            </a:r>
            <a:r>
              <a:rPr lang="en-US" sz="3600" b="1" dirty="0">
                <a:solidFill>
                  <a:schemeClr val="accent6">
                    <a:lumMod val="75000"/>
                  </a:schemeClr>
                </a:solidFill>
              </a:rPr>
              <a:t> </a:t>
            </a:r>
            <a:r>
              <a:rPr lang="en-US" sz="3600" b="1" dirty="0" err="1">
                <a:solidFill>
                  <a:schemeClr val="accent6">
                    <a:lumMod val="75000"/>
                  </a:schemeClr>
                </a:solidFill>
              </a:rPr>
              <a:t>oração</a:t>
            </a:r>
            <a:r>
              <a:rPr lang="en-US" sz="3600" dirty="0"/>
              <a:t> </a:t>
            </a:r>
            <a:r>
              <a:rPr lang="en-US" sz="3600" b="1" dirty="0">
                <a:solidFill>
                  <a:schemeClr val="accent2">
                    <a:lumMod val="75000"/>
                  </a:schemeClr>
                </a:solidFill>
              </a:rPr>
              <a:t>Notre </a:t>
            </a:r>
            <a:r>
              <a:rPr lang="en-US" sz="3600" b="1" dirty="0" err="1">
                <a:solidFill>
                  <a:schemeClr val="accent2">
                    <a:lumMod val="75000"/>
                  </a:schemeClr>
                </a:solidFill>
              </a:rPr>
              <a:t>prière</a:t>
            </a:r>
            <a:endParaRPr lang="en-US" sz="3600" dirty="0">
              <a:solidFill>
                <a:schemeClr val="accent2">
                  <a:lumMod val="75000"/>
                </a:schemeClr>
              </a:solidFill>
            </a:endParaRPr>
          </a:p>
        </p:txBody>
      </p:sp>
    </p:spTree>
    <p:extLst>
      <p:ext uri="{BB962C8B-B14F-4D97-AF65-F5344CB8AC3E}">
        <p14:creationId xmlns:p14="http://schemas.microsoft.com/office/powerpoint/2010/main" val="32417508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4C52696-C124-F748-BF73-0A2F2EA07FB6}"/>
              </a:ext>
            </a:extLst>
          </p:cNvPr>
          <p:cNvSpPr txBox="1"/>
          <p:nvPr/>
        </p:nvSpPr>
        <p:spPr>
          <a:xfrm>
            <a:off x="264160" y="940971"/>
            <a:ext cx="11816080" cy="5632311"/>
          </a:xfrm>
          <a:prstGeom prst="rect">
            <a:avLst/>
          </a:prstGeom>
          <a:noFill/>
        </p:spPr>
        <p:txBody>
          <a:bodyPr wrap="square">
            <a:spAutoFit/>
          </a:bodyPr>
          <a:lstStyle/>
          <a:p>
            <a:r>
              <a:rPr lang="en-US" sz="2000" b="1" dirty="0">
                <a:solidFill>
                  <a:schemeClr val="accent1"/>
                </a:solidFill>
                <a:latin typeface="Verdana" panose="020B0604030504040204" pitchFamily="34" charset="0"/>
                <a:ea typeface="Verdana" panose="020B0604030504040204" pitchFamily="34" charset="0"/>
              </a:rPr>
              <a:t>ALL: </a:t>
            </a:r>
            <a:r>
              <a:rPr lang="en-US" sz="2000" dirty="0">
                <a:solidFill>
                  <a:schemeClr val="accent1"/>
                </a:solidFill>
                <a:latin typeface="Verdana" panose="020B0604030504040204" pitchFamily="34" charset="0"/>
                <a:ea typeface="Verdana" panose="020B0604030504040204" pitchFamily="34" charset="0"/>
              </a:rPr>
              <a:t>Determined, dear God, like us to shape a peaceful world. Help us to remember what we too cannot bear to think of as lost forever in a nuclear war. Help us to build a more just and peaceful world. </a:t>
            </a:r>
            <a:r>
              <a:rPr lang="en-US" sz="2000" b="1" dirty="0">
                <a:solidFill>
                  <a:schemeClr val="accent1"/>
                </a:solidFill>
                <a:latin typeface="Verdana" panose="020B0604030504040204" pitchFamily="34" charset="0"/>
                <a:ea typeface="Verdana" panose="020B0604030504040204" pitchFamily="34" charset="0"/>
              </a:rPr>
              <a:t>Amen</a:t>
            </a:r>
            <a:r>
              <a:rPr lang="en-US" sz="2000" dirty="0">
                <a:solidFill>
                  <a:schemeClr val="accent1"/>
                </a:solidFill>
                <a:latin typeface="Verdana" panose="020B0604030504040204" pitchFamily="34" charset="0"/>
                <a:ea typeface="Verdana" panose="020B0604030504040204" pitchFamily="34" charset="0"/>
              </a:rPr>
              <a:t>.</a:t>
            </a:r>
          </a:p>
          <a:p>
            <a:endParaRPr lang="en-US" sz="2000" dirty="0">
              <a:latin typeface="Verdana" panose="020B0604030504040204" pitchFamily="34" charset="0"/>
              <a:ea typeface="Verdana" panose="020B0604030504040204" pitchFamily="34" charset="0"/>
            </a:endParaRPr>
          </a:p>
          <a:p>
            <a:r>
              <a:rPr lang="en-US" sz="2000" b="1" dirty="0">
                <a:solidFill>
                  <a:schemeClr val="accent5">
                    <a:lumMod val="75000"/>
                  </a:schemeClr>
                </a:solidFill>
                <a:latin typeface="Verdana" panose="020B0604030504040204" pitchFamily="34" charset="0"/>
                <a:ea typeface="Verdana" panose="020B0604030504040204" pitchFamily="34" charset="0"/>
              </a:rPr>
              <a:t>TODOS: </a:t>
            </a:r>
            <a:r>
              <a:rPr lang="en-US" sz="2000" dirty="0" err="1">
                <a:solidFill>
                  <a:schemeClr val="accent5">
                    <a:lumMod val="75000"/>
                  </a:schemeClr>
                </a:solidFill>
                <a:latin typeface="Verdana" panose="020B0604030504040204" pitchFamily="34" charset="0"/>
                <a:ea typeface="Verdana" panose="020B0604030504040204" pitchFamily="34" charset="0"/>
              </a:rPr>
              <a:t>Decididos</a:t>
            </a:r>
            <a:r>
              <a:rPr lang="en-US" sz="2000" dirty="0">
                <a:solidFill>
                  <a:schemeClr val="accent5">
                    <a:lumMod val="75000"/>
                  </a:schemeClr>
                </a:solidFill>
                <a:latin typeface="Verdana" panose="020B0604030504040204" pitchFamily="34" charset="0"/>
                <a:ea typeface="Verdana" panose="020B0604030504040204" pitchFamily="34" charset="0"/>
              </a:rPr>
              <a:t>, </a:t>
            </a:r>
            <a:r>
              <a:rPr lang="en-US" sz="2000" dirty="0" err="1">
                <a:solidFill>
                  <a:schemeClr val="accent5">
                    <a:lumMod val="75000"/>
                  </a:schemeClr>
                </a:solidFill>
                <a:latin typeface="Verdana" panose="020B0604030504040204" pitchFamily="34" charset="0"/>
                <a:ea typeface="Verdana" panose="020B0604030504040204" pitchFamily="34" charset="0"/>
              </a:rPr>
              <a:t>querido</a:t>
            </a:r>
            <a:r>
              <a:rPr lang="en-US" sz="2000" dirty="0">
                <a:solidFill>
                  <a:schemeClr val="accent5">
                    <a:lumMod val="75000"/>
                  </a:schemeClr>
                </a:solidFill>
                <a:latin typeface="Verdana" panose="020B0604030504040204" pitchFamily="34" charset="0"/>
                <a:ea typeface="Verdana" panose="020B0604030504040204" pitchFamily="34" charset="0"/>
              </a:rPr>
              <a:t> Dios, al </a:t>
            </a:r>
            <a:r>
              <a:rPr lang="en-US" sz="2000" dirty="0" err="1">
                <a:solidFill>
                  <a:schemeClr val="accent5">
                    <a:lumMod val="75000"/>
                  </a:schemeClr>
                </a:solidFill>
                <a:latin typeface="Verdana" panose="020B0604030504040204" pitchFamily="34" charset="0"/>
                <a:ea typeface="Verdana" panose="020B0604030504040204" pitchFamily="34" charset="0"/>
              </a:rPr>
              <a:t>igual</a:t>
            </a:r>
            <a:r>
              <a:rPr lang="en-US" sz="2000" dirty="0">
                <a:solidFill>
                  <a:schemeClr val="accent5">
                    <a:lumMod val="75000"/>
                  </a:schemeClr>
                </a:solidFill>
                <a:latin typeface="Verdana" panose="020B0604030504040204" pitchFamily="34" charset="0"/>
                <a:ea typeface="Verdana" panose="020B0604030504040204" pitchFamily="34" charset="0"/>
              </a:rPr>
              <a:t> </a:t>
            </a:r>
            <a:r>
              <a:rPr lang="en-US" sz="2000" dirty="0" err="1">
                <a:solidFill>
                  <a:schemeClr val="accent5">
                    <a:lumMod val="75000"/>
                  </a:schemeClr>
                </a:solidFill>
                <a:latin typeface="Verdana" panose="020B0604030504040204" pitchFamily="34" charset="0"/>
                <a:ea typeface="Verdana" panose="020B0604030504040204" pitchFamily="34" charset="0"/>
              </a:rPr>
              <a:t>que</a:t>
            </a:r>
            <a:r>
              <a:rPr lang="en-US" sz="2000" dirty="0">
                <a:solidFill>
                  <a:schemeClr val="accent5">
                    <a:lumMod val="75000"/>
                  </a:schemeClr>
                </a:solidFill>
                <a:latin typeface="Verdana" panose="020B0604030504040204" pitchFamily="34" charset="0"/>
                <a:ea typeface="Verdana" panose="020B0604030504040204" pitchFamily="34" charset="0"/>
              </a:rPr>
              <a:t> </a:t>
            </a:r>
            <a:r>
              <a:rPr lang="en-US" sz="2000" dirty="0" err="1">
                <a:solidFill>
                  <a:schemeClr val="accent5">
                    <a:lumMod val="75000"/>
                  </a:schemeClr>
                </a:solidFill>
                <a:latin typeface="Verdana" panose="020B0604030504040204" pitchFamily="34" charset="0"/>
                <a:ea typeface="Verdana" panose="020B0604030504040204" pitchFamily="34" charset="0"/>
              </a:rPr>
              <a:t>nosotros</a:t>
            </a:r>
            <a:r>
              <a:rPr lang="en-US" sz="2000" dirty="0">
                <a:solidFill>
                  <a:schemeClr val="accent5">
                    <a:lumMod val="75000"/>
                  </a:schemeClr>
                </a:solidFill>
                <a:latin typeface="Verdana" panose="020B0604030504040204" pitchFamily="34" charset="0"/>
                <a:ea typeface="Verdana" panose="020B0604030504040204" pitchFamily="34" charset="0"/>
              </a:rPr>
              <a:t>, a </a:t>
            </a:r>
            <a:r>
              <a:rPr lang="en-US" sz="2000" dirty="0" err="1">
                <a:solidFill>
                  <a:schemeClr val="accent5">
                    <a:lumMod val="75000"/>
                  </a:schemeClr>
                </a:solidFill>
                <a:latin typeface="Verdana" panose="020B0604030504040204" pitchFamily="34" charset="0"/>
                <a:ea typeface="Verdana" panose="020B0604030504040204" pitchFamily="34" charset="0"/>
              </a:rPr>
              <a:t>forjar</a:t>
            </a:r>
            <a:r>
              <a:rPr lang="en-US" sz="2000" dirty="0">
                <a:solidFill>
                  <a:schemeClr val="accent5">
                    <a:lumMod val="75000"/>
                  </a:schemeClr>
                </a:solidFill>
                <a:latin typeface="Verdana" panose="020B0604030504040204" pitchFamily="34" charset="0"/>
                <a:ea typeface="Verdana" panose="020B0604030504040204" pitchFamily="34" charset="0"/>
              </a:rPr>
              <a:t> un </a:t>
            </a:r>
            <a:r>
              <a:rPr lang="en-US" sz="2000" dirty="0" err="1">
                <a:solidFill>
                  <a:schemeClr val="accent5">
                    <a:lumMod val="75000"/>
                  </a:schemeClr>
                </a:solidFill>
                <a:latin typeface="Verdana" panose="020B0604030504040204" pitchFamily="34" charset="0"/>
                <a:ea typeface="Verdana" panose="020B0604030504040204" pitchFamily="34" charset="0"/>
              </a:rPr>
              <a:t>mundo</a:t>
            </a:r>
            <a:r>
              <a:rPr lang="en-US" sz="2000" dirty="0">
                <a:solidFill>
                  <a:schemeClr val="accent5">
                    <a:lumMod val="75000"/>
                  </a:schemeClr>
                </a:solidFill>
                <a:latin typeface="Verdana" panose="020B0604030504040204" pitchFamily="34" charset="0"/>
                <a:ea typeface="Verdana" panose="020B0604030504040204" pitchFamily="34" charset="0"/>
              </a:rPr>
              <a:t> </a:t>
            </a:r>
            <a:r>
              <a:rPr lang="en-US" sz="2000" dirty="0" err="1">
                <a:solidFill>
                  <a:schemeClr val="accent5">
                    <a:lumMod val="75000"/>
                  </a:schemeClr>
                </a:solidFill>
                <a:latin typeface="Verdana" panose="020B0604030504040204" pitchFamily="34" charset="0"/>
                <a:ea typeface="Verdana" panose="020B0604030504040204" pitchFamily="34" charset="0"/>
              </a:rPr>
              <a:t>pacífico</a:t>
            </a:r>
            <a:r>
              <a:rPr lang="en-US" sz="2000" dirty="0">
                <a:solidFill>
                  <a:schemeClr val="accent5">
                    <a:lumMod val="75000"/>
                  </a:schemeClr>
                </a:solidFill>
                <a:latin typeface="Verdana" panose="020B0604030504040204" pitchFamily="34" charset="0"/>
                <a:ea typeface="Verdana" panose="020B0604030504040204" pitchFamily="34" charset="0"/>
              </a:rPr>
              <a:t>. </a:t>
            </a:r>
            <a:r>
              <a:rPr lang="en-US" sz="2000" dirty="0" err="1">
                <a:solidFill>
                  <a:schemeClr val="accent5">
                    <a:lumMod val="75000"/>
                  </a:schemeClr>
                </a:solidFill>
                <a:latin typeface="Verdana" panose="020B0604030504040204" pitchFamily="34" charset="0"/>
                <a:ea typeface="Verdana" panose="020B0604030504040204" pitchFamily="34" charset="0"/>
              </a:rPr>
              <a:t>Ayúdenos</a:t>
            </a:r>
            <a:r>
              <a:rPr lang="en-US" sz="2000" dirty="0">
                <a:solidFill>
                  <a:schemeClr val="accent5">
                    <a:lumMod val="75000"/>
                  </a:schemeClr>
                </a:solidFill>
                <a:latin typeface="Verdana" panose="020B0604030504040204" pitchFamily="34" charset="0"/>
                <a:ea typeface="Verdana" panose="020B0604030504040204" pitchFamily="34" charset="0"/>
              </a:rPr>
              <a:t> a </a:t>
            </a:r>
            <a:r>
              <a:rPr lang="en-US" sz="2000" dirty="0" err="1">
                <a:solidFill>
                  <a:schemeClr val="accent5">
                    <a:lumMod val="75000"/>
                  </a:schemeClr>
                </a:solidFill>
                <a:latin typeface="Verdana" panose="020B0604030504040204" pitchFamily="34" charset="0"/>
                <a:ea typeface="Verdana" panose="020B0604030504040204" pitchFamily="34" charset="0"/>
              </a:rPr>
              <a:t>recordar</a:t>
            </a:r>
            <a:r>
              <a:rPr lang="en-US" sz="2000" dirty="0">
                <a:solidFill>
                  <a:schemeClr val="accent5">
                    <a:lumMod val="75000"/>
                  </a:schemeClr>
                </a:solidFill>
                <a:latin typeface="Verdana" panose="020B0604030504040204" pitchFamily="34" charset="0"/>
                <a:ea typeface="Verdana" panose="020B0604030504040204" pitchFamily="34" charset="0"/>
              </a:rPr>
              <a:t> </a:t>
            </a:r>
            <a:r>
              <a:rPr lang="en-US" sz="2000" dirty="0" err="1">
                <a:solidFill>
                  <a:schemeClr val="accent5">
                    <a:lumMod val="75000"/>
                  </a:schemeClr>
                </a:solidFill>
                <a:latin typeface="Verdana" panose="020B0604030504040204" pitchFamily="34" charset="0"/>
                <a:ea typeface="Verdana" panose="020B0604030504040204" pitchFamily="34" charset="0"/>
              </a:rPr>
              <a:t>aquello</a:t>
            </a:r>
            <a:r>
              <a:rPr lang="en-US" sz="2000" dirty="0">
                <a:solidFill>
                  <a:schemeClr val="accent5">
                    <a:lumMod val="75000"/>
                  </a:schemeClr>
                </a:solidFill>
                <a:latin typeface="Verdana" panose="020B0604030504040204" pitchFamily="34" charset="0"/>
                <a:ea typeface="Verdana" panose="020B0604030504040204" pitchFamily="34" charset="0"/>
              </a:rPr>
              <a:t> </a:t>
            </a:r>
            <a:r>
              <a:rPr lang="en-US" sz="2000" dirty="0" err="1">
                <a:solidFill>
                  <a:schemeClr val="accent5">
                    <a:lumMod val="75000"/>
                  </a:schemeClr>
                </a:solidFill>
                <a:latin typeface="Verdana" panose="020B0604030504040204" pitchFamily="34" charset="0"/>
                <a:ea typeface="Verdana" panose="020B0604030504040204" pitchFamily="34" charset="0"/>
              </a:rPr>
              <a:t>que</a:t>
            </a:r>
            <a:r>
              <a:rPr lang="en-US" sz="2000" dirty="0">
                <a:solidFill>
                  <a:schemeClr val="accent5">
                    <a:lumMod val="75000"/>
                  </a:schemeClr>
                </a:solidFill>
                <a:latin typeface="Verdana" panose="020B0604030504040204" pitchFamily="34" charset="0"/>
                <a:ea typeface="Verdana" panose="020B0604030504040204" pitchFamily="34" charset="0"/>
              </a:rPr>
              <a:t> </a:t>
            </a:r>
            <a:r>
              <a:rPr lang="en-US" sz="2000" dirty="0" err="1">
                <a:solidFill>
                  <a:schemeClr val="accent5">
                    <a:lumMod val="75000"/>
                  </a:schemeClr>
                </a:solidFill>
                <a:latin typeface="Verdana" panose="020B0604030504040204" pitchFamily="34" charset="0"/>
                <a:ea typeface="Verdana" panose="020B0604030504040204" pitchFamily="34" charset="0"/>
              </a:rPr>
              <a:t>tampoco</a:t>
            </a:r>
            <a:r>
              <a:rPr lang="en-US" sz="2000" dirty="0">
                <a:solidFill>
                  <a:schemeClr val="accent5">
                    <a:lumMod val="75000"/>
                  </a:schemeClr>
                </a:solidFill>
                <a:latin typeface="Verdana" panose="020B0604030504040204" pitchFamily="34" charset="0"/>
                <a:ea typeface="Verdana" panose="020B0604030504040204" pitchFamily="34" charset="0"/>
              </a:rPr>
              <a:t> </a:t>
            </a:r>
            <a:r>
              <a:rPr lang="en-US" sz="2000" dirty="0" err="1">
                <a:solidFill>
                  <a:schemeClr val="accent5">
                    <a:lumMod val="75000"/>
                  </a:schemeClr>
                </a:solidFill>
                <a:latin typeface="Verdana" panose="020B0604030504040204" pitchFamily="34" charset="0"/>
                <a:ea typeface="Verdana" panose="020B0604030504040204" pitchFamily="34" charset="0"/>
              </a:rPr>
              <a:t>nosotros</a:t>
            </a:r>
            <a:r>
              <a:rPr lang="en-US" sz="2000" dirty="0">
                <a:solidFill>
                  <a:schemeClr val="accent5">
                    <a:lumMod val="75000"/>
                  </a:schemeClr>
                </a:solidFill>
                <a:latin typeface="Verdana" panose="020B0604030504040204" pitchFamily="34" charset="0"/>
                <a:ea typeface="Verdana" panose="020B0604030504040204" pitchFamily="34" charset="0"/>
              </a:rPr>
              <a:t> </a:t>
            </a:r>
            <a:r>
              <a:rPr lang="en-US" sz="2000" dirty="0" err="1">
                <a:solidFill>
                  <a:schemeClr val="accent5">
                    <a:lumMod val="75000"/>
                  </a:schemeClr>
                </a:solidFill>
                <a:latin typeface="Verdana" panose="020B0604030504040204" pitchFamily="34" charset="0"/>
                <a:ea typeface="Verdana" panose="020B0604030504040204" pitchFamily="34" charset="0"/>
              </a:rPr>
              <a:t>podemos</a:t>
            </a:r>
            <a:r>
              <a:rPr lang="en-US" sz="2000" dirty="0">
                <a:solidFill>
                  <a:schemeClr val="accent5">
                    <a:lumMod val="75000"/>
                  </a:schemeClr>
                </a:solidFill>
                <a:latin typeface="Verdana" panose="020B0604030504040204" pitchFamily="34" charset="0"/>
                <a:ea typeface="Verdana" panose="020B0604030504040204" pitchFamily="34" charset="0"/>
              </a:rPr>
              <a:t> </a:t>
            </a:r>
            <a:r>
              <a:rPr lang="en-US" sz="2000" dirty="0" err="1">
                <a:solidFill>
                  <a:schemeClr val="accent5">
                    <a:lumMod val="75000"/>
                  </a:schemeClr>
                </a:solidFill>
                <a:latin typeface="Verdana" panose="020B0604030504040204" pitchFamily="34" charset="0"/>
                <a:ea typeface="Verdana" panose="020B0604030504040204" pitchFamily="34" charset="0"/>
              </a:rPr>
              <a:t>soportar</a:t>
            </a:r>
            <a:r>
              <a:rPr lang="en-US" sz="2000" dirty="0">
                <a:solidFill>
                  <a:schemeClr val="accent5">
                    <a:lumMod val="75000"/>
                  </a:schemeClr>
                </a:solidFill>
                <a:latin typeface="Verdana" panose="020B0604030504040204" pitchFamily="34" charset="0"/>
                <a:ea typeface="Verdana" panose="020B0604030504040204" pitchFamily="34" charset="0"/>
              </a:rPr>
              <a:t> </a:t>
            </a:r>
            <a:r>
              <a:rPr lang="en-US" sz="2000" dirty="0" err="1">
                <a:solidFill>
                  <a:schemeClr val="accent5">
                    <a:lumMod val="75000"/>
                  </a:schemeClr>
                </a:solidFill>
                <a:latin typeface="Verdana" panose="020B0604030504040204" pitchFamily="34" charset="0"/>
                <a:ea typeface="Verdana" panose="020B0604030504040204" pitchFamily="34" charset="0"/>
              </a:rPr>
              <a:t>pensar</a:t>
            </a:r>
            <a:r>
              <a:rPr lang="en-US" sz="2000" dirty="0">
                <a:solidFill>
                  <a:schemeClr val="accent5">
                    <a:lumMod val="75000"/>
                  </a:schemeClr>
                </a:solidFill>
                <a:latin typeface="Verdana" panose="020B0604030504040204" pitchFamily="34" charset="0"/>
                <a:ea typeface="Verdana" panose="020B0604030504040204" pitchFamily="34" charset="0"/>
              </a:rPr>
              <a:t> </a:t>
            </a:r>
            <a:r>
              <a:rPr lang="en-US" sz="2000" dirty="0" err="1">
                <a:solidFill>
                  <a:schemeClr val="accent5">
                    <a:lumMod val="75000"/>
                  </a:schemeClr>
                </a:solidFill>
                <a:latin typeface="Verdana" panose="020B0604030504040204" pitchFamily="34" charset="0"/>
                <a:ea typeface="Verdana" panose="020B0604030504040204" pitchFamily="34" charset="0"/>
              </a:rPr>
              <a:t>que</a:t>
            </a:r>
            <a:r>
              <a:rPr lang="en-US" sz="2000" dirty="0">
                <a:solidFill>
                  <a:schemeClr val="accent5">
                    <a:lumMod val="75000"/>
                  </a:schemeClr>
                </a:solidFill>
                <a:latin typeface="Verdana" panose="020B0604030504040204" pitchFamily="34" charset="0"/>
                <a:ea typeface="Verdana" panose="020B0604030504040204" pitchFamily="34" charset="0"/>
              </a:rPr>
              <a:t> se </a:t>
            </a:r>
            <a:r>
              <a:rPr lang="en-US" sz="2000" dirty="0" err="1">
                <a:solidFill>
                  <a:schemeClr val="accent5">
                    <a:lumMod val="75000"/>
                  </a:schemeClr>
                </a:solidFill>
                <a:latin typeface="Verdana" panose="020B0604030504040204" pitchFamily="34" charset="0"/>
                <a:ea typeface="Verdana" panose="020B0604030504040204" pitchFamily="34" charset="0"/>
              </a:rPr>
              <a:t>pierda</a:t>
            </a:r>
            <a:r>
              <a:rPr lang="en-US" sz="2000" dirty="0">
                <a:solidFill>
                  <a:schemeClr val="accent5">
                    <a:lumMod val="75000"/>
                  </a:schemeClr>
                </a:solidFill>
                <a:latin typeface="Verdana" panose="020B0604030504040204" pitchFamily="34" charset="0"/>
                <a:ea typeface="Verdana" panose="020B0604030504040204" pitchFamily="34" charset="0"/>
              </a:rPr>
              <a:t> para </a:t>
            </a:r>
            <a:r>
              <a:rPr lang="en-US" sz="2000" dirty="0" err="1">
                <a:solidFill>
                  <a:schemeClr val="accent5">
                    <a:lumMod val="75000"/>
                  </a:schemeClr>
                </a:solidFill>
                <a:latin typeface="Verdana" panose="020B0604030504040204" pitchFamily="34" charset="0"/>
                <a:ea typeface="Verdana" panose="020B0604030504040204" pitchFamily="34" charset="0"/>
              </a:rPr>
              <a:t>siempre</a:t>
            </a:r>
            <a:r>
              <a:rPr lang="en-US" sz="2000" dirty="0">
                <a:solidFill>
                  <a:schemeClr val="accent5">
                    <a:lumMod val="75000"/>
                  </a:schemeClr>
                </a:solidFill>
                <a:latin typeface="Verdana" panose="020B0604030504040204" pitchFamily="34" charset="0"/>
                <a:ea typeface="Verdana" panose="020B0604030504040204" pitchFamily="34" charset="0"/>
              </a:rPr>
              <a:t> </a:t>
            </a:r>
            <a:r>
              <a:rPr lang="en-US" sz="2000" dirty="0" err="1">
                <a:solidFill>
                  <a:schemeClr val="accent5">
                    <a:lumMod val="75000"/>
                  </a:schemeClr>
                </a:solidFill>
                <a:latin typeface="Verdana" panose="020B0604030504040204" pitchFamily="34" charset="0"/>
                <a:ea typeface="Verdana" panose="020B0604030504040204" pitchFamily="34" charset="0"/>
              </a:rPr>
              <a:t>en</a:t>
            </a:r>
            <a:r>
              <a:rPr lang="en-US" sz="2000" dirty="0">
                <a:solidFill>
                  <a:schemeClr val="accent5">
                    <a:lumMod val="75000"/>
                  </a:schemeClr>
                </a:solidFill>
                <a:latin typeface="Verdana" panose="020B0604030504040204" pitchFamily="34" charset="0"/>
                <a:ea typeface="Verdana" panose="020B0604030504040204" pitchFamily="34" charset="0"/>
              </a:rPr>
              <a:t> </a:t>
            </a:r>
            <a:r>
              <a:rPr lang="en-US" sz="2000" dirty="0" err="1">
                <a:solidFill>
                  <a:schemeClr val="accent5">
                    <a:lumMod val="75000"/>
                  </a:schemeClr>
                </a:solidFill>
                <a:latin typeface="Verdana" panose="020B0604030504040204" pitchFamily="34" charset="0"/>
                <a:ea typeface="Verdana" panose="020B0604030504040204" pitchFamily="34" charset="0"/>
              </a:rPr>
              <a:t>una</a:t>
            </a:r>
            <a:r>
              <a:rPr lang="en-US" sz="2000" dirty="0">
                <a:solidFill>
                  <a:schemeClr val="accent5">
                    <a:lumMod val="75000"/>
                  </a:schemeClr>
                </a:solidFill>
                <a:latin typeface="Verdana" panose="020B0604030504040204" pitchFamily="34" charset="0"/>
                <a:ea typeface="Verdana" panose="020B0604030504040204" pitchFamily="34" charset="0"/>
              </a:rPr>
              <a:t> </a:t>
            </a:r>
            <a:r>
              <a:rPr lang="en-US" sz="2000" dirty="0" err="1">
                <a:solidFill>
                  <a:schemeClr val="accent5">
                    <a:lumMod val="75000"/>
                  </a:schemeClr>
                </a:solidFill>
                <a:latin typeface="Verdana" panose="020B0604030504040204" pitchFamily="34" charset="0"/>
                <a:ea typeface="Verdana" panose="020B0604030504040204" pitchFamily="34" charset="0"/>
              </a:rPr>
              <a:t>guerra</a:t>
            </a:r>
            <a:r>
              <a:rPr lang="en-US" sz="2000" dirty="0">
                <a:solidFill>
                  <a:schemeClr val="accent5">
                    <a:lumMod val="75000"/>
                  </a:schemeClr>
                </a:solidFill>
                <a:latin typeface="Verdana" panose="020B0604030504040204" pitchFamily="34" charset="0"/>
                <a:ea typeface="Verdana" panose="020B0604030504040204" pitchFamily="34" charset="0"/>
              </a:rPr>
              <a:t> nuclear. </a:t>
            </a:r>
            <a:r>
              <a:rPr lang="en-US" sz="2000" dirty="0" err="1">
                <a:solidFill>
                  <a:schemeClr val="accent5">
                    <a:lumMod val="75000"/>
                  </a:schemeClr>
                </a:solidFill>
                <a:latin typeface="Verdana" panose="020B0604030504040204" pitchFamily="34" charset="0"/>
                <a:ea typeface="Verdana" panose="020B0604030504040204" pitchFamily="34" charset="0"/>
              </a:rPr>
              <a:t>Ayúdenos</a:t>
            </a:r>
            <a:r>
              <a:rPr lang="en-US" sz="2000" dirty="0">
                <a:solidFill>
                  <a:schemeClr val="accent5">
                    <a:lumMod val="75000"/>
                  </a:schemeClr>
                </a:solidFill>
                <a:latin typeface="Verdana" panose="020B0604030504040204" pitchFamily="34" charset="0"/>
                <a:ea typeface="Verdana" panose="020B0604030504040204" pitchFamily="34" charset="0"/>
              </a:rPr>
              <a:t> a </a:t>
            </a:r>
            <a:r>
              <a:rPr lang="en-US" sz="2000" dirty="0" err="1">
                <a:solidFill>
                  <a:schemeClr val="accent5">
                    <a:lumMod val="75000"/>
                  </a:schemeClr>
                </a:solidFill>
                <a:latin typeface="Verdana" panose="020B0604030504040204" pitchFamily="34" charset="0"/>
                <a:ea typeface="Verdana" panose="020B0604030504040204" pitchFamily="34" charset="0"/>
              </a:rPr>
              <a:t>construir</a:t>
            </a:r>
            <a:r>
              <a:rPr lang="en-US" sz="2000" dirty="0">
                <a:solidFill>
                  <a:schemeClr val="accent5">
                    <a:lumMod val="75000"/>
                  </a:schemeClr>
                </a:solidFill>
                <a:latin typeface="Verdana" panose="020B0604030504040204" pitchFamily="34" charset="0"/>
                <a:ea typeface="Verdana" panose="020B0604030504040204" pitchFamily="34" charset="0"/>
              </a:rPr>
              <a:t> un </a:t>
            </a:r>
            <a:r>
              <a:rPr lang="en-US" sz="2000" dirty="0" err="1">
                <a:solidFill>
                  <a:schemeClr val="accent5">
                    <a:lumMod val="75000"/>
                  </a:schemeClr>
                </a:solidFill>
                <a:latin typeface="Verdana" panose="020B0604030504040204" pitchFamily="34" charset="0"/>
                <a:ea typeface="Verdana" panose="020B0604030504040204" pitchFamily="34" charset="0"/>
              </a:rPr>
              <a:t>mundo</a:t>
            </a:r>
            <a:r>
              <a:rPr lang="en-US" sz="2000" dirty="0">
                <a:solidFill>
                  <a:schemeClr val="accent5">
                    <a:lumMod val="75000"/>
                  </a:schemeClr>
                </a:solidFill>
                <a:latin typeface="Verdana" panose="020B0604030504040204" pitchFamily="34" charset="0"/>
                <a:ea typeface="Verdana" panose="020B0604030504040204" pitchFamily="34" charset="0"/>
              </a:rPr>
              <a:t> </a:t>
            </a:r>
            <a:r>
              <a:rPr lang="en-US" sz="2000" dirty="0" err="1">
                <a:solidFill>
                  <a:schemeClr val="accent5">
                    <a:lumMod val="75000"/>
                  </a:schemeClr>
                </a:solidFill>
                <a:latin typeface="Verdana" panose="020B0604030504040204" pitchFamily="34" charset="0"/>
                <a:ea typeface="Verdana" panose="020B0604030504040204" pitchFamily="34" charset="0"/>
              </a:rPr>
              <a:t>más</a:t>
            </a:r>
            <a:r>
              <a:rPr lang="en-US" sz="2000" dirty="0">
                <a:solidFill>
                  <a:schemeClr val="accent5">
                    <a:lumMod val="75000"/>
                  </a:schemeClr>
                </a:solidFill>
                <a:latin typeface="Verdana" panose="020B0604030504040204" pitchFamily="34" charset="0"/>
                <a:ea typeface="Verdana" panose="020B0604030504040204" pitchFamily="34" charset="0"/>
              </a:rPr>
              <a:t> </a:t>
            </a:r>
            <a:r>
              <a:rPr lang="en-US" sz="2000" dirty="0" err="1">
                <a:solidFill>
                  <a:schemeClr val="accent5">
                    <a:lumMod val="75000"/>
                  </a:schemeClr>
                </a:solidFill>
                <a:latin typeface="Verdana" panose="020B0604030504040204" pitchFamily="34" charset="0"/>
                <a:ea typeface="Verdana" panose="020B0604030504040204" pitchFamily="34" charset="0"/>
              </a:rPr>
              <a:t>justo</a:t>
            </a:r>
            <a:r>
              <a:rPr lang="en-US" sz="2000" dirty="0">
                <a:solidFill>
                  <a:schemeClr val="accent5">
                    <a:lumMod val="75000"/>
                  </a:schemeClr>
                </a:solidFill>
                <a:latin typeface="Verdana" panose="020B0604030504040204" pitchFamily="34" charset="0"/>
                <a:ea typeface="Verdana" panose="020B0604030504040204" pitchFamily="34" charset="0"/>
              </a:rPr>
              <a:t> y </a:t>
            </a:r>
            <a:r>
              <a:rPr lang="en-US" sz="2000" dirty="0" err="1">
                <a:solidFill>
                  <a:schemeClr val="accent5">
                    <a:lumMod val="75000"/>
                  </a:schemeClr>
                </a:solidFill>
                <a:latin typeface="Verdana" panose="020B0604030504040204" pitchFamily="34" charset="0"/>
                <a:ea typeface="Verdana" panose="020B0604030504040204" pitchFamily="34" charset="0"/>
              </a:rPr>
              <a:t>pacífico</a:t>
            </a:r>
            <a:r>
              <a:rPr lang="en-US" sz="2000" dirty="0">
                <a:solidFill>
                  <a:schemeClr val="accent5">
                    <a:lumMod val="75000"/>
                  </a:schemeClr>
                </a:solidFill>
                <a:latin typeface="Verdana" panose="020B0604030504040204" pitchFamily="34" charset="0"/>
                <a:ea typeface="Verdana" panose="020B0604030504040204" pitchFamily="34" charset="0"/>
              </a:rPr>
              <a:t>. </a:t>
            </a:r>
            <a:r>
              <a:rPr lang="en-US" sz="2000" b="1" dirty="0" err="1">
                <a:solidFill>
                  <a:schemeClr val="accent5">
                    <a:lumMod val="75000"/>
                  </a:schemeClr>
                </a:solidFill>
                <a:latin typeface="Verdana" panose="020B0604030504040204" pitchFamily="34" charset="0"/>
                <a:ea typeface="Verdana" panose="020B0604030504040204" pitchFamily="34" charset="0"/>
              </a:rPr>
              <a:t>Amén</a:t>
            </a:r>
            <a:r>
              <a:rPr lang="en-US" sz="2000" dirty="0">
                <a:solidFill>
                  <a:schemeClr val="accent5">
                    <a:lumMod val="75000"/>
                  </a:schemeClr>
                </a:solidFill>
                <a:latin typeface="Verdana" panose="020B0604030504040204" pitchFamily="34" charset="0"/>
                <a:ea typeface="Verdana" panose="020B0604030504040204" pitchFamily="34" charset="0"/>
              </a:rPr>
              <a:t>.</a:t>
            </a:r>
          </a:p>
          <a:p>
            <a:endParaRPr lang="en-US" sz="2000" dirty="0">
              <a:latin typeface="Verdana" panose="020B0604030504040204" pitchFamily="34" charset="0"/>
              <a:ea typeface="Verdana" panose="020B0604030504040204" pitchFamily="34" charset="0"/>
            </a:endParaRPr>
          </a:p>
          <a:p>
            <a:r>
              <a:rPr lang="en-US" sz="2000" b="1" dirty="0">
                <a:solidFill>
                  <a:schemeClr val="accent6">
                    <a:lumMod val="75000"/>
                  </a:schemeClr>
                </a:solidFill>
                <a:latin typeface="Verdana" panose="020B0604030504040204" pitchFamily="34" charset="0"/>
                <a:ea typeface="Verdana" panose="020B0604030504040204" pitchFamily="34" charset="0"/>
              </a:rPr>
              <a:t>TODOS: </a:t>
            </a:r>
            <a:r>
              <a:rPr lang="en-US" sz="2000" dirty="0" err="1">
                <a:solidFill>
                  <a:schemeClr val="accent6">
                    <a:lumMod val="75000"/>
                  </a:schemeClr>
                </a:solidFill>
                <a:latin typeface="Verdana" panose="020B0604030504040204" pitchFamily="34" charset="0"/>
                <a:ea typeface="Verdana" panose="020B0604030504040204" pitchFamily="34" charset="0"/>
              </a:rPr>
              <a:t>Determinados</a:t>
            </a:r>
            <a:r>
              <a:rPr lang="en-US" sz="2000" dirty="0">
                <a:solidFill>
                  <a:schemeClr val="accent6">
                    <a:lumMod val="75000"/>
                  </a:schemeClr>
                </a:solidFill>
                <a:latin typeface="Verdana" panose="020B0604030504040204" pitchFamily="34" charset="0"/>
                <a:ea typeface="Verdana" panose="020B0604030504040204" pitchFamily="34" charset="0"/>
              </a:rPr>
              <a:t>, </a:t>
            </a:r>
            <a:r>
              <a:rPr lang="en-US" sz="2000" dirty="0" err="1">
                <a:solidFill>
                  <a:schemeClr val="accent6">
                    <a:lumMod val="75000"/>
                  </a:schemeClr>
                </a:solidFill>
                <a:latin typeface="Verdana" panose="020B0604030504040204" pitchFamily="34" charset="0"/>
                <a:ea typeface="Verdana" panose="020B0604030504040204" pitchFamily="34" charset="0"/>
              </a:rPr>
              <a:t>querido</a:t>
            </a:r>
            <a:r>
              <a:rPr lang="en-US" sz="2000" dirty="0">
                <a:solidFill>
                  <a:schemeClr val="accent6">
                    <a:lumMod val="75000"/>
                  </a:schemeClr>
                </a:solidFill>
                <a:latin typeface="Verdana" panose="020B0604030504040204" pitchFamily="34" charset="0"/>
                <a:ea typeface="Verdana" panose="020B0604030504040204" pitchFamily="34" charset="0"/>
              </a:rPr>
              <a:t> Deus, </a:t>
            </a:r>
            <a:r>
              <a:rPr lang="en-US" sz="2000" dirty="0" err="1">
                <a:solidFill>
                  <a:schemeClr val="accent6">
                    <a:lumMod val="75000"/>
                  </a:schemeClr>
                </a:solidFill>
                <a:latin typeface="Verdana" panose="020B0604030504040204" pitchFamily="34" charset="0"/>
                <a:ea typeface="Verdana" panose="020B0604030504040204" pitchFamily="34" charset="0"/>
              </a:rPr>
              <a:t>tal</a:t>
            </a:r>
            <a:r>
              <a:rPr lang="en-US" sz="2000" dirty="0">
                <a:solidFill>
                  <a:schemeClr val="accent6">
                    <a:lumMod val="75000"/>
                  </a:schemeClr>
                </a:solidFill>
                <a:latin typeface="Verdana" panose="020B0604030504040204" pitchFamily="34" charset="0"/>
                <a:ea typeface="Verdana" panose="020B0604030504040204" pitchFamily="34" charset="0"/>
              </a:rPr>
              <a:t> </a:t>
            </a:r>
            <a:r>
              <a:rPr lang="en-US" sz="2000" dirty="0" err="1">
                <a:solidFill>
                  <a:schemeClr val="accent6">
                    <a:lumMod val="75000"/>
                  </a:schemeClr>
                </a:solidFill>
                <a:latin typeface="Verdana" panose="020B0604030504040204" pitchFamily="34" charset="0"/>
                <a:ea typeface="Verdana" panose="020B0604030504040204" pitchFamily="34" charset="0"/>
              </a:rPr>
              <a:t>como</a:t>
            </a:r>
            <a:r>
              <a:rPr lang="en-US" sz="2000" dirty="0">
                <a:solidFill>
                  <a:schemeClr val="accent6">
                    <a:lumMod val="75000"/>
                  </a:schemeClr>
                </a:solidFill>
                <a:latin typeface="Verdana" panose="020B0604030504040204" pitchFamily="34" charset="0"/>
                <a:ea typeface="Verdana" panose="020B0604030504040204" pitchFamily="34" charset="0"/>
              </a:rPr>
              <a:t> </a:t>
            </a:r>
            <a:r>
              <a:rPr lang="en-US" sz="2000" dirty="0" err="1">
                <a:solidFill>
                  <a:schemeClr val="accent6">
                    <a:lumMod val="75000"/>
                  </a:schemeClr>
                </a:solidFill>
                <a:latin typeface="Verdana" panose="020B0604030504040204" pitchFamily="34" charset="0"/>
                <a:ea typeface="Verdana" panose="020B0604030504040204" pitchFamily="34" charset="0"/>
              </a:rPr>
              <a:t>nós</a:t>
            </a:r>
            <a:r>
              <a:rPr lang="en-US" sz="2000" dirty="0">
                <a:solidFill>
                  <a:schemeClr val="accent6">
                    <a:lumMod val="75000"/>
                  </a:schemeClr>
                </a:solidFill>
                <a:latin typeface="Verdana" panose="020B0604030504040204" pitchFamily="34" charset="0"/>
                <a:ea typeface="Verdana" panose="020B0604030504040204" pitchFamily="34" charset="0"/>
              </a:rPr>
              <a:t>, a </a:t>
            </a:r>
            <a:r>
              <a:rPr lang="en-US" sz="2000" dirty="0" err="1">
                <a:solidFill>
                  <a:schemeClr val="accent6">
                    <a:lumMod val="75000"/>
                  </a:schemeClr>
                </a:solidFill>
                <a:latin typeface="Verdana" panose="020B0604030504040204" pitchFamily="34" charset="0"/>
                <a:ea typeface="Verdana" panose="020B0604030504040204" pitchFamily="34" charset="0"/>
              </a:rPr>
              <a:t>construir</a:t>
            </a:r>
            <a:r>
              <a:rPr lang="en-US" sz="2000" dirty="0">
                <a:solidFill>
                  <a:schemeClr val="accent6">
                    <a:lumMod val="75000"/>
                  </a:schemeClr>
                </a:solidFill>
                <a:latin typeface="Verdana" panose="020B0604030504040204" pitchFamily="34" charset="0"/>
                <a:ea typeface="Verdana" panose="020B0604030504040204" pitchFamily="34" charset="0"/>
              </a:rPr>
              <a:t> um </a:t>
            </a:r>
            <a:r>
              <a:rPr lang="en-US" sz="2000" dirty="0" err="1">
                <a:solidFill>
                  <a:schemeClr val="accent6">
                    <a:lumMod val="75000"/>
                  </a:schemeClr>
                </a:solidFill>
                <a:latin typeface="Verdana" panose="020B0604030504040204" pitchFamily="34" charset="0"/>
                <a:ea typeface="Verdana" panose="020B0604030504040204" pitchFamily="34" charset="0"/>
              </a:rPr>
              <a:t>mundo</a:t>
            </a:r>
            <a:r>
              <a:rPr lang="en-US" sz="2000" dirty="0">
                <a:solidFill>
                  <a:schemeClr val="accent6">
                    <a:lumMod val="75000"/>
                  </a:schemeClr>
                </a:solidFill>
                <a:latin typeface="Verdana" panose="020B0604030504040204" pitchFamily="34" charset="0"/>
                <a:ea typeface="Verdana" panose="020B0604030504040204" pitchFamily="34" charset="0"/>
              </a:rPr>
              <a:t> </a:t>
            </a:r>
            <a:r>
              <a:rPr lang="en-US" sz="2000" dirty="0" err="1">
                <a:solidFill>
                  <a:schemeClr val="accent6">
                    <a:lumMod val="75000"/>
                  </a:schemeClr>
                </a:solidFill>
                <a:latin typeface="Verdana" panose="020B0604030504040204" pitchFamily="34" charset="0"/>
                <a:ea typeface="Verdana" panose="020B0604030504040204" pitchFamily="34" charset="0"/>
              </a:rPr>
              <a:t>pacífico</a:t>
            </a:r>
            <a:r>
              <a:rPr lang="en-US" sz="2000" dirty="0">
                <a:solidFill>
                  <a:schemeClr val="accent6">
                    <a:lumMod val="75000"/>
                  </a:schemeClr>
                </a:solidFill>
                <a:latin typeface="Verdana" panose="020B0604030504040204" pitchFamily="34" charset="0"/>
                <a:ea typeface="Verdana" panose="020B0604030504040204" pitchFamily="34" charset="0"/>
              </a:rPr>
              <a:t>. </a:t>
            </a:r>
            <a:r>
              <a:rPr lang="en-US" sz="2000" dirty="0" err="1">
                <a:solidFill>
                  <a:schemeClr val="accent6">
                    <a:lumMod val="75000"/>
                  </a:schemeClr>
                </a:solidFill>
                <a:latin typeface="Verdana" panose="020B0604030504040204" pitchFamily="34" charset="0"/>
                <a:ea typeface="Verdana" panose="020B0604030504040204" pitchFamily="34" charset="0"/>
              </a:rPr>
              <a:t>Ajude-nos</a:t>
            </a:r>
            <a:r>
              <a:rPr lang="en-US" sz="2000" dirty="0">
                <a:solidFill>
                  <a:schemeClr val="accent6">
                    <a:lumMod val="75000"/>
                  </a:schemeClr>
                </a:solidFill>
                <a:latin typeface="Verdana" panose="020B0604030504040204" pitchFamily="34" charset="0"/>
                <a:ea typeface="Verdana" panose="020B0604030504040204" pitchFamily="34" charset="0"/>
              </a:rPr>
              <a:t> a </a:t>
            </a:r>
            <a:r>
              <a:rPr lang="en-US" sz="2000" dirty="0" err="1">
                <a:solidFill>
                  <a:schemeClr val="accent6">
                    <a:lumMod val="75000"/>
                  </a:schemeClr>
                </a:solidFill>
                <a:latin typeface="Verdana" panose="020B0604030504040204" pitchFamily="34" charset="0"/>
                <a:ea typeface="Verdana" panose="020B0604030504040204" pitchFamily="34" charset="0"/>
              </a:rPr>
              <a:t>lembrar</a:t>
            </a:r>
            <a:r>
              <a:rPr lang="en-US" sz="2000" dirty="0">
                <a:solidFill>
                  <a:schemeClr val="accent6">
                    <a:lumMod val="75000"/>
                  </a:schemeClr>
                </a:solidFill>
                <a:latin typeface="Verdana" panose="020B0604030504040204" pitchFamily="34" charset="0"/>
                <a:ea typeface="Verdana" panose="020B0604030504040204" pitchFamily="34" charset="0"/>
              </a:rPr>
              <a:t> </a:t>
            </a:r>
            <a:r>
              <a:rPr lang="en-US" sz="2000" dirty="0" err="1">
                <a:solidFill>
                  <a:schemeClr val="accent6">
                    <a:lumMod val="75000"/>
                  </a:schemeClr>
                </a:solidFill>
                <a:latin typeface="Verdana" panose="020B0604030504040204" pitchFamily="34" charset="0"/>
                <a:ea typeface="Verdana" panose="020B0604030504040204" pitchFamily="34" charset="0"/>
              </a:rPr>
              <a:t>aquilo</a:t>
            </a:r>
            <a:r>
              <a:rPr lang="en-US" sz="2000" dirty="0">
                <a:solidFill>
                  <a:schemeClr val="accent6">
                    <a:lumMod val="75000"/>
                  </a:schemeClr>
                </a:solidFill>
                <a:latin typeface="Verdana" panose="020B0604030504040204" pitchFamily="34" charset="0"/>
                <a:ea typeface="Verdana" panose="020B0604030504040204" pitchFamily="34" charset="0"/>
              </a:rPr>
              <a:t> </a:t>
            </a:r>
            <a:r>
              <a:rPr lang="en-US" sz="2000" dirty="0" err="1">
                <a:solidFill>
                  <a:schemeClr val="accent6">
                    <a:lumMod val="75000"/>
                  </a:schemeClr>
                </a:solidFill>
                <a:latin typeface="Verdana" panose="020B0604030504040204" pitchFamily="34" charset="0"/>
                <a:ea typeface="Verdana" panose="020B0604030504040204" pitchFamily="34" charset="0"/>
              </a:rPr>
              <a:t>que</a:t>
            </a:r>
            <a:r>
              <a:rPr lang="en-US" sz="2000" dirty="0">
                <a:solidFill>
                  <a:schemeClr val="accent6">
                    <a:lumMod val="75000"/>
                  </a:schemeClr>
                </a:solidFill>
                <a:latin typeface="Verdana" panose="020B0604030504040204" pitchFamily="34" charset="0"/>
                <a:ea typeface="Verdana" panose="020B0604030504040204" pitchFamily="34" charset="0"/>
              </a:rPr>
              <a:t> </a:t>
            </a:r>
            <a:r>
              <a:rPr lang="en-US" sz="2000" dirty="0" err="1">
                <a:solidFill>
                  <a:schemeClr val="accent6">
                    <a:lumMod val="75000"/>
                  </a:schemeClr>
                </a:solidFill>
                <a:latin typeface="Verdana" panose="020B0604030504040204" pitchFamily="34" charset="0"/>
                <a:ea typeface="Verdana" panose="020B0604030504040204" pitchFamily="34" charset="0"/>
              </a:rPr>
              <a:t>também</a:t>
            </a:r>
            <a:r>
              <a:rPr lang="en-US" sz="2000" dirty="0">
                <a:solidFill>
                  <a:schemeClr val="accent6">
                    <a:lumMod val="75000"/>
                  </a:schemeClr>
                </a:solidFill>
                <a:latin typeface="Verdana" panose="020B0604030504040204" pitchFamily="34" charset="0"/>
                <a:ea typeface="Verdana" panose="020B0604030504040204" pitchFamily="34" charset="0"/>
              </a:rPr>
              <a:t> </a:t>
            </a:r>
            <a:r>
              <a:rPr lang="en-US" sz="2000" dirty="0" err="1">
                <a:solidFill>
                  <a:schemeClr val="accent6">
                    <a:lumMod val="75000"/>
                  </a:schemeClr>
                </a:solidFill>
                <a:latin typeface="Verdana" panose="020B0604030504040204" pitchFamily="34" charset="0"/>
                <a:ea typeface="Verdana" panose="020B0604030504040204" pitchFamily="34" charset="0"/>
              </a:rPr>
              <a:t>nós</a:t>
            </a:r>
            <a:r>
              <a:rPr lang="en-US" sz="2000" dirty="0">
                <a:solidFill>
                  <a:schemeClr val="accent6">
                    <a:lumMod val="75000"/>
                  </a:schemeClr>
                </a:solidFill>
                <a:latin typeface="Verdana" panose="020B0604030504040204" pitchFamily="34" charset="0"/>
                <a:ea typeface="Verdana" panose="020B0604030504040204" pitchFamily="34" charset="0"/>
              </a:rPr>
              <a:t> </a:t>
            </a:r>
            <a:r>
              <a:rPr lang="en-US" sz="2000" dirty="0" err="1">
                <a:solidFill>
                  <a:schemeClr val="accent6">
                    <a:lumMod val="75000"/>
                  </a:schemeClr>
                </a:solidFill>
                <a:latin typeface="Verdana" panose="020B0604030504040204" pitchFamily="34" charset="0"/>
                <a:ea typeface="Verdana" panose="020B0604030504040204" pitchFamily="34" charset="0"/>
              </a:rPr>
              <a:t>não</a:t>
            </a:r>
            <a:r>
              <a:rPr lang="en-US" sz="2000" dirty="0">
                <a:solidFill>
                  <a:schemeClr val="accent6">
                    <a:lumMod val="75000"/>
                  </a:schemeClr>
                </a:solidFill>
                <a:latin typeface="Verdana" panose="020B0604030504040204" pitchFamily="34" charset="0"/>
                <a:ea typeface="Verdana" panose="020B0604030504040204" pitchFamily="34" charset="0"/>
              </a:rPr>
              <a:t> </a:t>
            </a:r>
            <a:r>
              <a:rPr lang="en-US" sz="2000" dirty="0" err="1">
                <a:solidFill>
                  <a:schemeClr val="accent6">
                    <a:lumMod val="75000"/>
                  </a:schemeClr>
                </a:solidFill>
                <a:latin typeface="Verdana" panose="020B0604030504040204" pitchFamily="34" charset="0"/>
                <a:ea typeface="Verdana" panose="020B0604030504040204" pitchFamily="34" charset="0"/>
              </a:rPr>
              <a:t>suportamos</a:t>
            </a:r>
            <a:r>
              <a:rPr lang="en-US" sz="2000" dirty="0">
                <a:solidFill>
                  <a:schemeClr val="accent6">
                    <a:lumMod val="75000"/>
                  </a:schemeClr>
                </a:solidFill>
                <a:latin typeface="Verdana" panose="020B0604030504040204" pitchFamily="34" charset="0"/>
                <a:ea typeface="Verdana" panose="020B0604030504040204" pitchFamily="34" charset="0"/>
              </a:rPr>
              <a:t> </a:t>
            </a:r>
            <a:r>
              <a:rPr lang="en-US" sz="2000" dirty="0" err="1">
                <a:solidFill>
                  <a:schemeClr val="accent6">
                    <a:lumMod val="75000"/>
                  </a:schemeClr>
                </a:solidFill>
                <a:latin typeface="Verdana" panose="020B0604030504040204" pitchFamily="34" charset="0"/>
                <a:ea typeface="Verdana" panose="020B0604030504040204" pitchFamily="34" charset="0"/>
              </a:rPr>
              <a:t>pensar</a:t>
            </a:r>
            <a:r>
              <a:rPr lang="en-US" sz="2000" dirty="0">
                <a:solidFill>
                  <a:schemeClr val="accent6">
                    <a:lumMod val="75000"/>
                  </a:schemeClr>
                </a:solidFill>
                <a:latin typeface="Verdana" panose="020B0604030504040204" pitchFamily="34" charset="0"/>
                <a:ea typeface="Verdana" panose="020B0604030504040204" pitchFamily="34" charset="0"/>
              </a:rPr>
              <a:t> </a:t>
            </a:r>
            <a:r>
              <a:rPr lang="en-US" sz="2000" dirty="0" err="1">
                <a:solidFill>
                  <a:schemeClr val="accent6">
                    <a:lumMod val="75000"/>
                  </a:schemeClr>
                </a:solidFill>
                <a:latin typeface="Verdana" panose="020B0604030504040204" pitchFamily="34" charset="0"/>
                <a:ea typeface="Verdana" panose="020B0604030504040204" pitchFamily="34" charset="0"/>
              </a:rPr>
              <a:t>que</a:t>
            </a:r>
            <a:r>
              <a:rPr lang="en-US" sz="2000" dirty="0">
                <a:solidFill>
                  <a:schemeClr val="accent6">
                    <a:lumMod val="75000"/>
                  </a:schemeClr>
                </a:solidFill>
                <a:latin typeface="Verdana" panose="020B0604030504040204" pitchFamily="34" charset="0"/>
                <a:ea typeface="Verdana" panose="020B0604030504040204" pitchFamily="34" charset="0"/>
              </a:rPr>
              <a:t> </a:t>
            </a:r>
            <a:r>
              <a:rPr lang="en-US" sz="2000" dirty="0" err="1">
                <a:solidFill>
                  <a:schemeClr val="accent6">
                    <a:lumMod val="75000"/>
                  </a:schemeClr>
                </a:solidFill>
                <a:latin typeface="Verdana" panose="020B0604030504040204" pitchFamily="34" charset="0"/>
                <a:ea typeface="Verdana" panose="020B0604030504040204" pitchFamily="34" charset="0"/>
              </a:rPr>
              <a:t>possa</a:t>
            </a:r>
            <a:r>
              <a:rPr lang="en-US" sz="2000" dirty="0">
                <a:solidFill>
                  <a:schemeClr val="accent6">
                    <a:lumMod val="75000"/>
                  </a:schemeClr>
                </a:solidFill>
                <a:latin typeface="Verdana" panose="020B0604030504040204" pitchFamily="34" charset="0"/>
                <a:ea typeface="Verdana" panose="020B0604030504040204" pitchFamily="34" charset="0"/>
              </a:rPr>
              <a:t> </a:t>
            </a:r>
            <a:r>
              <a:rPr lang="en-US" sz="2000" dirty="0" err="1">
                <a:solidFill>
                  <a:schemeClr val="accent6">
                    <a:lumMod val="75000"/>
                  </a:schemeClr>
                </a:solidFill>
                <a:latin typeface="Verdana" panose="020B0604030504040204" pitchFamily="34" charset="0"/>
                <a:ea typeface="Verdana" panose="020B0604030504040204" pitchFamily="34" charset="0"/>
              </a:rPr>
              <a:t>estar</a:t>
            </a:r>
            <a:r>
              <a:rPr lang="en-US" sz="2000" dirty="0">
                <a:solidFill>
                  <a:schemeClr val="accent6">
                    <a:lumMod val="75000"/>
                  </a:schemeClr>
                </a:solidFill>
                <a:latin typeface="Verdana" panose="020B0604030504040204" pitchFamily="34" charset="0"/>
                <a:ea typeface="Verdana" panose="020B0604030504040204" pitchFamily="34" charset="0"/>
              </a:rPr>
              <a:t> </a:t>
            </a:r>
            <a:r>
              <a:rPr lang="en-US" sz="2000" dirty="0" err="1">
                <a:solidFill>
                  <a:schemeClr val="accent6">
                    <a:lumMod val="75000"/>
                  </a:schemeClr>
                </a:solidFill>
                <a:latin typeface="Verdana" panose="020B0604030504040204" pitchFamily="34" charset="0"/>
                <a:ea typeface="Verdana" panose="020B0604030504040204" pitchFamily="34" charset="0"/>
              </a:rPr>
              <a:t>perdido</a:t>
            </a:r>
            <a:r>
              <a:rPr lang="en-US" sz="2000" dirty="0">
                <a:solidFill>
                  <a:schemeClr val="accent6">
                    <a:lumMod val="75000"/>
                  </a:schemeClr>
                </a:solidFill>
                <a:latin typeface="Verdana" panose="020B0604030504040204" pitchFamily="34" charset="0"/>
                <a:ea typeface="Verdana" panose="020B0604030504040204" pitchFamily="34" charset="0"/>
              </a:rPr>
              <a:t> para sempre </a:t>
            </a:r>
            <a:r>
              <a:rPr lang="en-US" sz="2000" dirty="0" err="1">
                <a:solidFill>
                  <a:schemeClr val="accent6">
                    <a:lumMod val="75000"/>
                  </a:schemeClr>
                </a:solidFill>
                <a:latin typeface="Verdana" panose="020B0604030504040204" pitchFamily="34" charset="0"/>
                <a:ea typeface="Verdana" panose="020B0604030504040204" pitchFamily="34" charset="0"/>
              </a:rPr>
              <a:t>numa</a:t>
            </a:r>
            <a:r>
              <a:rPr lang="en-US" sz="2000" dirty="0">
                <a:solidFill>
                  <a:schemeClr val="accent6">
                    <a:lumMod val="75000"/>
                  </a:schemeClr>
                </a:solidFill>
                <a:latin typeface="Verdana" panose="020B0604030504040204" pitchFamily="34" charset="0"/>
                <a:ea typeface="Verdana" panose="020B0604030504040204" pitchFamily="34" charset="0"/>
              </a:rPr>
              <a:t> </a:t>
            </a:r>
            <a:r>
              <a:rPr lang="en-US" sz="2000" dirty="0" err="1">
                <a:solidFill>
                  <a:schemeClr val="accent6">
                    <a:lumMod val="75000"/>
                  </a:schemeClr>
                </a:solidFill>
                <a:latin typeface="Verdana" panose="020B0604030504040204" pitchFamily="34" charset="0"/>
                <a:ea typeface="Verdana" panose="020B0604030504040204" pitchFamily="34" charset="0"/>
              </a:rPr>
              <a:t>guerra</a:t>
            </a:r>
            <a:r>
              <a:rPr lang="en-US" sz="2000" dirty="0">
                <a:solidFill>
                  <a:schemeClr val="accent6">
                    <a:lumMod val="75000"/>
                  </a:schemeClr>
                </a:solidFill>
                <a:latin typeface="Verdana" panose="020B0604030504040204" pitchFamily="34" charset="0"/>
                <a:ea typeface="Verdana" panose="020B0604030504040204" pitchFamily="34" charset="0"/>
              </a:rPr>
              <a:t> nuclear. </a:t>
            </a:r>
            <a:r>
              <a:rPr lang="en-US" sz="2000" dirty="0" err="1">
                <a:solidFill>
                  <a:schemeClr val="accent6">
                    <a:lumMod val="75000"/>
                  </a:schemeClr>
                </a:solidFill>
                <a:latin typeface="Verdana" panose="020B0604030504040204" pitchFamily="34" charset="0"/>
                <a:ea typeface="Verdana" panose="020B0604030504040204" pitchFamily="34" charset="0"/>
              </a:rPr>
              <a:t>Ajude-nos</a:t>
            </a:r>
            <a:r>
              <a:rPr lang="en-US" sz="2000" dirty="0">
                <a:solidFill>
                  <a:schemeClr val="accent6">
                    <a:lumMod val="75000"/>
                  </a:schemeClr>
                </a:solidFill>
                <a:latin typeface="Verdana" panose="020B0604030504040204" pitchFamily="34" charset="0"/>
                <a:ea typeface="Verdana" panose="020B0604030504040204" pitchFamily="34" charset="0"/>
              </a:rPr>
              <a:t> a </a:t>
            </a:r>
            <a:r>
              <a:rPr lang="en-US" sz="2000" dirty="0" err="1">
                <a:solidFill>
                  <a:schemeClr val="accent6">
                    <a:lumMod val="75000"/>
                  </a:schemeClr>
                </a:solidFill>
                <a:latin typeface="Verdana" panose="020B0604030504040204" pitchFamily="34" charset="0"/>
                <a:ea typeface="Verdana" panose="020B0604030504040204" pitchFamily="34" charset="0"/>
              </a:rPr>
              <a:t>construir</a:t>
            </a:r>
            <a:r>
              <a:rPr lang="en-US" sz="2000" dirty="0">
                <a:solidFill>
                  <a:schemeClr val="accent6">
                    <a:lumMod val="75000"/>
                  </a:schemeClr>
                </a:solidFill>
                <a:latin typeface="Verdana" panose="020B0604030504040204" pitchFamily="34" charset="0"/>
                <a:ea typeface="Verdana" panose="020B0604030504040204" pitchFamily="34" charset="0"/>
              </a:rPr>
              <a:t> um </a:t>
            </a:r>
            <a:r>
              <a:rPr lang="en-US" sz="2000" dirty="0" err="1">
                <a:solidFill>
                  <a:schemeClr val="accent6">
                    <a:lumMod val="75000"/>
                  </a:schemeClr>
                </a:solidFill>
                <a:latin typeface="Verdana" panose="020B0604030504040204" pitchFamily="34" charset="0"/>
                <a:ea typeface="Verdana" panose="020B0604030504040204" pitchFamily="34" charset="0"/>
              </a:rPr>
              <a:t>mundo</a:t>
            </a:r>
            <a:r>
              <a:rPr lang="en-US" sz="2000" dirty="0">
                <a:solidFill>
                  <a:schemeClr val="accent6">
                    <a:lumMod val="75000"/>
                  </a:schemeClr>
                </a:solidFill>
                <a:latin typeface="Verdana" panose="020B0604030504040204" pitchFamily="34" charset="0"/>
                <a:ea typeface="Verdana" panose="020B0604030504040204" pitchFamily="34" charset="0"/>
              </a:rPr>
              <a:t> </a:t>
            </a:r>
            <a:r>
              <a:rPr lang="en-US" sz="2000" dirty="0" err="1">
                <a:solidFill>
                  <a:schemeClr val="accent6">
                    <a:lumMod val="75000"/>
                  </a:schemeClr>
                </a:solidFill>
                <a:latin typeface="Verdana" panose="020B0604030504040204" pitchFamily="34" charset="0"/>
                <a:ea typeface="Verdana" panose="020B0604030504040204" pitchFamily="34" charset="0"/>
              </a:rPr>
              <a:t>mais</a:t>
            </a:r>
            <a:r>
              <a:rPr lang="en-US" sz="2000" dirty="0">
                <a:solidFill>
                  <a:schemeClr val="accent6">
                    <a:lumMod val="75000"/>
                  </a:schemeClr>
                </a:solidFill>
                <a:latin typeface="Verdana" panose="020B0604030504040204" pitchFamily="34" charset="0"/>
                <a:ea typeface="Verdana" panose="020B0604030504040204" pitchFamily="34" charset="0"/>
              </a:rPr>
              <a:t> </a:t>
            </a:r>
            <a:r>
              <a:rPr lang="en-US" sz="2000" dirty="0" err="1">
                <a:solidFill>
                  <a:schemeClr val="accent6">
                    <a:lumMod val="75000"/>
                  </a:schemeClr>
                </a:solidFill>
                <a:latin typeface="Verdana" panose="020B0604030504040204" pitchFamily="34" charset="0"/>
                <a:ea typeface="Verdana" panose="020B0604030504040204" pitchFamily="34" charset="0"/>
              </a:rPr>
              <a:t>justo</a:t>
            </a:r>
            <a:r>
              <a:rPr lang="en-US" sz="2000" dirty="0">
                <a:solidFill>
                  <a:schemeClr val="accent6">
                    <a:lumMod val="75000"/>
                  </a:schemeClr>
                </a:solidFill>
                <a:latin typeface="Verdana" panose="020B0604030504040204" pitchFamily="34" charset="0"/>
                <a:ea typeface="Verdana" panose="020B0604030504040204" pitchFamily="34" charset="0"/>
              </a:rPr>
              <a:t> e </a:t>
            </a:r>
            <a:r>
              <a:rPr lang="en-US" sz="2000" dirty="0" err="1">
                <a:solidFill>
                  <a:schemeClr val="accent6">
                    <a:lumMod val="75000"/>
                  </a:schemeClr>
                </a:solidFill>
                <a:latin typeface="Verdana" panose="020B0604030504040204" pitchFamily="34" charset="0"/>
                <a:ea typeface="Verdana" panose="020B0604030504040204" pitchFamily="34" charset="0"/>
              </a:rPr>
              <a:t>pacífico</a:t>
            </a:r>
            <a:r>
              <a:rPr lang="en-US" sz="2000" dirty="0">
                <a:solidFill>
                  <a:schemeClr val="accent6">
                    <a:lumMod val="75000"/>
                  </a:schemeClr>
                </a:solidFill>
                <a:latin typeface="Verdana" panose="020B0604030504040204" pitchFamily="34" charset="0"/>
                <a:ea typeface="Verdana" panose="020B0604030504040204" pitchFamily="34" charset="0"/>
              </a:rPr>
              <a:t>. </a:t>
            </a:r>
            <a:r>
              <a:rPr lang="en-US" sz="2000" b="1" dirty="0" err="1">
                <a:solidFill>
                  <a:schemeClr val="accent6">
                    <a:lumMod val="75000"/>
                  </a:schemeClr>
                </a:solidFill>
                <a:latin typeface="Verdana" panose="020B0604030504040204" pitchFamily="34" charset="0"/>
                <a:ea typeface="Verdana" panose="020B0604030504040204" pitchFamily="34" charset="0"/>
              </a:rPr>
              <a:t>Ámen</a:t>
            </a:r>
            <a:r>
              <a:rPr lang="en-US" sz="2000" dirty="0">
                <a:solidFill>
                  <a:schemeClr val="accent6">
                    <a:lumMod val="75000"/>
                  </a:schemeClr>
                </a:solidFill>
                <a:latin typeface="Verdana" panose="020B0604030504040204" pitchFamily="34" charset="0"/>
                <a:ea typeface="Verdana" panose="020B0604030504040204" pitchFamily="34" charset="0"/>
              </a:rPr>
              <a:t>.</a:t>
            </a:r>
          </a:p>
          <a:p>
            <a:endParaRPr lang="en-US" sz="2000" dirty="0">
              <a:latin typeface="Verdana" panose="020B0604030504040204" pitchFamily="34" charset="0"/>
              <a:ea typeface="Verdana" panose="020B0604030504040204" pitchFamily="34" charset="0"/>
            </a:endParaRPr>
          </a:p>
          <a:p>
            <a:r>
              <a:rPr lang="en-US" sz="2000" b="1" dirty="0">
                <a:solidFill>
                  <a:schemeClr val="accent2">
                    <a:lumMod val="75000"/>
                  </a:schemeClr>
                </a:solidFill>
                <a:latin typeface="Verdana" panose="020B0604030504040204" pitchFamily="34" charset="0"/>
                <a:ea typeface="Verdana" panose="020B0604030504040204" pitchFamily="34" charset="0"/>
              </a:rPr>
              <a:t>TOUS : </a:t>
            </a:r>
            <a:r>
              <a:rPr lang="en-US" sz="2000" dirty="0">
                <a:solidFill>
                  <a:schemeClr val="accent2">
                    <a:lumMod val="75000"/>
                  </a:schemeClr>
                </a:solidFill>
                <a:latin typeface="Verdana" panose="020B0604030504040204" pitchFamily="34" charset="0"/>
                <a:ea typeface="Verdana" panose="020B0604030504040204" pitchFamily="34" charset="0"/>
              </a:rPr>
              <a:t>Nous </a:t>
            </a:r>
            <a:r>
              <a:rPr lang="en-US" sz="2000" dirty="0" err="1">
                <a:solidFill>
                  <a:schemeClr val="accent2">
                    <a:lumMod val="75000"/>
                  </a:schemeClr>
                </a:solidFill>
                <a:latin typeface="Verdana" panose="020B0604030504040204" pitchFamily="34" charset="0"/>
                <a:ea typeface="Verdana" panose="020B0604030504040204" pitchFamily="34" charset="0"/>
              </a:rPr>
              <a:t>sommes</a:t>
            </a:r>
            <a:r>
              <a:rPr lang="en-US" sz="2000" dirty="0">
                <a:solidFill>
                  <a:schemeClr val="accent2">
                    <a:lumMod val="75000"/>
                  </a:schemeClr>
                </a:solidFill>
                <a:latin typeface="Verdana" panose="020B0604030504040204" pitchFamily="34" charset="0"/>
                <a:ea typeface="Verdana" panose="020B0604030504040204" pitchFamily="34" charset="0"/>
              </a:rPr>
              <a:t> </a:t>
            </a:r>
            <a:r>
              <a:rPr lang="en-US" sz="2000" dirty="0" err="1">
                <a:solidFill>
                  <a:schemeClr val="accent2">
                    <a:lumMod val="75000"/>
                  </a:schemeClr>
                </a:solidFill>
                <a:latin typeface="Verdana" panose="020B0604030504040204" pitchFamily="34" charset="0"/>
                <a:ea typeface="Verdana" panose="020B0604030504040204" pitchFamily="34" charset="0"/>
              </a:rPr>
              <a:t>déterminés</a:t>
            </a:r>
            <a:r>
              <a:rPr lang="en-US" sz="2000" dirty="0">
                <a:solidFill>
                  <a:schemeClr val="accent2">
                    <a:lumMod val="75000"/>
                  </a:schemeClr>
                </a:solidFill>
                <a:latin typeface="Verdana" panose="020B0604030504040204" pitchFamily="34" charset="0"/>
                <a:ea typeface="Verdana" panose="020B0604030504040204" pitchFamily="34" charset="0"/>
              </a:rPr>
              <a:t>, ô </a:t>
            </a:r>
            <a:r>
              <a:rPr lang="en-US" sz="2000" dirty="0" err="1">
                <a:solidFill>
                  <a:schemeClr val="accent2">
                    <a:lumMod val="75000"/>
                  </a:schemeClr>
                </a:solidFill>
                <a:latin typeface="Verdana" panose="020B0604030504040204" pitchFamily="34" charset="0"/>
                <a:ea typeface="Verdana" panose="020B0604030504040204" pitchFamily="34" charset="0"/>
              </a:rPr>
              <a:t>mon</a:t>
            </a:r>
            <a:r>
              <a:rPr lang="en-US" sz="2000" dirty="0">
                <a:solidFill>
                  <a:schemeClr val="accent2">
                    <a:lumMod val="75000"/>
                  </a:schemeClr>
                </a:solidFill>
                <a:latin typeface="Verdana" panose="020B0604030504040204" pitchFamily="34" charset="0"/>
                <a:ea typeface="Verdana" panose="020B0604030504040204" pitchFamily="34" charset="0"/>
              </a:rPr>
              <a:t> Dieu, à </a:t>
            </a:r>
            <a:r>
              <a:rPr lang="en-US" sz="2000" dirty="0" err="1">
                <a:solidFill>
                  <a:schemeClr val="accent2">
                    <a:lumMod val="75000"/>
                  </a:schemeClr>
                </a:solidFill>
                <a:latin typeface="Verdana" panose="020B0604030504040204" pitchFamily="34" charset="0"/>
                <a:ea typeface="Verdana" panose="020B0604030504040204" pitchFamily="34" charset="0"/>
              </a:rPr>
              <a:t>bâtir</a:t>
            </a:r>
            <a:r>
              <a:rPr lang="en-US" sz="2000" dirty="0">
                <a:solidFill>
                  <a:schemeClr val="accent2">
                    <a:lumMod val="75000"/>
                  </a:schemeClr>
                </a:solidFill>
                <a:latin typeface="Verdana" panose="020B0604030504040204" pitchFamily="34" charset="0"/>
                <a:ea typeface="Verdana" panose="020B0604030504040204" pitchFamily="34" charset="0"/>
              </a:rPr>
              <a:t>, tout </a:t>
            </a:r>
            <a:r>
              <a:rPr lang="en-US" sz="2000" dirty="0" err="1">
                <a:solidFill>
                  <a:schemeClr val="accent2">
                    <a:lumMod val="75000"/>
                  </a:schemeClr>
                </a:solidFill>
                <a:latin typeface="Verdana" panose="020B0604030504040204" pitchFamily="34" charset="0"/>
                <a:ea typeface="Verdana" panose="020B0604030504040204" pitchFamily="34" charset="0"/>
              </a:rPr>
              <a:t>comme</a:t>
            </a:r>
            <a:r>
              <a:rPr lang="en-US" sz="2000" dirty="0">
                <a:solidFill>
                  <a:schemeClr val="accent2">
                    <a:lumMod val="75000"/>
                  </a:schemeClr>
                </a:solidFill>
                <a:latin typeface="Verdana" panose="020B0604030504040204" pitchFamily="34" charset="0"/>
                <a:ea typeface="Verdana" panose="020B0604030504040204" pitchFamily="34" charset="0"/>
              </a:rPr>
              <a:t> vous, un monde de </a:t>
            </a:r>
            <a:r>
              <a:rPr lang="en-US" sz="2000" dirty="0" err="1">
                <a:solidFill>
                  <a:schemeClr val="accent2">
                    <a:lumMod val="75000"/>
                  </a:schemeClr>
                </a:solidFill>
                <a:latin typeface="Verdana" panose="020B0604030504040204" pitchFamily="34" charset="0"/>
                <a:ea typeface="Verdana" panose="020B0604030504040204" pitchFamily="34" charset="0"/>
              </a:rPr>
              <a:t>paix</a:t>
            </a:r>
            <a:r>
              <a:rPr lang="en-US" sz="2000" dirty="0">
                <a:solidFill>
                  <a:schemeClr val="accent2">
                    <a:lumMod val="75000"/>
                  </a:schemeClr>
                </a:solidFill>
                <a:latin typeface="Verdana" panose="020B0604030504040204" pitchFamily="34" charset="0"/>
                <a:ea typeface="Verdana" panose="020B0604030504040204" pitchFamily="34" charset="0"/>
              </a:rPr>
              <a:t>. </a:t>
            </a:r>
            <a:r>
              <a:rPr lang="en-US" sz="2000" dirty="0" err="1">
                <a:solidFill>
                  <a:schemeClr val="accent2">
                    <a:lumMod val="75000"/>
                  </a:schemeClr>
                </a:solidFill>
                <a:latin typeface="Verdana" panose="020B0604030504040204" pitchFamily="34" charset="0"/>
                <a:ea typeface="Verdana" panose="020B0604030504040204" pitchFamily="34" charset="0"/>
              </a:rPr>
              <a:t>Aidez</a:t>
            </a:r>
            <a:r>
              <a:rPr lang="en-US" sz="2000" dirty="0">
                <a:solidFill>
                  <a:schemeClr val="accent2">
                    <a:lumMod val="75000"/>
                  </a:schemeClr>
                </a:solidFill>
                <a:latin typeface="Verdana" panose="020B0604030504040204" pitchFamily="34" charset="0"/>
                <a:ea typeface="Verdana" panose="020B0604030504040204" pitchFamily="34" charset="0"/>
              </a:rPr>
              <a:t>-nous à ne pas </a:t>
            </a:r>
            <a:r>
              <a:rPr lang="en-US" sz="2000" dirty="0" err="1">
                <a:solidFill>
                  <a:schemeClr val="accent2">
                    <a:lumMod val="75000"/>
                  </a:schemeClr>
                </a:solidFill>
                <a:latin typeface="Verdana" panose="020B0604030504040204" pitchFamily="34" charset="0"/>
                <a:ea typeface="Verdana" panose="020B0604030504040204" pitchFamily="34" charset="0"/>
              </a:rPr>
              <a:t>oublier</a:t>
            </a:r>
            <a:r>
              <a:rPr lang="en-US" sz="2000" dirty="0">
                <a:solidFill>
                  <a:schemeClr val="accent2">
                    <a:lumMod val="75000"/>
                  </a:schemeClr>
                </a:solidFill>
                <a:latin typeface="Verdana" panose="020B0604030504040204" pitchFamily="34" charset="0"/>
                <a:ea typeface="Verdana" panose="020B0604030504040204" pitchFamily="34" charset="0"/>
              </a:rPr>
              <a:t> </a:t>
            </a:r>
            <a:r>
              <a:rPr lang="en-US" sz="2000" dirty="0" err="1">
                <a:solidFill>
                  <a:schemeClr val="accent2">
                    <a:lumMod val="75000"/>
                  </a:schemeClr>
                </a:solidFill>
                <a:latin typeface="Verdana" panose="020B0604030504040204" pitchFamily="34" charset="0"/>
                <a:ea typeface="Verdana" panose="020B0604030504040204" pitchFamily="34" charset="0"/>
              </a:rPr>
              <a:t>ce</a:t>
            </a:r>
            <a:r>
              <a:rPr lang="en-US" sz="2000" dirty="0">
                <a:solidFill>
                  <a:schemeClr val="accent2">
                    <a:lumMod val="75000"/>
                  </a:schemeClr>
                </a:solidFill>
                <a:latin typeface="Verdana" panose="020B0604030504040204" pitchFamily="34" charset="0"/>
                <a:ea typeface="Verdana" panose="020B0604030504040204" pitchFamily="34" charset="0"/>
              </a:rPr>
              <a:t> </a:t>
            </a:r>
            <a:r>
              <a:rPr lang="en-US" sz="2000" dirty="0" err="1">
                <a:solidFill>
                  <a:schemeClr val="accent2">
                    <a:lumMod val="75000"/>
                  </a:schemeClr>
                </a:solidFill>
                <a:latin typeface="Verdana" panose="020B0604030504040204" pitchFamily="34" charset="0"/>
                <a:ea typeface="Verdana" panose="020B0604030504040204" pitchFamily="34" charset="0"/>
              </a:rPr>
              <a:t>que</a:t>
            </a:r>
            <a:r>
              <a:rPr lang="en-US" sz="2000" dirty="0">
                <a:solidFill>
                  <a:schemeClr val="accent2">
                    <a:lumMod val="75000"/>
                  </a:schemeClr>
                </a:solidFill>
                <a:latin typeface="Verdana" panose="020B0604030504040204" pitchFamily="34" charset="0"/>
                <a:ea typeface="Verdana" panose="020B0604030504040204" pitchFamily="34" charset="0"/>
              </a:rPr>
              <a:t> nous ne </a:t>
            </a:r>
            <a:r>
              <a:rPr lang="en-US" sz="2000" dirty="0" err="1">
                <a:solidFill>
                  <a:schemeClr val="accent2">
                    <a:lumMod val="75000"/>
                  </a:schemeClr>
                </a:solidFill>
                <a:latin typeface="Verdana" panose="020B0604030504040204" pitchFamily="34" charset="0"/>
                <a:ea typeface="Verdana" panose="020B0604030504040204" pitchFamily="34" charset="0"/>
              </a:rPr>
              <a:t>pouvons</a:t>
            </a:r>
            <a:r>
              <a:rPr lang="en-US" sz="2000" dirty="0">
                <a:solidFill>
                  <a:schemeClr val="accent2">
                    <a:lumMod val="75000"/>
                  </a:schemeClr>
                </a:solidFill>
                <a:latin typeface="Verdana" panose="020B0604030504040204" pitchFamily="34" charset="0"/>
                <a:ea typeface="Verdana" panose="020B0604030504040204" pitchFamily="34" charset="0"/>
              </a:rPr>
              <a:t>, nous </a:t>
            </a:r>
            <a:r>
              <a:rPr lang="en-US" sz="2000" dirty="0" err="1">
                <a:solidFill>
                  <a:schemeClr val="accent2">
                    <a:lumMod val="75000"/>
                  </a:schemeClr>
                </a:solidFill>
                <a:latin typeface="Verdana" panose="020B0604030504040204" pitchFamily="34" charset="0"/>
                <a:ea typeface="Verdana" panose="020B0604030504040204" pitchFamily="34" charset="0"/>
              </a:rPr>
              <a:t>aussi</a:t>
            </a:r>
            <a:r>
              <a:rPr lang="en-US" sz="2000" dirty="0">
                <a:solidFill>
                  <a:schemeClr val="accent2">
                    <a:lumMod val="75000"/>
                  </a:schemeClr>
                </a:solidFill>
                <a:latin typeface="Verdana" panose="020B0604030504040204" pitchFamily="34" charset="0"/>
                <a:ea typeface="Verdana" panose="020B0604030504040204" pitchFamily="34" charset="0"/>
              </a:rPr>
              <a:t>, supporter de voir perdu à jamais dans </a:t>
            </a:r>
            <a:r>
              <a:rPr lang="en-US" sz="2000" dirty="0" err="1">
                <a:solidFill>
                  <a:schemeClr val="accent2">
                    <a:lumMod val="75000"/>
                  </a:schemeClr>
                </a:solidFill>
                <a:latin typeface="Verdana" panose="020B0604030504040204" pitchFamily="34" charset="0"/>
                <a:ea typeface="Verdana" panose="020B0604030504040204" pitchFamily="34" charset="0"/>
              </a:rPr>
              <a:t>une</a:t>
            </a:r>
            <a:r>
              <a:rPr lang="en-US" sz="2000" dirty="0">
                <a:solidFill>
                  <a:schemeClr val="accent2">
                    <a:lumMod val="75000"/>
                  </a:schemeClr>
                </a:solidFill>
                <a:latin typeface="Verdana" panose="020B0604030504040204" pitchFamily="34" charset="0"/>
                <a:ea typeface="Verdana" panose="020B0604030504040204" pitchFamily="34" charset="0"/>
              </a:rPr>
              <a:t> guerre </a:t>
            </a:r>
            <a:r>
              <a:rPr lang="en-US" sz="2000" dirty="0" err="1">
                <a:solidFill>
                  <a:schemeClr val="accent2">
                    <a:lumMod val="75000"/>
                  </a:schemeClr>
                </a:solidFill>
                <a:latin typeface="Verdana" panose="020B0604030504040204" pitchFamily="34" charset="0"/>
                <a:ea typeface="Verdana" panose="020B0604030504040204" pitchFamily="34" charset="0"/>
              </a:rPr>
              <a:t>nucléaire</a:t>
            </a:r>
            <a:r>
              <a:rPr lang="en-US" sz="2000" dirty="0">
                <a:solidFill>
                  <a:schemeClr val="accent2">
                    <a:lumMod val="75000"/>
                  </a:schemeClr>
                </a:solidFill>
                <a:latin typeface="Verdana" panose="020B0604030504040204" pitchFamily="34" charset="0"/>
                <a:ea typeface="Verdana" panose="020B0604030504040204" pitchFamily="34" charset="0"/>
              </a:rPr>
              <a:t>. </a:t>
            </a:r>
            <a:r>
              <a:rPr lang="en-US" sz="2000" dirty="0" err="1">
                <a:solidFill>
                  <a:schemeClr val="accent2">
                    <a:lumMod val="75000"/>
                  </a:schemeClr>
                </a:solidFill>
                <a:latin typeface="Verdana" panose="020B0604030504040204" pitchFamily="34" charset="0"/>
                <a:ea typeface="Verdana" panose="020B0604030504040204" pitchFamily="34" charset="0"/>
              </a:rPr>
              <a:t>Aidez</a:t>
            </a:r>
            <a:r>
              <a:rPr lang="en-US" sz="2000" dirty="0">
                <a:solidFill>
                  <a:schemeClr val="accent2">
                    <a:lumMod val="75000"/>
                  </a:schemeClr>
                </a:solidFill>
                <a:latin typeface="Verdana" panose="020B0604030504040204" pitchFamily="34" charset="0"/>
                <a:ea typeface="Verdana" panose="020B0604030504040204" pitchFamily="34" charset="0"/>
              </a:rPr>
              <a:t>-nous à </a:t>
            </a:r>
            <a:r>
              <a:rPr lang="en-US" sz="2000" dirty="0" err="1">
                <a:solidFill>
                  <a:schemeClr val="accent2">
                    <a:lumMod val="75000"/>
                  </a:schemeClr>
                </a:solidFill>
                <a:latin typeface="Verdana" panose="020B0604030504040204" pitchFamily="34" charset="0"/>
                <a:ea typeface="Verdana" panose="020B0604030504040204" pitchFamily="34" charset="0"/>
              </a:rPr>
              <a:t>construire</a:t>
            </a:r>
            <a:r>
              <a:rPr lang="en-US" sz="2000" dirty="0">
                <a:solidFill>
                  <a:schemeClr val="accent2">
                    <a:lumMod val="75000"/>
                  </a:schemeClr>
                </a:solidFill>
                <a:latin typeface="Verdana" panose="020B0604030504040204" pitchFamily="34" charset="0"/>
                <a:ea typeface="Verdana" panose="020B0604030504040204" pitchFamily="34" charset="0"/>
              </a:rPr>
              <a:t> un monde plus </a:t>
            </a:r>
            <a:r>
              <a:rPr lang="en-US" sz="2000" dirty="0" err="1">
                <a:solidFill>
                  <a:schemeClr val="accent2">
                    <a:lumMod val="75000"/>
                  </a:schemeClr>
                </a:solidFill>
                <a:latin typeface="Verdana" panose="020B0604030504040204" pitchFamily="34" charset="0"/>
                <a:ea typeface="Verdana" panose="020B0604030504040204" pitchFamily="34" charset="0"/>
              </a:rPr>
              <a:t>juste</a:t>
            </a:r>
            <a:r>
              <a:rPr lang="en-US" sz="2000" dirty="0">
                <a:solidFill>
                  <a:schemeClr val="accent2">
                    <a:lumMod val="75000"/>
                  </a:schemeClr>
                </a:solidFill>
                <a:latin typeface="Verdana" panose="020B0604030504040204" pitchFamily="34" charset="0"/>
                <a:ea typeface="Verdana" panose="020B0604030504040204" pitchFamily="34" charset="0"/>
              </a:rPr>
              <a:t> et plus </a:t>
            </a:r>
            <a:r>
              <a:rPr lang="en-US" sz="2000" dirty="0" err="1">
                <a:solidFill>
                  <a:schemeClr val="accent2">
                    <a:lumMod val="75000"/>
                  </a:schemeClr>
                </a:solidFill>
                <a:latin typeface="Verdana" panose="020B0604030504040204" pitchFamily="34" charset="0"/>
                <a:ea typeface="Verdana" panose="020B0604030504040204" pitchFamily="34" charset="0"/>
              </a:rPr>
              <a:t>pacifique</a:t>
            </a:r>
            <a:r>
              <a:rPr lang="en-US" sz="2000" dirty="0">
                <a:solidFill>
                  <a:schemeClr val="accent2">
                    <a:lumMod val="75000"/>
                  </a:schemeClr>
                </a:solidFill>
                <a:latin typeface="Verdana" panose="020B0604030504040204" pitchFamily="34" charset="0"/>
                <a:ea typeface="Verdana" panose="020B0604030504040204" pitchFamily="34" charset="0"/>
              </a:rPr>
              <a:t>. </a:t>
            </a:r>
            <a:r>
              <a:rPr lang="en-US" sz="2000" b="1" dirty="0">
                <a:solidFill>
                  <a:schemeClr val="accent2">
                    <a:lumMod val="75000"/>
                  </a:schemeClr>
                </a:solidFill>
                <a:latin typeface="Verdana" panose="020B0604030504040204" pitchFamily="34" charset="0"/>
                <a:ea typeface="Verdana" panose="020B0604030504040204" pitchFamily="34" charset="0"/>
              </a:rPr>
              <a:t>Amen</a:t>
            </a:r>
            <a:r>
              <a:rPr lang="en-US" sz="2000" dirty="0">
                <a:solidFill>
                  <a:schemeClr val="accent2">
                    <a:lumMod val="75000"/>
                  </a:schemeClr>
                </a:solidFill>
                <a:latin typeface="Verdana" panose="020B0604030504040204" pitchFamily="34" charset="0"/>
                <a:ea typeface="Verdana" panose="020B0604030504040204" pitchFamily="34" charset="0"/>
              </a:rPr>
              <a:t>.</a:t>
            </a:r>
          </a:p>
        </p:txBody>
      </p:sp>
      <p:sp>
        <p:nvSpPr>
          <p:cNvPr id="5" name="Rectangle 4">
            <a:extLst>
              <a:ext uri="{FF2B5EF4-FFF2-40B4-BE49-F238E27FC236}">
                <a16:creationId xmlns:a16="http://schemas.microsoft.com/office/drawing/2014/main" id="{A58ADF43-FB8E-CB83-58FE-B0221B72F1E0}"/>
              </a:ext>
            </a:extLst>
          </p:cNvPr>
          <p:cNvSpPr/>
          <p:nvPr/>
        </p:nvSpPr>
        <p:spPr>
          <a:xfrm>
            <a:off x="158663" y="132080"/>
            <a:ext cx="11728537" cy="646331"/>
          </a:xfrm>
          <a:prstGeom prst="rect">
            <a:avLst/>
          </a:prstGeom>
          <a:noFill/>
        </p:spPr>
        <p:txBody>
          <a:bodyPr wrap="square" lIns="91440" tIns="45720" rIns="91440" bIns="45720">
            <a:spAutoFit/>
          </a:bodyPr>
          <a:lstStyle/>
          <a:p>
            <a:r>
              <a:rPr lang="en-US" sz="3600" b="1" dirty="0">
                <a:solidFill>
                  <a:schemeClr val="accent1"/>
                </a:solidFill>
              </a:rPr>
              <a:t>Our Prayer</a:t>
            </a:r>
            <a:r>
              <a:rPr lang="en-US" sz="3600" b="1" dirty="0"/>
              <a:t> </a:t>
            </a:r>
            <a:r>
              <a:rPr lang="en-US" sz="3600" b="1" dirty="0">
                <a:solidFill>
                  <a:schemeClr val="accent5">
                    <a:lumMod val="75000"/>
                  </a:schemeClr>
                </a:solidFill>
              </a:rPr>
              <a:t>Nuestra </a:t>
            </a:r>
            <a:r>
              <a:rPr lang="en-US" sz="3600" b="1" dirty="0" err="1">
                <a:solidFill>
                  <a:schemeClr val="accent5">
                    <a:lumMod val="75000"/>
                  </a:schemeClr>
                </a:solidFill>
              </a:rPr>
              <a:t>oración</a:t>
            </a:r>
            <a:r>
              <a:rPr lang="en-US" sz="3600" b="1" dirty="0"/>
              <a:t> </a:t>
            </a:r>
            <a:r>
              <a:rPr lang="en-US" sz="3600" b="1" dirty="0">
                <a:solidFill>
                  <a:schemeClr val="accent6">
                    <a:lumMod val="75000"/>
                  </a:schemeClr>
                </a:solidFill>
              </a:rPr>
              <a:t>A </a:t>
            </a:r>
            <a:r>
              <a:rPr lang="en-US" sz="3600" b="1" dirty="0" err="1">
                <a:solidFill>
                  <a:schemeClr val="accent6">
                    <a:lumMod val="75000"/>
                  </a:schemeClr>
                </a:solidFill>
              </a:rPr>
              <a:t>nossa</a:t>
            </a:r>
            <a:r>
              <a:rPr lang="en-US" sz="3600" b="1" dirty="0">
                <a:solidFill>
                  <a:schemeClr val="accent6">
                    <a:lumMod val="75000"/>
                  </a:schemeClr>
                </a:solidFill>
              </a:rPr>
              <a:t> </a:t>
            </a:r>
            <a:r>
              <a:rPr lang="en-US" sz="3600" b="1" dirty="0" err="1">
                <a:solidFill>
                  <a:schemeClr val="accent6">
                    <a:lumMod val="75000"/>
                  </a:schemeClr>
                </a:solidFill>
              </a:rPr>
              <a:t>oração</a:t>
            </a:r>
            <a:r>
              <a:rPr lang="en-US" sz="3600" dirty="0"/>
              <a:t> </a:t>
            </a:r>
            <a:r>
              <a:rPr lang="en-US" sz="3600" b="1" dirty="0">
                <a:solidFill>
                  <a:schemeClr val="accent2">
                    <a:lumMod val="75000"/>
                  </a:schemeClr>
                </a:solidFill>
              </a:rPr>
              <a:t>Notre </a:t>
            </a:r>
            <a:r>
              <a:rPr lang="en-US" sz="3600" b="1" dirty="0" err="1">
                <a:solidFill>
                  <a:schemeClr val="accent2">
                    <a:lumMod val="75000"/>
                  </a:schemeClr>
                </a:solidFill>
              </a:rPr>
              <a:t>prière</a:t>
            </a:r>
            <a:endParaRPr lang="en-US" sz="3600" dirty="0">
              <a:solidFill>
                <a:schemeClr val="accent2">
                  <a:lumMod val="75000"/>
                </a:schemeClr>
              </a:solidFill>
            </a:endParaRPr>
          </a:p>
        </p:txBody>
      </p:sp>
    </p:spTree>
    <p:extLst>
      <p:ext uri="{BB962C8B-B14F-4D97-AF65-F5344CB8AC3E}">
        <p14:creationId xmlns:p14="http://schemas.microsoft.com/office/powerpoint/2010/main" val="2965463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56FBAA6-6938-7977-0305-18F32DFEE2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294" y="154104"/>
            <a:ext cx="4059026" cy="6549792"/>
          </a:xfrm>
          <a:prstGeom prst="rect">
            <a:avLst/>
          </a:prstGeom>
        </p:spPr>
      </p:pic>
      <p:sp>
        <p:nvSpPr>
          <p:cNvPr id="4" name="TextBox 3">
            <a:extLst>
              <a:ext uri="{FF2B5EF4-FFF2-40B4-BE49-F238E27FC236}">
                <a16:creationId xmlns:a16="http://schemas.microsoft.com/office/drawing/2014/main" id="{334E2AFA-FE7F-4CD6-F2AE-44B8DC9C3DD6}"/>
              </a:ext>
            </a:extLst>
          </p:cNvPr>
          <p:cNvSpPr txBox="1"/>
          <p:nvPr/>
        </p:nvSpPr>
        <p:spPr>
          <a:xfrm>
            <a:off x="4541520" y="311899"/>
            <a:ext cx="7470186" cy="6632585"/>
          </a:xfrm>
          <a:prstGeom prst="rect">
            <a:avLst/>
          </a:prstGeom>
          <a:noFill/>
        </p:spPr>
        <p:txBody>
          <a:bodyPr wrap="square" rtlCol="0">
            <a:spAutoFit/>
          </a:bodyPr>
          <a:lstStyle/>
          <a:p>
            <a:r>
              <a:rPr lang="en-GB" sz="1850" dirty="0">
                <a:solidFill>
                  <a:schemeClr val="accent1"/>
                </a:solidFill>
                <a:latin typeface="Verdana" panose="020B0604030504040204" pitchFamily="34" charset="0"/>
                <a:ea typeface="Verdana" panose="020B0604030504040204" pitchFamily="34" charset="0"/>
              </a:rPr>
              <a:t>May you be at </a:t>
            </a:r>
            <a:r>
              <a:rPr lang="en-GB" sz="1850" dirty="0" err="1">
                <a:solidFill>
                  <a:schemeClr val="accent1"/>
                </a:solidFill>
                <a:latin typeface="Verdana" panose="020B0604030504040204" pitchFamily="34" charset="0"/>
                <a:ea typeface="Verdana" panose="020B0604030504040204" pitchFamily="34" charset="0"/>
              </a:rPr>
              <a:t>peace.May</a:t>
            </a:r>
            <a:r>
              <a:rPr lang="en-GB" sz="1850" dirty="0">
                <a:solidFill>
                  <a:schemeClr val="accent1"/>
                </a:solidFill>
                <a:latin typeface="Verdana" panose="020B0604030504040204" pitchFamily="34" charset="0"/>
                <a:ea typeface="Verdana" panose="020B0604030504040204" pitchFamily="34" charset="0"/>
              </a:rPr>
              <a:t> your heart remain </a:t>
            </a:r>
            <a:r>
              <a:rPr lang="en-GB" sz="1850" dirty="0" err="1">
                <a:solidFill>
                  <a:schemeClr val="accent1"/>
                </a:solidFill>
                <a:latin typeface="Verdana" panose="020B0604030504040204" pitchFamily="34" charset="0"/>
                <a:ea typeface="Verdana" panose="020B0604030504040204" pitchFamily="34" charset="0"/>
              </a:rPr>
              <a:t>open.May</a:t>
            </a:r>
            <a:r>
              <a:rPr lang="en-GB" sz="1850" dirty="0">
                <a:solidFill>
                  <a:schemeClr val="accent1"/>
                </a:solidFill>
                <a:latin typeface="Verdana" panose="020B0604030504040204" pitchFamily="34" charset="0"/>
                <a:ea typeface="Verdana" panose="020B0604030504040204" pitchFamily="34" charset="0"/>
              </a:rPr>
              <a:t> you awaken to the light of your own true nature. May you be </a:t>
            </a:r>
            <a:r>
              <a:rPr lang="en-GB" sz="1850" dirty="0" err="1">
                <a:solidFill>
                  <a:schemeClr val="accent1"/>
                </a:solidFill>
                <a:latin typeface="Verdana" panose="020B0604030504040204" pitchFamily="34" charset="0"/>
                <a:ea typeface="Verdana" panose="020B0604030504040204" pitchFamily="34" charset="0"/>
              </a:rPr>
              <a:t>healed.May</a:t>
            </a:r>
            <a:r>
              <a:rPr lang="en-GB" sz="1850" dirty="0">
                <a:solidFill>
                  <a:schemeClr val="accent1"/>
                </a:solidFill>
                <a:latin typeface="Verdana" panose="020B0604030504040204" pitchFamily="34" charset="0"/>
                <a:ea typeface="Verdana" panose="020B0604030504040204" pitchFamily="34" charset="0"/>
              </a:rPr>
              <a:t> you be a source of healing for all beings. </a:t>
            </a:r>
          </a:p>
          <a:p>
            <a:r>
              <a:rPr lang="en-GB" sz="1850" dirty="0">
                <a:solidFill>
                  <a:schemeClr val="accent1"/>
                </a:solidFill>
                <a:latin typeface="Verdana" panose="020B0604030504040204" pitchFamily="34" charset="0"/>
                <a:ea typeface="Verdana" panose="020B0604030504040204" pitchFamily="34" charset="0"/>
              </a:rPr>
              <a:t>- Tibetan Buddhist Prayer</a:t>
            </a:r>
          </a:p>
          <a:p>
            <a:endParaRPr lang="en-GB" sz="1850" dirty="0">
              <a:solidFill>
                <a:schemeClr val="accent5">
                  <a:lumMod val="75000"/>
                </a:schemeClr>
              </a:solidFill>
              <a:latin typeface="Verdana" panose="020B0604030504040204" pitchFamily="34" charset="0"/>
              <a:ea typeface="Verdana" panose="020B0604030504040204" pitchFamily="34" charset="0"/>
            </a:endParaRPr>
          </a:p>
          <a:p>
            <a:r>
              <a:rPr lang="es-ES" sz="1850" dirty="0">
                <a:solidFill>
                  <a:schemeClr val="accent5">
                    <a:lumMod val="75000"/>
                  </a:schemeClr>
                </a:solidFill>
                <a:latin typeface="Verdana" panose="020B0604030504040204" pitchFamily="34" charset="0"/>
                <a:ea typeface="Verdana" panose="020B0604030504040204" pitchFamily="34" charset="0"/>
              </a:rPr>
              <a:t>Que encuentre la </a:t>
            </a:r>
            <a:r>
              <a:rPr lang="es-ES" sz="1850" dirty="0" err="1">
                <a:solidFill>
                  <a:schemeClr val="accent5">
                    <a:lumMod val="75000"/>
                  </a:schemeClr>
                </a:solidFill>
                <a:latin typeface="Verdana" panose="020B0604030504040204" pitchFamily="34" charset="0"/>
                <a:ea typeface="Verdana" panose="020B0604030504040204" pitchFamily="34" charset="0"/>
              </a:rPr>
              <a:t>paz.Que</a:t>
            </a:r>
            <a:r>
              <a:rPr lang="es-ES" sz="1850" dirty="0">
                <a:solidFill>
                  <a:schemeClr val="accent5">
                    <a:lumMod val="75000"/>
                  </a:schemeClr>
                </a:solidFill>
                <a:latin typeface="Verdana" panose="020B0604030504040204" pitchFamily="34" charset="0"/>
                <a:ea typeface="Verdana" panose="020B0604030504040204" pitchFamily="34" charset="0"/>
              </a:rPr>
              <a:t> su corazón permanezca </a:t>
            </a:r>
            <a:r>
              <a:rPr lang="es-ES" sz="1850" dirty="0" err="1">
                <a:solidFill>
                  <a:schemeClr val="accent5">
                    <a:lumMod val="75000"/>
                  </a:schemeClr>
                </a:solidFill>
                <a:latin typeface="Verdana" panose="020B0604030504040204" pitchFamily="34" charset="0"/>
                <a:ea typeface="Verdana" panose="020B0604030504040204" pitchFamily="34" charset="0"/>
              </a:rPr>
              <a:t>abierto.Que</a:t>
            </a:r>
            <a:r>
              <a:rPr lang="es-ES" sz="1850" dirty="0">
                <a:solidFill>
                  <a:schemeClr val="accent5">
                    <a:lumMod val="75000"/>
                  </a:schemeClr>
                </a:solidFill>
                <a:latin typeface="Verdana" panose="020B0604030504040204" pitchFamily="34" charset="0"/>
                <a:ea typeface="Verdana" panose="020B0604030504040204" pitchFamily="34" charset="0"/>
              </a:rPr>
              <a:t> despierte a la luz de su verdadera naturaleza. Que se </a:t>
            </a:r>
            <a:r>
              <a:rPr lang="es-ES" sz="1850" dirty="0" err="1">
                <a:solidFill>
                  <a:schemeClr val="accent5">
                    <a:lumMod val="75000"/>
                  </a:schemeClr>
                </a:solidFill>
                <a:latin typeface="Verdana" panose="020B0604030504040204" pitchFamily="34" charset="0"/>
                <a:ea typeface="Verdana" panose="020B0604030504040204" pitchFamily="34" charset="0"/>
              </a:rPr>
              <a:t>sane.Que</a:t>
            </a:r>
            <a:r>
              <a:rPr lang="es-ES" sz="1850" dirty="0">
                <a:solidFill>
                  <a:schemeClr val="accent5">
                    <a:lumMod val="75000"/>
                  </a:schemeClr>
                </a:solidFill>
                <a:latin typeface="Verdana" panose="020B0604030504040204" pitchFamily="34" charset="0"/>
                <a:ea typeface="Verdana" panose="020B0604030504040204" pitchFamily="34" charset="0"/>
              </a:rPr>
              <a:t> sea una fuente de sanación para todos los seres. </a:t>
            </a:r>
          </a:p>
          <a:p>
            <a:r>
              <a:rPr lang="es-ES" sz="1850" dirty="0">
                <a:solidFill>
                  <a:schemeClr val="accent5">
                    <a:lumMod val="75000"/>
                  </a:schemeClr>
                </a:solidFill>
                <a:latin typeface="Verdana" panose="020B0604030504040204" pitchFamily="34" charset="0"/>
                <a:ea typeface="Verdana" panose="020B0604030504040204" pitchFamily="34" charset="0"/>
              </a:rPr>
              <a:t>- Oración budista tibetana</a:t>
            </a:r>
          </a:p>
          <a:p>
            <a:endParaRPr lang="es-ES" sz="1850" dirty="0">
              <a:latin typeface="Verdana" panose="020B0604030504040204" pitchFamily="34" charset="0"/>
              <a:ea typeface="Verdana" panose="020B0604030504040204" pitchFamily="34" charset="0"/>
            </a:endParaRPr>
          </a:p>
          <a:p>
            <a:r>
              <a:rPr lang="pt-BR" sz="1850" dirty="0">
                <a:solidFill>
                  <a:schemeClr val="accent6">
                    <a:lumMod val="75000"/>
                  </a:schemeClr>
                </a:solidFill>
                <a:latin typeface="Verdana" panose="020B0604030504040204" pitchFamily="34" charset="0"/>
                <a:ea typeface="Verdana" panose="020B0604030504040204" pitchFamily="34" charset="0"/>
              </a:rPr>
              <a:t>Que encontre a paz.Que o seu coração permaneça aberto.Que desperte para a luz da sua verdadeira natureza. Que seja curado.Que seja uma fonte de cura para todos os seres. </a:t>
            </a:r>
          </a:p>
          <a:p>
            <a:r>
              <a:rPr lang="pt-BR" sz="1850" dirty="0">
                <a:solidFill>
                  <a:schemeClr val="accent6">
                    <a:lumMod val="75000"/>
                  </a:schemeClr>
                </a:solidFill>
                <a:latin typeface="Verdana" panose="020B0604030504040204" pitchFamily="34" charset="0"/>
                <a:ea typeface="Verdana" panose="020B0604030504040204" pitchFamily="34" charset="0"/>
              </a:rPr>
              <a:t>- Oração do budismo tibetano</a:t>
            </a:r>
          </a:p>
          <a:p>
            <a:endParaRPr lang="pt-BR" sz="1850" dirty="0">
              <a:latin typeface="Verdana" panose="020B0604030504040204" pitchFamily="34" charset="0"/>
              <a:ea typeface="Verdana" panose="020B0604030504040204" pitchFamily="34" charset="0"/>
            </a:endParaRPr>
          </a:p>
          <a:p>
            <a:r>
              <a:rPr lang="fr-FR" sz="1850" dirty="0">
                <a:solidFill>
                  <a:schemeClr val="accent2">
                    <a:lumMod val="75000"/>
                  </a:schemeClr>
                </a:solidFill>
                <a:latin typeface="Verdana" panose="020B0604030504040204" pitchFamily="34" charset="0"/>
                <a:ea typeface="Verdana" panose="020B0604030504040204" pitchFamily="34" charset="0"/>
              </a:rPr>
              <a:t>Puissiez-vous trouver la </a:t>
            </a:r>
            <a:r>
              <a:rPr lang="fr-FR" sz="1850" dirty="0" err="1">
                <a:solidFill>
                  <a:schemeClr val="accent2">
                    <a:lumMod val="75000"/>
                  </a:schemeClr>
                </a:solidFill>
                <a:latin typeface="Verdana" panose="020B0604030504040204" pitchFamily="34" charset="0"/>
                <a:ea typeface="Verdana" panose="020B0604030504040204" pitchFamily="34" charset="0"/>
              </a:rPr>
              <a:t>paix.Que</a:t>
            </a:r>
            <a:r>
              <a:rPr lang="fr-FR" sz="1850" dirty="0">
                <a:solidFill>
                  <a:schemeClr val="accent2">
                    <a:lumMod val="75000"/>
                  </a:schemeClr>
                </a:solidFill>
                <a:latin typeface="Verdana" panose="020B0604030504040204" pitchFamily="34" charset="0"/>
                <a:ea typeface="Verdana" panose="020B0604030504040204" pitchFamily="34" charset="0"/>
              </a:rPr>
              <a:t> votre cœur reste </a:t>
            </a:r>
            <a:r>
              <a:rPr lang="fr-FR" sz="1850" dirty="0" err="1">
                <a:solidFill>
                  <a:schemeClr val="accent2">
                    <a:lumMod val="75000"/>
                  </a:schemeClr>
                </a:solidFill>
                <a:latin typeface="Verdana" panose="020B0604030504040204" pitchFamily="34" charset="0"/>
                <a:ea typeface="Verdana" panose="020B0604030504040204" pitchFamily="34" charset="0"/>
              </a:rPr>
              <a:t>ouvert.Puissiez</a:t>
            </a:r>
            <a:r>
              <a:rPr lang="fr-FR" sz="1850" dirty="0">
                <a:solidFill>
                  <a:schemeClr val="accent2">
                    <a:lumMod val="75000"/>
                  </a:schemeClr>
                </a:solidFill>
                <a:latin typeface="Verdana" panose="020B0604030504040204" pitchFamily="34" charset="0"/>
                <a:ea typeface="Verdana" panose="020B0604030504040204" pitchFamily="34" charset="0"/>
              </a:rPr>
              <a:t>-vous vous éveiller à la lumière de votre véritable nature. Puissiez-vous être </a:t>
            </a:r>
            <a:r>
              <a:rPr lang="fr-FR" sz="1850" dirty="0" err="1">
                <a:solidFill>
                  <a:schemeClr val="accent2">
                    <a:lumMod val="75000"/>
                  </a:schemeClr>
                </a:solidFill>
                <a:latin typeface="Verdana" panose="020B0604030504040204" pitchFamily="34" charset="0"/>
                <a:ea typeface="Verdana" panose="020B0604030504040204" pitchFamily="34" charset="0"/>
              </a:rPr>
              <a:t>guéri.Puissiez</a:t>
            </a:r>
            <a:r>
              <a:rPr lang="fr-FR" sz="1850" dirty="0">
                <a:solidFill>
                  <a:schemeClr val="accent2">
                    <a:lumMod val="75000"/>
                  </a:schemeClr>
                </a:solidFill>
                <a:latin typeface="Verdana" panose="020B0604030504040204" pitchFamily="34" charset="0"/>
                <a:ea typeface="Verdana" panose="020B0604030504040204" pitchFamily="34" charset="0"/>
              </a:rPr>
              <a:t>-vous être une source de guérison pour tous les êtres. </a:t>
            </a:r>
          </a:p>
          <a:p>
            <a:r>
              <a:rPr lang="fr-FR" sz="1850" dirty="0">
                <a:solidFill>
                  <a:schemeClr val="accent2">
                    <a:lumMod val="75000"/>
                  </a:schemeClr>
                </a:solidFill>
                <a:latin typeface="Verdana" panose="020B0604030504040204" pitchFamily="34" charset="0"/>
                <a:ea typeface="Verdana" panose="020B0604030504040204" pitchFamily="34" charset="0"/>
              </a:rPr>
              <a:t>- Prière bouddhiste tibétaine</a:t>
            </a:r>
          </a:p>
          <a:p>
            <a:endParaRPr lang="en-US"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8544771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63E8B-F8AB-68E8-C57C-A450D8DEB76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5ABFE93-7707-54F8-AF3B-5292B84B706B}"/>
              </a:ext>
            </a:extLst>
          </p:cNvPr>
          <p:cNvSpPr/>
          <p:nvPr/>
        </p:nvSpPr>
        <p:spPr>
          <a:xfrm>
            <a:off x="0" y="176495"/>
            <a:ext cx="11916172" cy="553998"/>
          </a:xfrm>
          <a:prstGeom prst="rect">
            <a:avLst/>
          </a:prstGeom>
          <a:noFill/>
        </p:spPr>
        <p:txBody>
          <a:bodyPr wrap="square" lIns="91440" tIns="45720" rIns="91440" bIns="45720">
            <a:spAutoFit/>
          </a:bodyPr>
          <a:lstStyle/>
          <a:p>
            <a:pPr algn="ctr"/>
            <a:r>
              <a:rPr lang="en-US" sz="3000" b="1" dirty="0">
                <a:solidFill>
                  <a:schemeClr val="accent1"/>
                </a:solidFill>
              </a:rPr>
              <a:t>Our Blessing </a:t>
            </a:r>
            <a:r>
              <a:rPr lang="en-US" sz="3000" b="1" dirty="0">
                <a:solidFill>
                  <a:schemeClr val="accent5">
                    <a:lumMod val="75000"/>
                  </a:schemeClr>
                </a:solidFill>
              </a:rPr>
              <a:t>Nuestra </a:t>
            </a:r>
            <a:r>
              <a:rPr lang="en-US" sz="3000" b="1" dirty="0" err="1">
                <a:solidFill>
                  <a:schemeClr val="accent5">
                    <a:lumMod val="75000"/>
                  </a:schemeClr>
                </a:solidFill>
              </a:rPr>
              <a:t>bendición</a:t>
            </a:r>
            <a:r>
              <a:rPr lang="en-US" sz="3000" dirty="0">
                <a:solidFill>
                  <a:schemeClr val="accent5">
                    <a:lumMod val="75000"/>
                  </a:schemeClr>
                </a:solidFill>
              </a:rPr>
              <a:t> </a:t>
            </a:r>
            <a:r>
              <a:rPr lang="en-US" sz="3000" b="1" dirty="0">
                <a:solidFill>
                  <a:schemeClr val="accent6">
                    <a:lumMod val="75000"/>
                  </a:schemeClr>
                </a:solidFill>
              </a:rPr>
              <a:t>A Nossa </a:t>
            </a:r>
            <a:r>
              <a:rPr lang="en-US" sz="3000" b="1" dirty="0" err="1">
                <a:solidFill>
                  <a:schemeClr val="accent6">
                    <a:lumMod val="75000"/>
                  </a:schemeClr>
                </a:solidFill>
              </a:rPr>
              <a:t>Bênção</a:t>
            </a:r>
            <a:r>
              <a:rPr lang="en-US" sz="3000" b="1" dirty="0">
                <a:solidFill>
                  <a:schemeClr val="accent6">
                    <a:lumMod val="75000"/>
                  </a:schemeClr>
                </a:solidFill>
              </a:rPr>
              <a:t> </a:t>
            </a:r>
            <a:r>
              <a:rPr lang="en-US" sz="3000" b="1" dirty="0">
                <a:solidFill>
                  <a:schemeClr val="accent2">
                    <a:lumMod val="75000"/>
                  </a:schemeClr>
                </a:solidFill>
              </a:rPr>
              <a:t>Notre </a:t>
            </a:r>
            <a:r>
              <a:rPr lang="en-US" sz="3000" b="1" dirty="0" err="1">
                <a:solidFill>
                  <a:schemeClr val="accent2">
                    <a:lumMod val="75000"/>
                  </a:schemeClr>
                </a:solidFill>
              </a:rPr>
              <a:t>bénédiction</a:t>
            </a:r>
            <a:endParaRPr lang="en-US" sz="3000" dirty="0">
              <a:solidFill>
                <a:schemeClr val="accent2">
                  <a:lumMod val="75000"/>
                </a:schemeClr>
              </a:solidFill>
            </a:endParaRPr>
          </a:p>
        </p:txBody>
      </p:sp>
      <p:pic>
        <p:nvPicPr>
          <p:cNvPr id="7" name="Picture 6">
            <a:extLst>
              <a:ext uri="{FF2B5EF4-FFF2-40B4-BE49-F238E27FC236}">
                <a16:creationId xmlns:a16="http://schemas.microsoft.com/office/drawing/2014/main" id="{625105C1-6252-1BDC-7698-E6CCE02898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480" y="875570"/>
            <a:ext cx="1982926" cy="1982926"/>
          </a:xfrm>
          <a:prstGeom prst="rect">
            <a:avLst/>
          </a:prstGeom>
        </p:spPr>
      </p:pic>
      <p:sp>
        <p:nvSpPr>
          <p:cNvPr id="2" name="TextBox 1">
            <a:extLst>
              <a:ext uri="{FF2B5EF4-FFF2-40B4-BE49-F238E27FC236}">
                <a16:creationId xmlns:a16="http://schemas.microsoft.com/office/drawing/2014/main" id="{985C8E9F-761F-F280-3326-A0006C0F789D}"/>
              </a:ext>
            </a:extLst>
          </p:cNvPr>
          <p:cNvSpPr txBox="1"/>
          <p:nvPr/>
        </p:nvSpPr>
        <p:spPr>
          <a:xfrm>
            <a:off x="137914" y="3003574"/>
            <a:ext cx="11916172" cy="3677930"/>
          </a:xfrm>
          <a:prstGeom prst="rect">
            <a:avLst/>
          </a:prstGeom>
          <a:noFill/>
        </p:spPr>
        <p:txBody>
          <a:bodyPr wrap="square" rtlCol="0">
            <a:spAutoFit/>
          </a:bodyPr>
          <a:lstStyle/>
          <a:p>
            <a:r>
              <a:rPr lang="en-US" sz="1400" dirty="0" err="1">
                <a:solidFill>
                  <a:schemeClr val="accent5">
                    <a:lumMod val="75000"/>
                  </a:schemeClr>
                </a:solidFill>
                <a:latin typeface="Verdana" panose="020B0604030504040204" pitchFamily="34" charset="0"/>
                <a:ea typeface="Verdana" panose="020B0604030504040204" pitchFamily="34" charset="0"/>
              </a:rPr>
              <a:t>Sobre</a:t>
            </a:r>
            <a:r>
              <a:rPr lang="en-US" sz="1400" dirty="0">
                <a:solidFill>
                  <a:schemeClr val="accent5">
                    <a:lumMod val="75000"/>
                  </a:schemeClr>
                </a:solidFill>
                <a:latin typeface="Verdana" panose="020B0604030504040204" pitchFamily="34" charset="0"/>
                <a:ea typeface="Verdana" panose="020B0604030504040204" pitchFamily="34" charset="0"/>
              </a:rPr>
              <a:t> </a:t>
            </a:r>
            <a:r>
              <a:rPr lang="en-US" sz="1400" dirty="0" err="1">
                <a:solidFill>
                  <a:schemeClr val="accent5">
                    <a:lumMod val="75000"/>
                  </a:schemeClr>
                </a:solidFill>
                <a:latin typeface="Verdana" panose="020B0604030504040204" pitchFamily="34" charset="0"/>
                <a:ea typeface="Verdana" panose="020B0604030504040204" pitchFamily="34" charset="0"/>
              </a:rPr>
              <a:t>todo</a:t>
            </a:r>
            <a:r>
              <a:rPr lang="en-US" sz="1400" dirty="0">
                <a:solidFill>
                  <a:schemeClr val="accent5">
                    <a:lumMod val="75000"/>
                  </a:schemeClr>
                </a:solidFill>
                <a:latin typeface="Verdana" panose="020B0604030504040204" pitchFamily="34" charset="0"/>
                <a:ea typeface="Verdana" panose="020B0604030504040204" pitchFamily="34" charset="0"/>
              </a:rPr>
              <a:t> </a:t>
            </a:r>
            <a:r>
              <a:rPr lang="en-US" sz="1400" dirty="0" err="1">
                <a:solidFill>
                  <a:schemeClr val="accent5">
                    <a:lumMod val="75000"/>
                  </a:schemeClr>
                </a:solidFill>
                <a:latin typeface="Verdana" panose="020B0604030504040204" pitchFamily="34" charset="0"/>
                <a:ea typeface="Verdana" panose="020B0604030504040204" pitchFamily="34" charset="0"/>
              </a:rPr>
              <a:t>en</a:t>
            </a:r>
            <a:r>
              <a:rPr lang="en-US" sz="1400" dirty="0">
                <a:solidFill>
                  <a:schemeClr val="accent5">
                    <a:lumMod val="75000"/>
                  </a:schemeClr>
                </a:solidFill>
                <a:latin typeface="Verdana" panose="020B0604030504040204" pitchFamily="34" charset="0"/>
                <a:ea typeface="Verdana" panose="020B0604030504040204" pitchFamily="34" charset="0"/>
              </a:rPr>
              <a:t> la era </a:t>
            </a:r>
            <a:r>
              <a:rPr lang="en-US" sz="1400" dirty="0" err="1">
                <a:solidFill>
                  <a:schemeClr val="accent5">
                    <a:lumMod val="75000"/>
                  </a:schemeClr>
                </a:solidFill>
                <a:latin typeface="Verdana" panose="020B0604030504040204" pitchFamily="34" charset="0"/>
                <a:ea typeface="Verdana" panose="020B0604030504040204" pitchFamily="34" charset="0"/>
              </a:rPr>
              <a:t>atómica</a:t>
            </a:r>
            <a:r>
              <a:rPr lang="en-US" sz="1400" dirty="0">
                <a:solidFill>
                  <a:schemeClr val="accent5">
                    <a:lumMod val="75000"/>
                  </a:schemeClr>
                </a:solidFill>
                <a:latin typeface="Verdana" panose="020B0604030504040204" pitchFamily="34" charset="0"/>
                <a:ea typeface="Verdana" panose="020B0604030504040204" pitchFamily="34" charset="0"/>
              </a:rPr>
              <a:t>, </a:t>
            </a:r>
            <a:r>
              <a:rPr lang="en-US" sz="1400" dirty="0" err="1">
                <a:solidFill>
                  <a:schemeClr val="accent5">
                    <a:lumMod val="75000"/>
                  </a:schemeClr>
                </a:solidFill>
                <a:latin typeface="Verdana" panose="020B0604030504040204" pitchFamily="34" charset="0"/>
                <a:ea typeface="Verdana" panose="020B0604030504040204" pitchFamily="34" charset="0"/>
              </a:rPr>
              <a:t>debe</a:t>
            </a:r>
            <a:r>
              <a:rPr lang="en-US" sz="1400" dirty="0">
                <a:solidFill>
                  <a:schemeClr val="accent5">
                    <a:lumMod val="75000"/>
                  </a:schemeClr>
                </a:solidFill>
                <a:latin typeface="Verdana" panose="020B0604030504040204" pitchFamily="34" charset="0"/>
                <a:ea typeface="Verdana" panose="020B0604030504040204" pitchFamily="34" charset="0"/>
              </a:rPr>
              <a:t> </a:t>
            </a:r>
            <a:r>
              <a:rPr lang="en-US" sz="1400" dirty="0" err="1">
                <a:solidFill>
                  <a:schemeClr val="accent5">
                    <a:lumMod val="75000"/>
                  </a:schemeClr>
                </a:solidFill>
                <a:latin typeface="Verdana" panose="020B0604030504040204" pitchFamily="34" charset="0"/>
                <a:ea typeface="Verdana" panose="020B0604030504040204" pitchFamily="34" charset="0"/>
              </a:rPr>
              <a:t>imponerse</a:t>
            </a:r>
            <a:r>
              <a:rPr lang="en-US" sz="1400" dirty="0">
                <a:solidFill>
                  <a:schemeClr val="accent5">
                    <a:lumMod val="75000"/>
                  </a:schemeClr>
                </a:solidFill>
                <a:latin typeface="Verdana" panose="020B0604030504040204" pitchFamily="34" charset="0"/>
                <a:ea typeface="Verdana" panose="020B0604030504040204" pitchFamily="34" charset="0"/>
              </a:rPr>
              <a:t> la </a:t>
            </a:r>
            <a:r>
              <a:rPr lang="en-US" sz="1400" dirty="0" err="1">
                <a:solidFill>
                  <a:schemeClr val="accent5">
                    <a:lumMod val="75000"/>
                  </a:schemeClr>
                </a:solidFill>
                <a:latin typeface="Verdana" panose="020B0604030504040204" pitchFamily="34" charset="0"/>
                <a:ea typeface="Verdana" panose="020B0604030504040204" pitchFamily="34" charset="0"/>
              </a:rPr>
              <a:t>afirmación</a:t>
            </a:r>
            <a:r>
              <a:rPr lang="en-US" sz="1400" dirty="0">
                <a:solidFill>
                  <a:schemeClr val="accent5">
                    <a:lumMod val="75000"/>
                  </a:schemeClr>
                </a:solidFill>
                <a:latin typeface="Verdana" panose="020B0604030504040204" pitchFamily="34" charset="0"/>
                <a:ea typeface="Verdana" panose="020B0604030504040204" pitchFamily="34" charset="0"/>
              </a:rPr>
              <a:t> de la </a:t>
            </a:r>
            <a:r>
              <a:rPr lang="en-US" sz="1400" dirty="0" err="1">
                <a:solidFill>
                  <a:schemeClr val="accent5">
                    <a:lumMod val="75000"/>
                  </a:schemeClr>
                </a:solidFill>
                <a:latin typeface="Verdana" panose="020B0604030504040204" pitchFamily="34" charset="0"/>
                <a:ea typeface="Verdana" panose="020B0604030504040204" pitchFamily="34" charset="0"/>
              </a:rPr>
              <a:t>verdad</a:t>
            </a:r>
            <a:r>
              <a:rPr lang="en-US" sz="1400" dirty="0">
                <a:solidFill>
                  <a:schemeClr val="accent5">
                    <a:lumMod val="75000"/>
                  </a:schemeClr>
                </a:solidFill>
                <a:latin typeface="Verdana" panose="020B0604030504040204" pitchFamily="34" charset="0"/>
                <a:ea typeface="Verdana" panose="020B0604030504040204" pitchFamily="34" charset="0"/>
              </a:rPr>
              <a:t>: no son las </a:t>
            </a:r>
            <a:r>
              <a:rPr lang="en-US" sz="1400" dirty="0" err="1">
                <a:solidFill>
                  <a:schemeClr val="accent5">
                    <a:lumMod val="75000"/>
                  </a:schemeClr>
                </a:solidFill>
                <a:latin typeface="Verdana" panose="020B0604030504040204" pitchFamily="34" charset="0"/>
                <a:ea typeface="Verdana" panose="020B0604030504040204" pitchFamily="34" charset="0"/>
              </a:rPr>
              <a:t>armas</a:t>
            </a:r>
            <a:r>
              <a:rPr lang="en-US" sz="1400" dirty="0">
                <a:solidFill>
                  <a:schemeClr val="accent5">
                    <a:lumMod val="75000"/>
                  </a:schemeClr>
                </a:solidFill>
                <a:latin typeface="Verdana" panose="020B0604030504040204" pitchFamily="34" charset="0"/>
                <a:ea typeface="Verdana" panose="020B0604030504040204" pitchFamily="34" charset="0"/>
              </a:rPr>
              <a:t> </a:t>
            </a:r>
            <a:r>
              <a:rPr lang="en-US" sz="1400" dirty="0" err="1">
                <a:solidFill>
                  <a:schemeClr val="accent5">
                    <a:lumMod val="75000"/>
                  </a:schemeClr>
                </a:solidFill>
                <a:latin typeface="Verdana" panose="020B0604030504040204" pitchFamily="34" charset="0"/>
                <a:ea typeface="Verdana" panose="020B0604030504040204" pitchFamily="34" charset="0"/>
              </a:rPr>
              <a:t>atómicas</a:t>
            </a:r>
            <a:r>
              <a:rPr lang="en-US" sz="1400" dirty="0">
                <a:solidFill>
                  <a:schemeClr val="accent5">
                    <a:lumMod val="75000"/>
                  </a:schemeClr>
                </a:solidFill>
                <a:latin typeface="Verdana" panose="020B0604030504040204" pitchFamily="34" charset="0"/>
                <a:ea typeface="Verdana" panose="020B0604030504040204" pitchFamily="34" charset="0"/>
              </a:rPr>
              <a:t> las </a:t>
            </a:r>
            <a:r>
              <a:rPr lang="en-US" sz="1400" dirty="0" err="1">
                <a:solidFill>
                  <a:schemeClr val="accent5">
                    <a:lumMod val="75000"/>
                  </a:schemeClr>
                </a:solidFill>
                <a:latin typeface="Verdana" panose="020B0604030504040204" pitchFamily="34" charset="0"/>
                <a:ea typeface="Verdana" panose="020B0604030504040204" pitchFamily="34" charset="0"/>
              </a:rPr>
              <a:t>que</a:t>
            </a:r>
            <a:r>
              <a:rPr lang="en-US" sz="1400" dirty="0">
                <a:solidFill>
                  <a:schemeClr val="accent5">
                    <a:lumMod val="75000"/>
                  </a:schemeClr>
                </a:solidFill>
                <a:latin typeface="Verdana" panose="020B0604030504040204" pitchFamily="34" charset="0"/>
                <a:ea typeface="Verdana" panose="020B0604030504040204" pitchFamily="34" charset="0"/>
              </a:rPr>
              <a:t> </a:t>
            </a:r>
            <a:r>
              <a:rPr lang="en-US" sz="1400" dirty="0" err="1">
                <a:solidFill>
                  <a:schemeClr val="accent5">
                    <a:lumMod val="75000"/>
                  </a:schemeClr>
                </a:solidFill>
                <a:latin typeface="Verdana" panose="020B0604030504040204" pitchFamily="34" charset="0"/>
                <a:ea typeface="Verdana" panose="020B0604030504040204" pitchFamily="34" charset="0"/>
              </a:rPr>
              <a:t>generan</a:t>
            </a:r>
            <a:r>
              <a:rPr lang="en-US" sz="1400" dirty="0">
                <a:solidFill>
                  <a:schemeClr val="accent5">
                    <a:lumMod val="75000"/>
                  </a:schemeClr>
                </a:solidFill>
                <a:latin typeface="Verdana" panose="020B0604030504040204" pitchFamily="34" charset="0"/>
                <a:ea typeface="Verdana" panose="020B0604030504040204" pitchFamily="34" charset="0"/>
              </a:rPr>
              <a:t> la </a:t>
            </a:r>
            <a:r>
              <a:rPr lang="en-US" sz="1400" dirty="0" err="1">
                <a:solidFill>
                  <a:schemeClr val="accent5">
                    <a:lumMod val="75000"/>
                  </a:schemeClr>
                </a:solidFill>
                <a:latin typeface="Verdana" panose="020B0604030504040204" pitchFamily="34" charset="0"/>
                <a:ea typeface="Verdana" panose="020B0604030504040204" pitchFamily="34" charset="0"/>
              </a:rPr>
              <a:t>paz</a:t>
            </a:r>
            <a:r>
              <a:rPr lang="en-US" sz="1400" dirty="0">
                <a:solidFill>
                  <a:schemeClr val="accent5">
                    <a:lumMod val="75000"/>
                  </a:schemeClr>
                </a:solidFill>
                <a:latin typeface="Verdana" panose="020B0604030504040204" pitchFamily="34" charset="0"/>
                <a:ea typeface="Verdana" panose="020B0604030504040204" pitchFamily="34" charset="0"/>
              </a:rPr>
              <a:t>, </a:t>
            </a:r>
            <a:r>
              <a:rPr lang="en-US" sz="1400" dirty="0" err="1">
                <a:solidFill>
                  <a:schemeClr val="accent5">
                    <a:lumMod val="75000"/>
                  </a:schemeClr>
                </a:solidFill>
                <a:latin typeface="Verdana" panose="020B0604030504040204" pitchFamily="34" charset="0"/>
                <a:ea typeface="Verdana" panose="020B0604030504040204" pitchFamily="34" charset="0"/>
              </a:rPr>
              <a:t>sino</a:t>
            </a:r>
            <a:r>
              <a:rPr lang="en-US" sz="1400" dirty="0">
                <a:solidFill>
                  <a:schemeClr val="accent5">
                    <a:lumMod val="75000"/>
                  </a:schemeClr>
                </a:solidFill>
                <a:latin typeface="Verdana" panose="020B0604030504040204" pitchFamily="34" charset="0"/>
                <a:ea typeface="Verdana" panose="020B0604030504040204" pitchFamily="34" charset="0"/>
              </a:rPr>
              <a:t> el </a:t>
            </a:r>
            <a:r>
              <a:rPr lang="en-US" sz="1400" dirty="0" err="1">
                <a:solidFill>
                  <a:schemeClr val="accent5">
                    <a:lumMod val="75000"/>
                  </a:schemeClr>
                </a:solidFill>
                <a:latin typeface="Verdana" panose="020B0604030504040204" pitchFamily="34" charset="0"/>
                <a:ea typeface="Verdana" panose="020B0604030504040204" pitchFamily="34" charset="0"/>
              </a:rPr>
              <a:t>desarme</a:t>
            </a:r>
            <a:r>
              <a:rPr lang="en-US" sz="1400" dirty="0">
                <a:solidFill>
                  <a:schemeClr val="accent5">
                    <a:lumMod val="75000"/>
                  </a:schemeClr>
                </a:solidFill>
                <a:latin typeface="Verdana" panose="020B0604030504040204" pitchFamily="34" charset="0"/>
                <a:ea typeface="Verdana" panose="020B0604030504040204" pitchFamily="34" charset="0"/>
              </a:rPr>
              <a:t>.</a:t>
            </a:r>
          </a:p>
          <a:p>
            <a:r>
              <a:rPr lang="en-US" sz="1400" dirty="0">
                <a:solidFill>
                  <a:schemeClr val="accent5">
                    <a:lumMod val="75000"/>
                  </a:schemeClr>
                </a:solidFill>
                <a:latin typeface="Verdana" panose="020B0604030504040204" pitchFamily="34" charset="0"/>
                <a:ea typeface="Verdana" panose="020B0604030504040204" pitchFamily="34" charset="0"/>
              </a:rPr>
              <a:t>Por </a:t>
            </a:r>
            <a:r>
              <a:rPr lang="en-US" sz="1400" dirty="0" err="1">
                <a:solidFill>
                  <a:schemeClr val="accent5">
                    <a:lumMod val="75000"/>
                  </a:schemeClr>
                </a:solidFill>
                <a:latin typeface="Verdana" panose="020B0604030504040204" pitchFamily="34" charset="0"/>
                <a:ea typeface="Verdana" panose="020B0604030504040204" pitchFamily="34" charset="0"/>
              </a:rPr>
              <a:t>último</a:t>
            </a:r>
            <a:r>
              <a:rPr lang="en-US" sz="1400" dirty="0">
                <a:solidFill>
                  <a:schemeClr val="accent5">
                    <a:lumMod val="75000"/>
                  </a:schemeClr>
                </a:solidFill>
                <a:latin typeface="Verdana" panose="020B0604030504040204" pitchFamily="34" charset="0"/>
                <a:ea typeface="Verdana" panose="020B0604030504040204" pitchFamily="34" charset="0"/>
              </a:rPr>
              <a:t>, la </a:t>
            </a:r>
            <a:r>
              <a:rPr lang="en-US" sz="1400" dirty="0" err="1">
                <a:solidFill>
                  <a:schemeClr val="accent5">
                    <a:lumMod val="75000"/>
                  </a:schemeClr>
                </a:solidFill>
                <a:latin typeface="Verdana" panose="020B0604030504040204" pitchFamily="34" charset="0"/>
                <a:ea typeface="Verdana" panose="020B0604030504040204" pitchFamily="34" charset="0"/>
              </a:rPr>
              <a:t>paz</a:t>
            </a:r>
            <a:r>
              <a:rPr lang="en-US" sz="1400" dirty="0">
                <a:solidFill>
                  <a:schemeClr val="accent5">
                    <a:lumMod val="75000"/>
                  </a:schemeClr>
                </a:solidFill>
                <a:latin typeface="Verdana" panose="020B0604030504040204" pitchFamily="34" charset="0"/>
                <a:ea typeface="Verdana" panose="020B0604030504040204" pitchFamily="34" charset="0"/>
              </a:rPr>
              <a:t> </a:t>
            </a:r>
            <a:r>
              <a:rPr lang="en-US" sz="1400" dirty="0" err="1">
                <a:solidFill>
                  <a:schemeClr val="accent5">
                    <a:lumMod val="75000"/>
                  </a:schemeClr>
                </a:solidFill>
                <a:latin typeface="Verdana" panose="020B0604030504040204" pitchFamily="34" charset="0"/>
                <a:ea typeface="Verdana" panose="020B0604030504040204" pitchFamily="34" charset="0"/>
              </a:rPr>
              <a:t>requiere</a:t>
            </a:r>
            <a:r>
              <a:rPr lang="en-US" sz="1400" dirty="0">
                <a:solidFill>
                  <a:schemeClr val="accent5">
                    <a:lumMod val="75000"/>
                  </a:schemeClr>
                </a:solidFill>
                <a:latin typeface="Verdana" panose="020B0604030504040204" pitchFamily="34" charset="0"/>
                <a:ea typeface="Verdana" panose="020B0604030504040204" pitchFamily="34" charset="0"/>
              </a:rPr>
              <a:t> </a:t>
            </a:r>
            <a:r>
              <a:rPr lang="en-US" sz="1400" dirty="0" err="1">
                <a:solidFill>
                  <a:schemeClr val="accent5">
                    <a:lumMod val="75000"/>
                  </a:schemeClr>
                </a:solidFill>
                <a:latin typeface="Verdana" panose="020B0604030504040204" pitchFamily="34" charset="0"/>
                <a:ea typeface="Verdana" panose="020B0604030504040204" pitchFamily="34" charset="0"/>
              </a:rPr>
              <a:t>esperanza</a:t>
            </a:r>
            <a:r>
              <a:rPr lang="en-US" sz="1400" dirty="0">
                <a:solidFill>
                  <a:schemeClr val="accent5">
                    <a:lumMod val="75000"/>
                  </a:schemeClr>
                </a:solidFill>
                <a:latin typeface="Verdana" panose="020B0604030504040204" pitchFamily="34" charset="0"/>
                <a:ea typeface="Verdana" panose="020B0604030504040204" pitchFamily="34" charset="0"/>
              </a:rPr>
              <a:t>. La Iglesia </a:t>
            </a:r>
            <a:r>
              <a:rPr lang="en-US" sz="1400" dirty="0" err="1">
                <a:solidFill>
                  <a:schemeClr val="accent5">
                    <a:lumMod val="75000"/>
                  </a:schemeClr>
                </a:solidFill>
                <a:latin typeface="Verdana" panose="020B0604030504040204" pitchFamily="34" charset="0"/>
                <a:ea typeface="Verdana" panose="020B0604030504040204" pitchFamily="34" charset="0"/>
              </a:rPr>
              <a:t>seguirá</a:t>
            </a:r>
            <a:r>
              <a:rPr lang="en-US" sz="1400" dirty="0">
                <a:solidFill>
                  <a:schemeClr val="accent5">
                    <a:lumMod val="75000"/>
                  </a:schemeClr>
                </a:solidFill>
                <a:latin typeface="Verdana" panose="020B0604030504040204" pitchFamily="34" charset="0"/>
                <a:ea typeface="Verdana" panose="020B0604030504040204" pitchFamily="34" charset="0"/>
              </a:rPr>
              <a:t> </a:t>
            </a:r>
            <a:r>
              <a:rPr lang="en-US" sz="1400" dirty="0" err="1">
                <a:solidFill>
                  <a:schemeClr val="accent5">
                    <a:lumMod val="75000"/>
                  </a:schemeClr>
                </a:solidFill>
                <a:latin typeface="Verdana" panose="020B0604030504040204" pitchFamily="34" charset="0"/>
                <a:ea typeface="Verdana" panose="020B0604030504040204" pitchFamily="34" charset="0"/>
              </a:rPr>
              <a:t>predicando</a:t>
            </a:r>
            <a:r>
              <a:rPr lang="en-US" sz="1400" dirty="0">
                <a:solidFill>
                  <a:schemeClr val="accent5">
                    <a:lumMod val="75000"/>
                  </a:schemeClr>
                </a:solidFill>
                <a:latin typeface="Verdana" panose="020B0604030504040204" pitchFamily="34" charset="0"/>
                <a:ea typeface="Verdana" panose="020B0604030504040204" pitchFamily="34" charset="0"/>
              </a:rPr>
              <a:t> la </a:t>
            </a:r>
            <a:r>
              <a:rPr lang="en-US" sz="1400" dirty="0" err="1">
                <a:solidFill>
                  <a:schemeClr val="accent5">
                    <a:lumMod val="75000"/>
                  </a:schemeClr>
                </a:solidFill>
                <a:latin typeface="Verdana" panose="020B0604030504040204" pitchFamily="34" charset="0"/>
                <a:ea typeface="Verdana" panose="020B0604030504040204" pitchFamily="34" charset="0"/>
              </a:rPr>
              <a:t>caridad</a:t>
            </a:r>
            <a:r>
              <a:rPr lang="en-US" sz="1400" dirty="0">
                <a:solidFill>
                  <a:schemeClr val="accent5">
                    <a:lumMod val="75000"/>
                  </a:schemeClr>
                </a:solidFill>
                <a:latin typeface="Verdana" panose="020B0604030504040204" pitchFamily="34" charset="0"/>
                <a:ea typeface="Verdana" panose="020B0604030504040204" pitchFamily="34" charset="0"/>
              </a:rPr>
              <a:t> </a:t>
            </a:r>
            <a:r>
              <a:rPr lang="en-US" sz="1400" dirty="0" err="1">
                <a:solidFill>
                  <a:schemeClr val="accent5">
                    <a:lumMod val="75000"/>
                  </a:schemeClr>
                </a:solidFill>
                <a:latin typeface="Verdana" panose="020B0604030504040204" pitchFamily="34" charset="0"/>
                <a:ea typeface="Verdana" panose="020B0604030504040204" pitchFamily="34" charset="0"/>
              </a:rPr>
              <a:t>hacia</a:t>
            </a:r>
            <a:r>
              <a:rPr lang="en-US" sz="1400" dirty="0">
                <a:solidFill>
                  <a:schemeClr val="accent5">
                    <a:lumMod val="75000"/>
                  </a:schemeClr>
                </a:solidFill>
                <a:latin typeface="Verdana" panose="020B0604030504040204" pitchFamily="34" charset="0"/>
                <a:ea typeface="Verdana" panose="020B0604030504040204" pitchFamily="34" charset="0"/>
              </a:rPr>
              <a:t> </a:t>
            </a:r>
            <a:r>
              <a:rPr lang="en-US" sz="1400" dirty="0" err="1">
                <a:solidFill>
                  <a:schemeClr val="accent5">
                    <a:lumMod val="75000"/>
                  </a:schemeClr>
                </a:solidFill>
                <a:latin typeface="Verdana" panose="020B0604030504040204" pitchFamily="34" charset="0"/>
                <a:ea typeface="Verdana" panose="020B0604030504040204" pitchFamily="34" charset="0"/>
              </a:rPr>
              <a:t>todos</a:t>
            </a:r>
            <a:r>
              <a:rPr lang="en-US" sz="1400" dirty="0">
                <a:solidFill>
                  <a:schemeClr val="accent5">
                    <a:lumMod val="75000"/>
                  </a:schemeClr>
                </a:solidFill>
                <a:latin typeface="Verdana" panose="020B0604030504040204" pitchFamily="34" charset="0"/>
                <a:ea typeface="Verdana" panose="020B0604030504040204" pitchFamily="34" charset="0"/>
              </a:rPr>
              <a:t> </a:t>
            </a:r>
            <a:r>
              <a:rPr lang="en-US" sz="1400" dirty="0" err="1">
                <a:solidFill>
                  <a:schemeClr val="accent5">
                    <a:lumMod val="75000"/>
                  </a:schemeClr>
                </a:solidFill>
                <a:latin typeface="Verdana" panose="020B0604030504040204" pitchFamily="34" charset="0"/>
                <a:ea typeface="Verdana" panose="020B0604030504040204" pitchFamily="34" charset="0"/>
              </a:rPr>
              <a:t>los</a:t>
            </a:r>
            <a:r>
              <a:rPr lang="en-US" sz="1400" dirty="0">
                <a:solidFill>
                  <a:schemeClr val="accent5">
                    <a:lumMod val="75000"/>
                  </a:schemeClr>
                </a:solidFill>
                <a:latin typeface="Verdana" panose="020B0604030504040204" pitchFamily="34" charset="0"/>
                <a:ea typeface="Verdana" panose="020B0604030504040204" pitchFamily="34" charset="0"/>
              </a:rPr>
              <a:t> hombres y </a:t>
            </a:r>
            <a:r>
              <a:rPr lang="en-US" sz="1400" dirty="0" err="1">
                <a:solidFill>
                  <a:schemeClr val="accent5">
                    <a:lumMod val="75000"/>
                  </a:schemeClr>
                </a:solidFill>
                <a:latin typeface="Verdana" panose="020B0604030504040204" pitchFamily="34" charset="0"/>
                <a:ea typeface="Verdana" panose="020B0604030504040204" pitchFamily="34" charset="0"/>
              </a:rPr>
              <a:t>mujeres</a:t>
            </a:r>
            <a:r>
              <a:rPr lang="en-US" sz="1400" dirty="0">
                <a:solidFill>
                  <a:schemeClr val="accent5">
                    <a:lumMod val="75000"/>
                  </a:schemeClr>
                </a:solidFill>
                <a:latin typeface="Verdana" panose="020B0604030504040204" pitchFamily="34" charset="0"/>
                <a:ea typeface="Verdana" panose="020B0604030504040204" pitchFamily="34" charset="0"/>
              </a:rPr>
              <a:t>. Si hay algo </a:t>
            </a:r>
            <a:r>
              <a:rPr lang="en-US" sz="1400" dirty="0" err="1">
                <a:solidFill>
                  <a:schemeClr val="accent5">
                    <a:lumMod val="75000"/>
                  </a:schemeClr>
                </a:solidFill>
                <a:latin typeface="Verdana" panose="020B0604030504040204" pitchFamily="34" charset="0"/>
                <a:ea typeface="Verdana" panose="020B0604030504040204" pitchFamily="34" charset="0"/>
              </a:rPr>
              <a:t>que</a:t>
            </a:r>
            <a:r>
              <a:rPr lang="en-US" sz="1400" dirty="0">
                <a:solidFill>
                  <a:schemeClr val="accent5">
                    <a:lumMod val="75000"/>
                  </a:schemeClr>
                </a:solidFill>
                <a:latin typeface="Verdana" panose="020B0604030504040204" pitchFamily="34" charset="0"/>
                <a:ea typeface="Verdana" panose="020B0604030504040204" pitchFamily="34" charset="0"/>
              </a:rPr>
              <a:t> el </a:t>
            </a:r>
            <a:r>
              <a:rPr lang="en-US" sz="1400" dirty="0" err="1">
                <a:solidFill>
                  <a:schemeClr val="accent5">
                    <a:lumMod val="75000"/>
                  </a:schemeClr>
                </a:solidFill>
                <a:latin typeface="Verdana" panose="020B0604030504040204" pitchFamily="34" charset="0"/>
                <a:ea typeface="Verdana" panose="020B0604030504040204" pitchFamily="34" charset="0"/>
              </a:rPr>
              <a:t>mundo</a:t>
            </a:r>
            <a:r>
              <a:rPr lang="en-US" sz="1400" dirty="0">
                <a:solidFill>
                  <a:schemeClr val="accent5">
                    <a:lumMod val="75000"/>
                  </a:schemeClr>
                </a:solidFill>
                <a:latin typeface="Verdana" panose="020B0604030504040204" pitchFamily="34" charset="0"/>
                <a:ea typeface="Verdana" panose="020B0604030504040204" pitchFamily="34" charset="0"/>
              </a:rPr>
              <a:t> </a:t>
            </a:r>
            <a:r>
              <a:rPr lang="en-US" sz="1400" dirty="0" err="1">
                <a:solidFill>
                  <a:schemeClr val="accent5">
                    <a:lumMod val="75000"/>
                  </a:schemeClr>
                </a:solidFill>
                <a:latin typeface="Verdana" panose="020B0604030504040204" pitchFamily="34" charset="0"/>
                <a:ea typeface="Verdana" panose="020B0604030504040204" pitchFamily="34" charset="0"/>
              </a:rPr>
              <a:t>busca</a:t>
            </a:r>
            <a:r>
              <a:rPr lang="en-US" sz="1400" dirty="0">
                <a:solidFill>
                  <a:schemeClr val="accent5">
                    <a:lumMod val="75000"/>
                  </a:schemeClr>
                </a:solidFill>
                <a:latin typeface="Verdana" panose="020B0604030504040204" pitchFamily="34" charset="0"/>
                <a:ea typeface="Verdana" panose="020B0604030504040204" pitchFamily="34" charset="0"/>
              </a:rPr>
              <a:t> hoy, </a:t>
            </a:r>
            <a:r>
              <a:rPr lang="en-US" sz="1400" dirty="0" err="1">
                <a:solidFill>
                  <a:schemeClr val="accent5">
                    <a:lumMod val="75000"/>
                  </a:schemeClr>
                </a:solidFill>
                <a:latin typeface="Verdana" panose="020B0604030504040204" pitchFamily="34" charset="0"/>
                <a:ea typeface="Verdana" panose="020B0604030504040204" pitchFamily="34" charset="0"/>
              </a:rPr>
              <a:t>creo</a:t>
            </a:r>
            <a:r>
              <a:rPr lang="en-US" sz="1400" dirty="0">
                <a:solidFill>
                  <a:schemeClr val="accent5">
                    <a:lumMod val="75000"/>
                  </a:schemeClr>
                </a:solidFill>
                <a:latin typeface="Verdana" panose="020B0604030504040204" pitchFamily="34" charset="0"/>
                <a:ea typeface="Verdana" panose="020B0604030504040204" pitchFamily="34" charset="0"/>
              </a:rPr>
              <a:t> </a:t>
            </a:r>
            <a:r>
              <a:rPr lang="en-US" sz="1400" dirty="0" err="1">
                <a:solidFill>
                  <a:schemeClr val="accent5">
                    <a:lumMod val="75000"/>
                  </a:schemeClr>
                </a:solidFill>
                <a:latin typeface="Verdana" panose="020B0604030504040204" pitchFamily="34" charset="0"/>
                <a:ea typeface="Verdana" panose="020B0604030504040204" pitchFamily="34" charset="0"/>
              </a:rPr>
              <a:t>que</a:t>
            </a:r>
            <a:r>
              <a:rPr lang="en-US" sz="1400" dirty="0">
                <a:solidFill>
                  <a:schemeClr val="accent5">
                    <a:lumMod val="75000"/>
                  </a:schemeClr>
                </a:solidFill>
                <a:latin typeface="Verdana" panose="020B0604030504040204" pitchFamily="34" charset="0"/>
                <a:ea typeface="Verdana" panose="020B0604030504040204" pitchFamily="34" charset="0"/>
              </a:rPr>
              <a:t> es un </a:t>
            </a:r>
            <a:r>
              <a:rPr lang="en-US" sz="1400" dirty="0" err="1">
                <a:solidFill>
                  <a:schemeClr val="accent5">
                    <a:lumMod val="75000"/>
                  </a:schemeClr>
                </a:solidFill>
                <a:latin typeface="Verdana" panose="020B0604030504040204" pitchFamily="34" charset="0"/>
                <a:ea typeface="Verdana" panose="020B0604030504040204" pitchFamily="34" charset="0"/>
              </a:rPr>
              <a:t>mensaje</a:t>
            </a:r>
            <a:r>
              <a:rPr lang="en-US" sz="1400" dirty="0">
                <a:solidFill>
                  <a:schemeClr val="accent5">
                    <a:lumMod val="75000"/>
                  </a:schemeClr>
                </a:solidFill>
                <a:latin typeface="Verdana" panose="020B0604030504040204" pitchFamily="34" charset="0"/>
                <a:ea typeface="Verdana" panose="020B0604030504040204" pitchFamily="34" charset="0"/>
              </a:rPr>
              <a:t> de </a:t>
            </a:r>
            <a:r>
              <a:rPr lang="en-US" sz="1400" dirty="0" err="1">
                <a:solidFill>
                  <a:schemeClr val="accent5">
                    <a:lumMod val="75000"/>
                  </a:schemeClr>
                </a:solidFill>
                <a:latin typeface="Verdana" panose="020B0604030504040204" pitchFamily="34" charset="0"/>
                <a:ea typeface="Verdana" panose="020B0604030504040204" pitchFamily="34" charset="0"/>
              </a:rPr>
              <a:t>paz</a:t>
            </a:r>
            <a:r>
              <a:rPr lang="en-US" sz="1400" dirty="0">
                <a:solidFill>
                  <a:schemeClr val="accent5">
                    <a:lumMod val="75000"/>
                  </a:schemeClr>
                </a:solidFill>
                <a:latin typeface="Verdana" panose="020B0604030504040204" pitchFamily="34" charset="0"/>
                <a:ea typeface="Verdana" panose="020B0604030504040204" pitchFamily="34" charset="0"/>
              </a:rPr>
              <a:t> para el </a:t>
            </a:r>
            <a:r>
              <a:rPr lang="en-US" sz="1400" dirty="0" err="1">
                <a:solidFill>
                  <a:schemeClr val="accent5">
                    <a:lumMod val="75000"/>
                  </a:schemeClr>
                </a:solidFill>
                <a:latin typeface="Verdana" panose="020B0604030504040204" pitchFamily="34" charset="0"/>
                <a:ea typeface="Verdana" panose="020B0604030504040204" pitchFamily="34" charset="0"/>
              </a:rPr>
              <a:t>futuro</a:t>
            </a:r>
            <a:r>
              <a:rPr lang="en-US" sz="1400" dirty="0">
                <a:solidFill>
                  <a:schemeClr val="accent5">
                    <a:lumMod val="75000"/>
                  </a:schemeClr>
                </a:solidFill>
                <a:latin typeface="Verdana" panose="020B0604030504040204" pitchFamily="34" charset="0"/>
                <a:ea typeface="Verdana" panose="020B0604030504040204" pitchFamily="34" charset="0"/>
              </a:rPr>
              <a:t>. </a:t>
            </a:r>
            <a:r>
              <a:rPr lang="en-US" sz="1400" dirty="0" err="1">
                <a:solidFill>
                  <a:schemeClr val="accent5">
                    <a:lumMod val="75000"/>
                  </a:schemeClr>
                </a:solidFill>
                <a:latin typeface="Verdana" panose="020B0604030504040204" pitchFamily="34" charset="0"/>
                <a:ea typeface="Verdana" panose="020B0604030504040204" pitchFamily="34" charset="0"/>
              </a:rPr>
              <a:t>Miremos</a:t>
            </a:r>
            <a:r>
              <a:rPr lang="en-US" sz="1400" dirty="0">
                <a:solidFill>
                  <a:schemeClr val="accent5">
                    <a:lumMod val="75000"/>
                  </a:schemeClr>
                </a:solidFill>
                <a:latin typeface="Verdana" panose="020B0604030504040204" pitchFamily="34" charset="0"/>
                <a:ea typeface="Verdana" panose="020B0604030504040204" pitchFamily="34" charset="0"/>
              </a:rPr>
              <a:t> </a:t>
            </a:r>
            <a:r>
              <a:rPr lang="en-US" sz="1400" dirty="0" err="1">
                <a:solidFill>
                  <a:schemeClr val="accent5">
                    <a:lumMod val="75000"/>
                  </a:schemeClr>
                </a:solidFill>
                <a:latin typeface="Verdana" panose="020B0604030504040204" pitchFamily="34" charset="0"/>
                <a:ea typeface="Verdana" panose="020B0604030504040204" pitchFamily="34" charset="0"/>
              </a:rPr>
              <a:t>hacia</a:t>
            </a:r>
            <a:r>
              <a:rPr lang="en-US" sz="1400" dirty="0">
                <a:solidFill>
                  <a:schemeClr val="accent5">
                    <a:lumMod val="75000"/>
                  </a:schemeClr>
                </a:solidFill>
                <a:latin typeface="Verdana" panose="020B0604030504040204" pitchFamily="34" charset="0"/>
                <a:ea typeface="Verdana" panose="020B0604030504040204" pitchFamily="34" charset="0"/>
              </a:rPr>
              <a:t> el </a:t>
            </a:r>
            <a:r>
              <a:rPr lang="en-US" sz="1400" dirty="0" err="1">
                <a:solidFill>
                  <a:schemeClr val="accent5">
                    <a:lumMod val="75000"/>
                  </a:schemeClr>
                </a:solidFill>
                <a:latin typeface="Verdana" panose="020B0604030504040204" pitchFamily="34" charset="0"/>
                <a:ea typeface="Verdana" panose="020B0604030504040204" pitchFamily="34" charset="0"/>
              </a:rPr>
              <a:t>futuro</a:t>
            </a:r>
            <a:r>
              <a:rPr lang="en-US" sz="1400" dirty="0">
                <a:solidFill>
                  <a:schemeClr val="accent5">
                    <a:lumMod val="75000"/>
                  </a:schemeClr>
                </a:solidFill>
                <a:latin typeface="Verdana" panose="020B0604030504040204" pitchFamily="34" charset="0"/>
                <a:ea typeface="Verdana" panose="020B0604030504040204" pitchFamily="34" charset="0"/>
              </a:rPr>
              <a:t> con </a:t>
            </a:r>
            <a:r>
              <a:rPr lang="en-US" sz="1400" dirty="0" err="1">
                <a:solidFill>
                  <a:schemeClr val="accent5">
                    <a:lumMod val="75000"/>
                  </a:schemeClr>
                </a:solidFill>
                <a:latin typeface="Verdana" panose="020B0604030504040204" pitchFamily="34" charset="0"/>
                <a:ea typeface="Verdana" panose="020B0604030504040204" pitchFamily="34" charset="0"/>
              </a:rPr>
              <a:t>esperanza</a:t>
            </a:r>
            <a:r>
              <a:rPr lang="en-US" sz="1400" dirty="0">
                <a:solidFill>
                  <a:schemeClr val="accent5">
                    <a:lumMod val="75000"/>
                  </a:schemeClr>
                </a:solidFill>
                <a:latin typeface="Verdana" panose="020B0604030504040204" pitchFamily="34" charset="0"/>
                <a:ea typeface="Verdana" panose="020B0604030504040204" pitchFamily="34" charset="0"/>
              </a:rPr>
              <a:t>.</a:t>
            </a:r>
          </a:p>
          <a:p>
            <a:r>
              <a:rPr lang="en-US" sz="1400" dirty="0" err="1">
                <a:solidFill>
                  <a:schemeClr val="accent5">
                    <a:lumMod val="75000"/>
                  </a:schemeClr>
                </a:solidFill>
                <a:latin typeface="Verdana" panose="020B0604030504040204" pitchFamily="34" charset="0"/>
                <a:ea typeface="Verdana" panose="020B0604030504040204" pitchFamily="34" charset="0"/>
              </a:rPr>
              <a:t>Que</a:t>
            </a:r>
            <a:r>
              <a:rPr lang="en-US" sz="1400" dirty="0">
                <a:solidFill>
                  <a:schemeClr val="accent5">
                    <a:lumMod val="75000"/>
                  </a:schemeClr>
                </a:solidFill>
                <a:latin typeface="Verdana" panose="020B0604030504040204" pitchFamily="34" charset="0"/>
                <a:ea typeface="Verdana" panose="020B0604030504040204" pitchFamily="34" charset="0"/>
              </a:rPr>
              <a:t> Dios </a:t>
            </a:r>
            <a:r>
              <a:rPr lang="en-US" sz="1400" dirty="0" err="1">
                <a:solidFill>
                  <a:schemeClr val="accent5">
                    <a:lumMod val="75000"/>
                  </a:schemeClr>
                </a:solidFill>
                <a:latin typeface="Verdana" panose="020B0604030504040204" pitchFamily="34" charset="0"/>
                <a:ea typeface="Verdana" panose="020B0604030504040204" pitchFamily="34" charset="0"/>
              </a:rPr>
              <a:t>nos</a:t>
            </a:r>
            <a:r>
              <a:rPr lang="en-US" sz="1400" dirty="0">
                <a:solidFill>
                  <a:schemeClr val="accent5">
                    <a:lumMod val="75000"/>
                  </a:schemeClr>
                </a:solidFill>
                <a:latin typeface="Verdana" panose="020B0604030504040204" pitchFamily="34" charset="0"/>
                <a:ea typeface="Verdana" panose="020B0604030504040204" pitchFamily="34" charset="0"/>
              </a:rPr>
              <a:t> </a:t>
            </a:r>
            <a:r>
              <a:rPr lang="en-US" sz="1400" dirty="0" err="1">
                <a:solidFill>
                  <a:schemeClr val="accent5">
                    <a:lumMod val="75000"/>
                  </a:schemeClr>
                </a:solidFill>
                <a:latin typeface="Verdana" panose="020B0604030504040204" pitchFamily="34" charset="0"/>
                <a:ea typeface="Verdana" panose="020B0604030504040204" pitchFamily="34" charset="0"/>
              </a:rPr>
              <a:t>guíe</a:t>
            </a:r>
            <a:r>
              <a:rPr lang="en-US" sz="1400" dirty="0">
                <a:solidFill>
                  <a:schemeClr val="accent5">
                    <a:lumMod val="75000"/>
                  </a:schemeClr>
                </a:solidFill>
                <a:latin typeface="Verdana" panose="020B0604030504040204" pitchFamily="34" charset="0"/>
                <a:ea typeface="Verdana" panose="020B0604030504040204" pitchFamily="34" charset="0"/>
              </a:rPr>
              <a:t> </a:t>
            </a:r>
            <a:r>
              <a:rPr lang="en-US" sz="1400" dirty="0" err="1">
                <a:solidFill>
                  <a:schemeClr val="accent5">
                    <a:lumMod val="75000"/>
                  </a:schemeClr>
                </a:solidFill>
                <a:latin typeface="Verdana" panose="020B0604030504040204" pitchFamily="34" charset="0"/>
                <a:ea typeface="Verdana" panose="020B0604030504040204" pitchFamily="34" charset="0"/>
              </a:rPr>
              <a:t>por</a:t>
            </a:r>
            <a:r>
              <a:rPr lang="en-US" sz="1400" dirty="0">
                <a:solidFill>
                  <a:schemeClr val="accent5">
                    <a:lumMod val="75000"/>
                  </a:schemeClr>
                </a:solidFill>
                <a:latin typeface="Verdana" panose="020B0604030504040204" pitchFamily="34" charset="0"/>
                <a:ea typeface="Verdana" panose="020B0604030504040204" pitchFamily="34" charset="0"/>
              </a:rPr>
              <a:t> </a:t>
            </a:r>
            <a:r>
              <a:rPr lang="en-US" sz="1400" dirty="0" err="1">
                <a:solidFill>
                  <a:schemeClr val="accent5">
                    <a:lumMod val="75000"/>
                  </a:schemeClr>
                </a:solidFill>
                <a:latin typeface="Verdana" panose="020B0604030504040204" pitchFamily="34" charset="0"/>
                <a:ea typeface="Verdana" panose="020B0604030504040204" pitchFamily="34" charset="0"/>
              </a:rPr>
              <a:t>los</a:t>
            </a:r>
            <a:r>
              <a:rPr lang="en-US" sz="1400" dirty="0">
                <a:solidFill>
                  <a:schemeClr val="accent5">
                    <a:lumMod val="75000"/>
                  </a:schemeClr>
                </a:solidFill>
                <a:latin typeface="Verdana" panose="020B0604030504040204" pitchFamily="34" charset="0"/>
                <a:ea typeface="Verdana" panose="020B0604030504040204" pitchFamily="34" charset="0"/>
              </a:rPr>
              <a:t> caminos de la no </a:t>
            </a:r>
            <a:r>
              <a:rPr lang="en-US" sz="1400" dirty="0" err="1">
                <a:solidFill>
                  <a:schemeClr val="accent5">
                    <a:lumMod val="75000"/>
                  </a:schemeClr>
                </a:solidFill>
                <a:latin typeface="Verdana" panose="020B0604030504040204" pitchFamily="34" charset="0"/>
                <a:ea typeface="Verdana" panose="020B0604030504040204" pitchFamily="34" charset="0"/>
              </a:rPr>
              <a:t>violencia</a:t>
            </a:r>
            <a:r>
              <a:rPr lang="en-US" sz="1400" dirty="0">
                <a:solidFill>
                  <a:schemeClr val="accent5">
                    <a:lumMod val="75000"/>
                  </a:schemeClr>
                </a:solidFill>
                <a:latin typeface="Verdana" panose="020B0604030504040204" pitchFamily="34" charset="0"/>
                <a:ea typeface="Verdana" panose="020B0604030504040204" pitchFamily="34" charset="0"/>
              </a:rPr>
              <a:t>. </a:t>
            </a:r>
            <a:r>
              <a:rPr lang="en-US" sz="1400" dirty="0" err="1">
                <a:solidFill>
                  <a:schemeClr val="accent5">
                    <a:lumMod val="75000"/>
                  </a:schemeClr>
                </a:solidFill>
                <a:latin typeface="Verdana" panose="020B0604030504040204" pitchFamily="34" charset="0"/>
                <a:ea typeface="Verdana" panose="020B0604030504040204" pitchFamily="34" charset="0"/>
              </a:rPr>
              <a:t>Que</a:t>
            </a:r>
            <a:r>
              <a:rPr lang="en-US" sz="1400" dirty="0">
                <a:solidFill>
                  <a:schemeClr val="accent5">
                    <a:lumMod val="75000"/>
                  </a:schemeClr>
                </a:solidFill>
                <a:latin typeface="Verdana" panose="020B0604030504040204" pitchFamily="34" charset="0"/>
                <a:ea typeface="Verdana" panose="020B0604030504040204" pitchFamily="34" charset="0"/>
              </a:rPr>
              <a:t> </a:t>
            </a:r>
            <a:r>
              <a:rPr lang="en-US" sz="1400" dirty="0" err="1">
                <a:solidFill>
                  <a:schemeClr val="accent5">
                    <a:lumMod val="75000"/>
                  </a:schemeClr>
                </a:solidFill>
                <a:latin typeface="Verdana" panose="020B0604030504040204" pitchFamily="34" charset="0"/>
                <a:ea typeface="Verdana" panose="020B0604030504040204" pitchFamily="34" charset="0"/>
              </a:rPr>
              <a:t>los</a:t>
            </a:r>
            <a:r>
              <a:rPr lang="en-US" sz="1400" dirty="0">
                <a:solidFill>
                  <a:schemeClr val="accent5">
                    <a:lumMod val="75000"/>
                  </a:schemeClr>
                </a:solidFill>
                <a:latin typeface="Verdana" panose="020B0604030504040204" pitchFamily="34" charset="0"/>
                <a:ea typeface="Verdana" panose="020B0604030504040204" pitchFamily="34" charset="0"/>
              </a:rPr>
              <a:t> </a:t>
            </a:r>
            <a:r>
              <a:rPr lang="en-US" sz="1400" dirty="0" err="1">
                <a:solidFill>
                  <a:schemeClr val="accent5">
                    <a:lumMod val="75000"/>
                  </a:schemeClr>
                </a:solidFill>
                <a:latin typeface="Verdana" panose="020B0604030504040204" pitchFamily="34" charset="0"/>
                <a:ea typeface="Verdana" panose="020B0604030504040204" pitchFamily="34" charset="0"/>
              </a:rPr>
              <a:t>creyentes</a:t>
            </a:r>
            <a:r>
              <a:rPr lang="en-US" sz="1400" dirty="0">
                <a:solidFill>
                  <a:schemeClr val="accent5">
                    <a:lumMod val="75000"/>
                  </a:schemeClr>
                </a:solidFill>
                <a:latin typeface="Verdana" panose="020B0604030504040204" pitchFamily="34" charset="0"/>
                <a:ea typeface="Verdana" panose="020B0604030504040204" pitchFamily="34" charset="0"/>
              </a:rPr>
              <a:t> y las personas de </a:t>
            </a:r>
            <a:r>
              <a:rPr lang="en-US" sz="1400" dirty="0" err="1">
                <a:solidFill>
                  <a:schemeClr val="accent5">
                    <a:lumMod val="75000"/>
                  </a:schemeClr>
                </a:solidFill>
                <a:latin typeface="Verdana" panose="020B0604030504040204" pitchFamily="34" charset="0"/>
                <a:ea typeface="Verdana" panose="020B0604030504040204" pitchFamily="34" charset="0"/>
              </a:rPr>
              <a:t>buena</a:t>
            </a:r>
            <a:r>
              <a:rPr lang="en-US" sz="1400" dirty="0">
                <a:solidFill>
                  <a:schemeClr val="accent5">
                    <a:lumMod val="75000"/>
                  </a:schemeClr>
                </a:solidFill>
                <a:latin typeface="Verdana" panose="020B0604030504040204" pitchFamily="34" charset="0"/>
                <a:ea typeface="Verdana" panose="020B0604030504040204" pitchFamily="34" charset="0"/>
              </a:rPr>
              <a:t> </a:t>
            </a:r>
            <a:r>
              <a:rPr lang="en-US" sz="1400" dirty="0" err="1">
                <a:solidFill>
                  <a:schemeClr val="accent5">
                    <a:lumMod val="75000"/>
                  </a:schemeClr>
                </a:solidFill>
                <a:latin typeface="Verdana" panose="020B0604030504040204" pitchFamily="34" charset="0"/>
                <a:ea typeface="Verdana" panose="020B0604030504040204" pitchFamily="34" charset="0"/>
              </a:rPr>
              <a:t>voluntad</a:t>
            </a:r>
            <a:r>
              <a:rPr lang="en-US" sz="1400" dirty="0">
                <a:solidFill>
                  <a:schemeClr val="accent5">
                    <a:lumMod val="75000"/>
                  </a:schemeClr>
                </a:solidFill>
                <a:latin typeface="Verdana" panose="020B0604030504040204" pitchFamily="34" charset="0"/>
                <a:ea typeface="Verdana" panose="020B0604030504040204" pitchFamily="34" charset="0"/>
              </a:rPr>
              <a:t> </a:t>
            </a:r>
            <a:r>
              <a:rPr lang="en-US" sz="1400" dirty="0" err="1">
                <a:solidFill>
                  <a:schemeClr val="accent5">
                    <a:lumMod val="75000"/>
                  </a:schemeClr>
                </a:solidFill>
                <a:latin typeface="Verdana" panose="020B0604030504040204" pitchFamily="34" charset="0"/>
                <a:ea typeface="Verdana" panose="020B0604030504040204" pitchFamily="34" charset="0"/>
              </a:rPr>
              <a:t>nunca</a:t>
            </a:r>
            <a:r>
              <a:rPr lang="en-US" sz="1400" dirty="0">
                <a:solidFill>
                  <a:schemeClr val="accent5">
                    <a:lumMod val="75000"/>
                  </a:schemeClr>
                </a:solidFill>
                <a:latin typeface="Verdana" panose="020B0604030504040204" pitchFamily="34" charset="0"/>
                <a:ea typeface="Verdana" panose="020B0604030504040204" pitchFamily="34" charset="0"/>
              </a:rPr>
              <a:t> </a:t>
            </a:r>
            <a:r>
              <a:rPr lang="en-US" sz="1400" dirty="0" err="1">
                <a:solidFill>
                  <a:schemeClr val="accent5">
                    <a:lumMod val="75000"/>
                  </a:schemeClr>
                </a:solidFill>
                <a:latin typeface="Verdana" panose="020B0604030504040204" pitchFamily="34" charset="0"/>
                <a:ea typeface="Verdana" panose="020B0604030504040204" pitchFamily="34" charset="0"/>
              </a:rPr>
              <a:t>dejen</a:t>
            </a:r>
            <a:r>
              <a:rPr lang="en-US" sz="1400" dirty="0">
                <a:solidFill>
                  <a:schemeClr val="accent5">
                    <a:lumMod val="75000"/>
                  </a:schemeClr>
                </a:solidFill>
                <a:latin typeface="Verdana" panose="020B0604030504040204" pitchFamily="34" charset="0"/>
                <a:ea typeface="Verdana" panose="020B0604030504040204" pitchFamily="34" charset="0"/>
              </a:rPr>
              <a:t> de </a:t>
            </a:r>
            <a:r>
              <a:rPr lang="en-US" sz="1400" dirty="0" err="1">
                <a:solidFill>
                  <a:schemeClr val="accent5">
                    <a:lumMod val="75000"/>
                  </a:schemeClr>
                </a:solidFill>
                <a:latin typeface="Verdana" panose="020B0604030504040204" pitchFamily="34" charset="0"/>
                <a:ea typeface="Verdana" panose="020B0604030504040204" pitchFamily="34" charset="0"/>
              </a:rPr>
              <a:t>trabajar</a:t>
            </a:r>
            <a:r>
              <a:rPr lang="en-US" sz="1400" dirty="0">
                <a:solidFill>
                  <a:schemeClr val="accent5">
                    <a:lumMod val="75000"/>
                  </a:schemeClr>
                </a:solidFill>
                <a:latin typeface="Verdana" panose="020B0604030504040204" pitchFamily="34" charset="0"/>
                <a:ea typeface="Verdana" panose="020B0604030504040204" pitchFamily="34" charset="0"/>
              </a:rPr>
              <a:t> </a:t>
            </a:r>
            <a:r>
              <a:rPr lang="en-US" sz="1400" dirty="0" err="1">
                <a:solidFill>
                  <a:schemeClr val="accent5">
                    <a:lumMod val="75000"/>
                  </a:schemeClr>
                </a:solidFill>
                <a:latin typeface="Verdana" panose="020B0604030504040204" pitchFamily="34" charset="0"/>
                <a:ea typeface="Verdana" panose="020B0604030504040204" pitchFamily="34" charset="0"/>
              </a:rPr>
              <a:t>como</a:t>
            </a:r>
            <a:r>
              <a:rPr lang="en-US" sz="1400" dirty="0">
                <a:solidFill>
                  <a:schemeClr val="accent5">
                    <a:lumMod val="75000"/>
                  </a:schemeClr>
                </a:solidFill>
                <a:latin typeface="Verdana" panose="020B0604030504040204" pitchFamily="34" charset="0"/>
                <a:ea typeface="Verdana" panose="020B0604030504040204" pitchFamily="34" charset="0"/>
              </a:rPr>
              <a:t> </a:t>
            </a:r>
            <a:r>
              <a:rPr lang="en-US" sz="1400" dirty="0" err="1">
                <a:solidFill>
                  <a:schemeClr val="accent5">
                    <a:lumMod val="75000"/>
                  </a:schemeClr>
                </a:solidFill>
                <a:latin typeface="Verdana" panose="020B0604030504040204" pitchFamily="34" charset="0"/>
                <a:ea typeface="Verdana" panose="020B0604030504040204" pitchFamily="34" charset="0"/>
              </a:rPr>
              <a:t>constructores</a:t>
            </a:r>
            <a:r>
              <a:rPr lang="en-US" sz="1400" dirty="0">
                <a:solidFill>
                  <a:schemeClr val="accent5">
                    <a:lumMod val="75000"/>
                  </a:schemeClr>
                </a:solidFill>
                <a:latin typeface="Verdana" panose="020B0604030504040204" pitchFamily="34" charset="0"/>
                <a:ea typeface="Verdana" panose="020B0604030504040204" pitchFamily="34" charset="0"/>
              </a:rPr>
              <a:t> de la </a:t>
            </a:r>
            <a:r>
              <a:rPr lang="en-US" sz="1400" dirty="0" err="1">
                <a:solidFill>
                  <a:schemeClr val="accent5">
                    <a:lumMod val="75000"/>
                  </a:schemeClr>
                </a:solidFill>
                <a:latin typeface="Verdana" panose="020B0604030504040204" pitchFamily="34" charset="0"/>
                <a:ea typeface="Verdana" panose="020B0604030504040204" pitchFamily="34" charset="0"/>
              </a:rPr>
              <a:t>paz</a:t>
            </a:r>
            <a:r>
              <a:rPr lang="en-US" sz="1400" dirty="0">
                <a:solidFill>
                  <a:schemeClr val="accent5">
                    <a:lumMod val="75000"/>
                  </a:schemeClr>
                </a:solidFill>
                <a:latin typeface="Verdana" panose="020B0604030504040204" pitchFamily="34" charset="0"/>
                <a:ea typeface="Verdana" panose="020B0604030504040204" pitchFamily="34" charset="0"/>
              </a:rPr>
              <a:t>. </a:t>
            </a:r>
            <a:r>
              <a:rPr lang="en-US" sz="1400" dirty="0" err="1">
                <a:solidFill>
                  <a:schemeClr val="accent5">
                    <a:lumMod val="75000"/>
                  </a:schemeClr>
                </a:solidFill>
                <a:latin typeface="Verdana" panose="020B0604030504040204" pitchFamily="34" charset="0"/>
                <a:ea typeface="Verdana" panose="020B0604030504040204" pitchFamily="34" charset="0"/>
              </a:rPr>
              <a:t>Que</a:t>
            </a:r>
            <a:r>
              <a:rPr lang="en-US" sz="1400" dirty="0">
                <a:solidFill>
                  <a:schemeClr val="accent5">
                    <a:lumMod val="75000"/>
                  </a:schemeClr>
                </a:solidFill>
                <a:latin typeface="Verdana" panose="020B0604030504040204" pitchFamily="34" charset="0"/>
                <a:ea typeface="Verdana" panose="020B0604030504040204" pitchFamily="34" charset="0"/>
              </a:rPr>
              <a:t> </a:t>
            </a:r>
            <a:r>
              <a:rPr lang="en-US" sz="1400" dirty="0" err="1">
                <a:solidFill>
                  <a:schemeClr val="accent5">
                    <a:lumMod val="75000"/>
                  </a:schemeClr>
                </a:solidFill>
                <a:latin typeface="Verdana" panose="020B0604030504040204" pitchFamily="34" charset="0"/>
                <a:ea typeface="Verdana" panose="020B0604030504040204" pitchFamily="34" charset="0"/>
              </a:rPr>
              <a:t>cada</a:t>
            </a:r>
            <a:r>
              <a:rPr lang="en-US" sz="1400" dirty="0">
                <a:solidFill>
                  <a:schemeClr val="accent5">
                    <a:lumMod val="75000"/>
                  </a:schemeClr>
                </a:solidFill>
                <a:latin typeface="Verdana" panose="020B0604030504040204" pitchFamily="34" charset="0"/>
                <a:ea typeface="Verdana" panose="020B0604030504040204" pitchFamily="34" charset="0"/>
              </a:rPr>
              <a:t> persona </a:t>
            </a:r>
            <a:r>
              <a:rPr lang="en-US" sz="1400" dirty="0" err="1">
                <a:solidFill>
                  <a:schemeClr val="accent5">
                    <a:lumMod val="75000"/>
                  </a:schemeClr>
                </a:solidFill>
                <a:latin typeface="Verdana" panose="020B0604030504040204" pitchFamily="34" charset="0"/>
                <a:ea typeface="Verdana" panose="020B0604030504040204" pitchFamily="34" charset="0"/>
              </a:rPr>
              <a:t>haga</a:t>
            </a:r>
            <a:r>
              <a:rPr lang="en-US" sz="1400" dirty="0">
                <a:solidFill>
                  <a:schemeClr val="accent5">
                    <a:lumMod val="75000"/>
                  </a:schemeClr>
                </a:solidFill>
                <a:latin typeface="Verdana" panose="020B0604030504040204" pitchFamily="34" charset="0"/>
                <a:ea typeface="Verdana" panose="020B0604030504040204" pitchFamily="34" charset="0"/>
              </a:rPr>
              <a:t> de la </a:t>
            </a:r>
            <a:r>
              <a:rPr lang="en-US" sz="1400" dirty="0" err="1">
                <a:solidFill>
                  <a:schemeClr val="accent5">
                    <a:lumMod val="75000"/>
                  </a:schemeClr>
                </a:solidFill>
                <a:latin typeface="Verdana" panose="020B0604030504040204" pitchFamily="34" charset="0"/>
                <a:ea typeface="Verdana" panose="020B0604030504040204" pitchFamily="34" charset="0"/>
              </a:rPr>
              <a:t>paz</a:t>
            </a:r>
            <a:r>
              <a:rPr lang="en-US" sz="1400" dirty="0">
                <a:solidFill>
                  <a:schemeClr val="accent5">
                    <a:lumMod val="75000"/>
                  </a:schemeClr>
                </a:solidFill>
                <a:latin typeface="Verdana" panose="020B0604030504040204" pitchFamily="34" charset="0"/>
                <a:ea typeface="Verdana" panose="020B0604030504040204" pitchFamily="34" charset="0"/>
              </a:rPr>
              <a:t> la causa de </a:t>
            </a:r>
            <a:r>
              <a:rPr lang="en-US" sz="1400" dirty="0" err="1">
                <a:solidFill>
                  <a:schemeClr val="accent5">
                    <a:lumMod val="75000"/>
                  </a:schemeClr>
                </a:solidFill>
                <a:latin typeface="Verdana" panose="020B0604030504040204" pitchFamily="34" charset="0"/>
                <a:ea typeface="Verdana" panose="020B0604030504040204" pitchFamily="34" charset="0"/>
              </a:rPr>
              <a:t>su</a:t>
            </a:r>
            <a:r>
              <a:rPr lang="en-US" sz="1400" dirty="0">
                <a:solidFill>
                  <a:schemeClr val="accent5">
                    <a:lumMod val="75000"/>
                  </a:schemeClr>
                </a:solidFill>
                <a:latin typeface="Verdana" panose="020B0604030504040204" pitchFamily="34" charset="0"/>
                <a:ea typeface="Verdana" panose="020B0604030504040204" pitchFamily="34" charset="0"/>
              </a:rPr>
              <a:t> </a:t>
            </a:r>
            <a:r>
              <a:rPr lang="en-US" sz="1400" dirty="0" err="1">
                <a:solidFill>
                  <a:schemeClr val="accent5">
                    <a:lumMod val="75000"/>
                  </a:schemeClr>
                </a:solidFill>
                <a:latin typeface="Verdana" panose="020B0604030504040204" pitchFamily="34" charset="0"/>
                <a:ea typeface="Verdana" panose="020B0604030504040204" pitchFamily="34" charset="0"/>
              </a:rPr>
              <a:t>vida</a:t>
            </a:r>
            <a:r>
              <a:rPr lang="en-US" sz="1400" dirty="0">
                <a:solidFill>
                  <a:schemeClr val="accent5">
                    <a:lumMod val="75000"/>
                  </a:schemeClr>
                </a:solidFill>
                <a:latin typeface="Verdana" panose="020B0604030504040204" pitchFamily="34" charset="0"/>
                <a:ea typeface="Verdana" panose="020B0604030504040204" pitchFamily="34" charset="0"/>
              </a:rPr>
              <a:t>.</a:t>
            </a:r>
            <a:endParaRPr lang="en-US" sz="1300" dirty="0">
              <a:solidFill>
                <a:schemeClr val="accent5">
                  <a:lumMod val="75000"/>
                </a:schemeClr>
              </a:solidFill>
              <a:latin typeface="Verdana" panose="020B0604030504040204" pitchFamily="34" charset="0"/>
              <a:ea typeface="Verdana" panose="020B0604030504040204" pitchFamily="34" charset="0"/>
            </a:endParaRPr>
          </a:p>
          <a:p>
            <a:r>
              <a:rPr lang="en-US" sz="1400" dirty="0" err="1">
                <a:solidFill>
                  <a:schemeClr val="accent6">
                    <a:lumMod val="75000"/>
                  </a:schemeClr>
                </a:solidFill>
                <a:latin typeface="Verdana" panose="020B0604030504040204" pitchFamily="34" charset="0"/>
                <a:ea typeface="Verdana" panose="020B0604030504040204" pitchFamily="34" charset="0"/>
              </a:rPr>
              <a:t>Sobretudo</a:t>
            </a:r>
            <a:r>
              <a:rPr lang="en-US" sz="1400" dirty="0">
                <a:solidFill>
                  <a:schemeClr val="accent6">
                    <a:lumMod val="75000"/>
                  </a:schemeClr>
                </a:solidFill>
                <a:latin typeface="Verdana" panose="020B0604030504040204" pitchFamily="34" charset="0"/>
                <a:ea typeface="Verdana" panose="020B0604030504040204" pitchFamily="34" charset="0"/>
              </a:rPr>
              <a:t> </a:t>
            </a:r>
            <a:r>
              <a:rPr lang="en-US" sz="1400" dirty="0" err="1">
                <a:solidFill>
                  <a:schemeClr val="accent6">
                    <a:lumMod val="75000"/>
                  </a:schemeClr>
                </a:solidFill>
                <a:latin typeface="Verdana" panose="020B0604030504040204" pitchFamily="34" charset="0"/>
                <a:ea typeface="Verdana" panose="020B0604030504040204" pitchFamily="34" charset="0"/>
              </a:rPr>
              <a:t>na</a:t>
            </a:r>
            <a:r>
              <a:rPr lang="en-US" sz="1400" dirty="0">
                <a:solidFill>
                  <a:schemeClr val="accent6">
                    <a:lumMod val="75000"/>
                  </a:schemeClr>
                </a:solidFill>
                <a:latin typeface="Verdana" panose="020B0604030504040204" pitchFamily="34" charset="0"/>
                <a:ea typeface="Verdana" panose="020B0604030504040204" pitchFamily="34" charset="0"/>
              </a:rPr>
              <a:t> era </a:t>
            </a:r>
            <a:r>
              <a:rPr lang="en-US" sz="1400" dirty="0" err="1">
                <a:solidFill>
                  <a:schemeClr val="accent6">
                    <a:lumMod val="75000"/>
                  </a:schemeClr>
                </a:solidFill>
                <a:latin typeface="Verdana" panose="020B0604030504040204" pitchFamily="34" charset="0"/>
                <a:ea typeface="Verdana" panose="020B0604030504040204" pitchFamily="34" charset="0"/>
              </a:rPr>
              <a:t>atómica</a:t>
            </a:r>
            <a:r>
              <a:rPr lang="en-US" sz="1400" dirty="0">
                <a:solidFill>
                  <a:schemeClr val="accent6">
                    <a:lumMod val="75000"/>
                  </a:schemeClr>
                </a:solidFill>
                <a:latin typeface="Verdana" panose="020B0604030504040204" pitchFamily="34" charset="0"/>
                <a:ea typeface="Verdana" panose="020B0604030504040204" pitchFamily="34" charset="0"/>
              </a:rPr>
              <a:t>, a </a:t>
            </a:r>
            <a:r>
              <a:rPr lang="en-US" sz="1400" dirty="0" err="1">
                <a:solidFill>
                  <a:schemeClr val="accent6">
                    <a:lumMod val="75000"/>
                  </a:schemeClr>
                </a:solidFill>
                <a:latin typeface="Verdana" panose="020B0604030504040204" pitchFamily="34" charset="0"/>
                <a:ea typeface="Verdana" panose="020B0604030504040204" pitchFamily="34" charset="0"/>
              </a:rPr>
              <a:t>afirmação</a:t>
            </a:r>
            <a:r>
              <a:rPr lang="en-US" sz="1400" dirty="0">
                <a:solidFill>
                  <a:schemeClr val="accent6">
                    <a:lumMod val="75000"/>
                  </a:schemeClr>
                </a:solidFill>
                <a:latin typeface="Verdana" panose="020B0604030504040204" pitchFamily="34" charset="0"/>
                <a:ea typeface="Verdana" panose="020B0604030504040204" pitchFamily="34" charset="0"/>
              </a:rPr>
              <a:t> da </a:t>
            </a:r>
            <a:r>
              <a:rPr lang="en-US" sz="1400" dirty="0" err="1">
                <a:solidFill>
                  <a:schemeClr val="accent6">
                    <a:lumMod val="75000"/>
                  </a:schemeClr>
                </a:solidFill>
                <a:latin typeface="Verdana" panose="020B0604030504040204" pitchFamily="34" charset="0"/>
                <a:ea typeface="Verdana" panose="020B0604030504040204" pitchFamily="34" charset="0"/>
              </a:rPr>
              <a:t>verdade</a:t>
            </a:r>
            <a:r>
              <a:rPr lang="en-US" sz="1400" dirty="0">
                <a:solidFill>
                  <a:schemeClr val="accent6">
                    <a:lumMod val="75000"/>
                  </a:schemeClr>
                </a:solidFill>
                <a:latin typeface="Verdana" panose="020B0604030504040204" pitchFamily="34" charset="0"/>
                <a:ea typeface="Verdana" panose="020B0604030504040204" pitchFamily="34" charset="0"/>
              </a:rPr>
              <a:t> </a:t>
            </a:r>
            <a:r>
              <a:rPr lang="en-US" sz="1400" dirty="0" err="1">
                <a:solidFill>
                  <a:schemeClr val="accent6">
                    <a:lumMod val="75000"/>
                  </a:schemeClr>
                </a:solidFill>
                <a:latin typeface="Verdana" panose="020B0604030504040204" pitchFamily="34" charset="0"/>
                <a:ea typeface="Verdana" panose="020B0604030504040204" pitchFamily="34" charset="0"/>
              </a:rPr>
              <a:t>deve</a:t>
            </a:r>
            <a:r>
              <a:rPr lang="en-US" sz="1400" dirty="0">
                <a:solidFill>
                  <a:schemeClr val="accent6">
                    <a:lumMod val="75000"/>
                  </a:schemeClr>
                </a:solidFill>
                <a:latin typeface="Verdana" panose="020B0604030504040204" pitchFamily="34" charset="0"/>
                <a:ea typeface="Verdana" panose="020B0604030504040204" pitchFamily="34" charset="0"/>
              </a:rPr>
              <a:t> </a:t>
            </a:r>
            <a:r>
              <a:rPr lang="en-US" sz="1400" dirty="0" err="1">
                <a:solidFill>
                  <a:schemeClr val="accent6">
                    <a:lumMod val="75000"/>
                  </a:schemeClr>
                </a:solidFill>
                <a:latin typeface="Verdana" panose="020B0604030504040204" pitchFamily="34" charset="0"/>
                <a:ea typeface="Verdana" panose="020B0604030504040204" pitchFamily="34" charset="0"/>
              </a:rPr>
              <a:t>prevalecer</a:t>
            </a:r>
            <a:r>
              <a:rPr lang="en-US" sz="1400" dirty="0">
                <a:solidFill>
                  <a:schemeClr val="accent6">
                    <a:lumMod val="75000"/>
                  </a:schemeClr>
                </a:solidFill>
                <a:latin typeface="Verdana" panose="020B0604030504040204" pitchFamily="34" charset="0"/>
                <a:ea typeface="Verdana" panose="020B0604030504040204" pitchFamily="34" charset="0"/>
              </a:rPr>
              <a:t>: </a:t>
            </a:r>
            <a:r>
              <a:rPr lang="en-US" sz="1400" dirty="0" err="1">
                <a:solidFill>
                  <a:schemeClr val="accent6">
                    <a:lumMod val="75000"/>
                  </a:schemeClr>
                </a:solidFill>
                <a:latin typeface="Verdana" panose="020B0604030504040204" pitchFamily="34" charset="0"/>
                <a:ea typeface="Verdana" panose="020B0604030504040204" pitchFamily="34" charset="0"/>
              </a:rPr>
              <a:t>não</a:t>
            </a:r>
            <a:r>
              <a:rPr lang="en-US" sz="1400" dirty="0">
                <a:solidFill>
                  <a:schemeClr val="accent6">
                    <a:lumMod val="75000"/>
                  </a:schemeClr>
                </a:solidFill>
                <a:latin typeface="Verdana" panose="020B0604030504040204" pitchFamily="34" charset="0"/>
                <a:ea typeface="Verdana" panose="020B0604030504040204" pitchFamily="34" charset="0"/>
              </a:rPr>
              <a:t> </a:t>
            </a:r>
            <a:r>
              <a:rPr lang="en-US" sz="1400" dirty="0" err="1">
                <a:solidFill>
                  <a:schemeClr val="accent6">
                    <a:lumMod val="75000"/>
                  </a:schemeClr>
                </a:solidFill>
                <a:latin typeface="Verdana" panose="020B0604030504040204" pitchFamily="34" charset="0"/>
                <a:ea typeface="Verdana" panose="020B0604030504040204" pitchFamily="34" charset="0"/>
              </a:rPr>
              <a:t>são</a:t>
            </a:r>
            <a:r>
              <a:rPr lang="en-US" sz="1400" dirty="0">
                <a:solidFill>
                  <a:schemeClr val="accent6">
                    <a:lumMod val="75000"/>
                  </a:schemeClr>
                </a:solidFill>
                <a:latin typeface="Verdana" panose="020B0604030504040204" pitchFamily="34" charset="0"/>
                <a:ea typeface="Verdana" panose="020B0604030504040204" pitchFamily="34" charset="0"/>
              </a:rPr>
              <a:t> as </a:t>
            </a:r>
            <a:r>
              <a:rPr lang="en-US" sz="1400" dirty="0" err="1">
                <a:solidFill>
                  <a:schemeClr val="accent6">
                    <a:lumMod val="75000"/>
                  </a:schemeClr>
                </a:solidFill>
                <a:latin typeface="Verdana" panose="020B0604030504040204" pitchFamily="34" charset="0"/>
                <a:ea typeface="Verdana" panose="020B0604030504040204" pitchFamily="34" charset="0"/>
              </a:rPr>
              <a:t>armas</a:t>
            </a:r>
            <a:r>
              <a:rPr lang="en-US" sz="1400" dirty="0">
                <a:solidFill>
                  <a:schemeClr val="accent6">
                    <a:lumMod val="75000"/>
                  </a:schemeClr>
                </a:solidFill>
                <a:latin typeface="Verdana" panose="020B0604030504040204" pitchFamily="34" charset="0"/>
                <a:ea typeface="Verdana" panose="020B0604030504040204" pitchFamily="34" charset="0"/>
              </a:rPr>
              <a:t> </a:t>
            </a:r>
            <a:r>
              <a:rPr lang="en-US" sz="1400" dirty="0" err="1">
                <a:solidFill>
                  <a:schemeClr val="accent6">
                    <a:lumMod val="75000"/>
                  </a:schemeClr>
                </a:solidFill>
                <a:latin typeface="Verdana" panose="020B0604030504040204" pitchFamily="34" charset="0"/>
                <a:ea typeface="Verdana" panose="020B0604030504040204" pitchFamily="34" charset="0"/>
              </a:rPr>
              <a:t>atómicas</a:t>
            </a:r>
            <a:r>
              <a:rPr lang="en-US" sz="1400" dirty="0">
                <a:solidFill>
                  <a:schemeClr val="accent6">
                    <a:lumMod val="75000"/>
                  </a:schemeClr>
                </a:solidFill>
                <a:latin typeface="Verdana" panose="020B0604030504040204" pitchFamily="34" charset="0"/>
                <a:ea typeface="Verdana" panose="020B0604030504040204" pitchFamily="34" charset="0"/>
              </a:rPr>
              <a:t> </a:t>
            </a:r>
            <a:r>
              <a:rPr lang="en-US" sz="1400" dirty="0" err="1">
                <a:solidFill>
                  <a:schemeClr val="accent6">
                    <a:lumMod val="75000"/>
                  </a:schemeClr>
                </a:solidFill>
                <a:latin typeface="Verdana" panose="020B0604030504040204" pitchFamily="34" charset="0"/>
                <a:ea typeface="Verdana" panose="020B0604030504040204" pitchFamily="34" charset="0"/>
              </a:rPr>
              <a:t>que</a:t>
            </a:r>
            <a:r>
              <a:rPr lang="en-US" sz="1400" dirty="0">
                <a:solidFill>
                  <a:schemeClr val="accent6">
                    <a:lumMod val="75000"/>
                  </a:schemeClr>
                </a:solidFill>
                <a:latin typeface="Verdana" panose="020B0604030504040204" pitchFamily="34" charset="0"/>
                <a:ea typeface="Verdana" panose="020B0604030504040204" pitchFamily="34" charset="0"/>
              </a:rPr>
              <a:t> </a:t>
            </a:r>
            <a:r>
              <a:rPr lang="en-US" sz="1400" dirty="0" err="1">
                <a:solidFill>
                  <a:schemeClr val="accent6">
                    <a:lumMod val="75000"/>
                  </a:schemeClr>
                </a:solidFill>
                <a:latin typeface="Verdana" panose="020B0604030504040204" pitchFamily="34" charset="0"/>
                <a:ea typeface="Verdana" panose="020B0604030504040204" pitchFamily="34" charset="0"/>
              </a:rPr>
              <a:t>geram</a:t>
            </a:r>
            <a:r>
              <a:rPr lang="en-US" sz="1400" dirty="0">
                <a:solidFill>
                  <a:schemeClr val="accent6">
                    <a:lumMod val="75000"/>
                  </a:schemeClr>
                </a:solidFill>
                <a:latin typeface="Verdana" panose="020B0604030504040204" pitchFamily="34" charset="0"/>
                <a:ea typeface="Verdana" panose="020B0604030504040204" pitchFamily="34" charset="0"/>
              </a:rPr>
              <a:t> a </a:t>
            </a:r>
            <a:r>
              <a:rPr lang="en-US" sz="1400" dirty="0" err="1">
                <a:solidFill>
                  <a:schemeClr val="accent6">
                    <a:lumMod val="75000"/>
                  </a:schemeClr>
                </a:solidFill>
                <a:latin typeface="Verdana" panose="020B0604030504040204" pitchFamily="34" charset="0"/>
                <a:ea typeface="Verdana" panose="020B0604030504040204" pitchFamily="34" charset="0"/>
              </a:rPr>
              <a:t>paz</a:t>
            </a:r>
            <a:r>
              <a:rPr lang="en-US" sz="1400" dirty="0">
                <a:solidFill>
                  <a:schemeClr val="accent6">
                    <a:lumMod val="75000"/>
                  </a:schemeClr>
                </a:solidFill>
                <a:latin typeface="Verdana" panose="020B0604030504040204" pitchFamily="34" charset="0"/>
                <a:ea typeface="Verdana" panose="020B0604030504040204" pitchFamily="34" charset="0"/>
              </a:rPr>
              <a:t>, mas sim o </a:t>
            </a:r>
            <a:r>
              <a:rPr lang="en-US" sz="1400" dirty="0" err="1">
                <a:solidFill>
                  <a:schemeClr val="accent6">
                    <a:lumMod val="75000"/>
                  </a:schemeClr>
                </a:solidFill>
                <a:latin typeface="Verdana" panose="020B0604030504040204" pitchFamily="34" charset="0"/>
                <a:ea typeface="Verdana" panose="020B0604030504040204" pitchFamily="34" charset="0"/>
              </a:rPr>
              <a:t>desarmamento</a:t>
            </a:r>
            <a:r>
              <a:rPr lang="en-US" sz="1400" dirty="0">
                <a:solidFill>
                  <a:schemeClr val="accent6">
                    <a:lumMod val="75000"/>
                  </a:schemeClr>
                </a:solidFill>
                <a:latin typeface="Verdana" panose="020B0604030504040204" pitchFamily="34" charset="0"/>
                <a:ea typeface="Verdana" panose="020B0604030504040204" pitchFamily="34" charset="0"/>
              </a:rPr>
              <a:t>.</a:t>
            </a:r>
          </a:p>
          <a:p>
            <a:r>
              <a:rPr lang="en-US" sz="1400" dirty="0">
                <a:solidFill>
                  <a:schemeClr val="accent6">
                    <a:lumMod val="75000"/>
                  </a:schemeClr>
                </a:solidFill>
                <a:latin typeface="Verdana" panose="020B0604030504040204" pitchFamily="34" charset="0"/>
                <a:ea typeface="Verdana" panose="020B0604030504040204" pitchFamily="34" charset="0"/>
              </a:rPr>
              <a:t>Por </a:t>
            </a:r>
            <a:r>
              <a:rPr lang="en-US" sz="1400" dirty="0" err="1">
                <a:solidFill>
                  <a:schemeClr val="accent6">
                    <a:lumMod val="75000"/>
                  </a:schemeClr>
                </a:solidFill>
                <a:latin typeface="Verdana" panose="020B0604030504040204" pitchFamily="34" charset="0"/>
                <a:ea typeface="Verdana" panose="020B0604030504040204" pitchFamily="34" charset="0"/>
              </a:rPr>
              <a:t>último</a:t>
            </a:r>
            <a:r>
              <a:rPr lang="en-US" sz="1400" dirty="0">
                <a:solidFill>
                  <a:schemeClr val="accent6">
                    <a:lumMod val="75000"/>
                  </a:schemeClr>
                </a:solidFill>
                <a:latin typeface="Verdana" panose="020B0604030504040204" pitchFamily="34" charset="0"/>
                <a:ea typeface="Verdana" panose="020B0604030504040204" pitchFamily="34" charset="0"/>
              </a:rPr>
              <a:t>, a </a:t>
            </a:r>
            <a:r>
              <a:rPr lang="en-US" sz="1400" dirty="0" err="1">
                <a:solidFill>
                  <a:schemeClr val="accent6">
                    <a:lumMod val="75000"/>
                  </a:schemeClr>
                </a:solidFill>
                <a:latin typeface="Verdana" panose="020B0604030504040204" pitchFamily="34" charset="0"/>
                <a:ea typeface="Verdana" panose="020B0604030504040204" pitchFamily="34" charset="0"/>
              </a:rPr>
              <a:t>paz</a:t>
            </a:r>
            <a:r>
              <a:rPr lang="en-US" sz="1400" dirty="0">
                <a:solidFill>
                  <a:schemeClr val="accent6">
                    <a:lumMod val="75000"/>
                  </a:schemeClr>
                </a:solidFill>
                <a:latin typeface="Verdana" panose="020B0604030504040204" pitchFamily="34" charset="0"/>
                <a:ea typeface="Verdana" panose="020B0604030504040204" pitchFamily="34" charset="0"/>
              </a:rPr>
              <a:t> </a:t>
            </a:r>
            <a:r>
              <a:rPr lang="en-US" sz="1400" dirty="0" err="1">
                <a:solidFill>
                  <a:schemeClr val="accent6">
                    <a:lumMod val="75000"/>
                  </a:schemeClr>
                </a:solidFill>
                <a:latin typeface="Verdana" panose="020B0604030504040204" pitchFamily="34" charset="0"/>
                <a:ea typeface="Verdana" panose="020B0604030504040204" pitchFamily="34" charset="0"/>
              </a:rPr>
              <a:t>requer</a:t>
            </a:r>
            <a:r>
              <a:rPr lang="en-US" sz="1400" dirty="0">
                <a:solidFill>
                  <a:schemeClr val="accent6">
                    <a:lumMod val="75000"/>
                  </a:schemeClr>
                </a:solidFill>
                <a:latin typeface="Verdana" panose="020B0604030504040204" pitchFamily="34" charset="0"/>
                <a:ea typeface="Verdana" panose="020B0604030504040204" pitchFamily="34" charset="0"/>
              </a:rPr>
              <a:t> </a:t>
            </a:r>
            <a:r>
              <a:rPr lang="en-US" sz="1400" dirty="0" err="1">
                <a:solidFill>
                  <a:schemeClr val="accent6">
                    <a:lumMod val="75000"/>
                  </a:schemeClr>
                </a:solidFill>
                <a:latin typeface="Verdana" panose="020B0604030504040204" pitchFamily="34" charset="0"/>
                <a:ea typeface="Verdana" panose="020B0604030504040204" pitchFamily="34" charset="0"/>
              </a:rPr>
              <a:t>esperança</a:t>
            </a:r>
            <a:r>
              <a:rPr lang="en-US" sz="1400" dirty="0">
                <a:solidFill>
                  <a:schemeClr val="accent6">
                    <a:lumMod val="75000"/>
                  </a:schemeClr>
                </a:solidFill>
                <a:latin typeface="Verdana" panose="020B0604030504040204" pitchFamily="34" charset="0"/>
                <a:ea typeface="Verdana" panose="020B0604030504040204" pitchFamily="34" charset="0"/>
              </a:rPr>
              <a:t>. A </a:t>
            </a:r>
            <a:r>
              <a:rPr lang="en-US" sz="1400" dirty="0" err="1">
                <a:solidFill>
                  <a:schemeClr val="accent6">
                    <a:lumMod val="75000"/>
                  </a:schemeClr>
                </a:solidFill>
                <a:latin typeface="Verdana" panose="020B0604030504040204" pitchFamily="34" charset="0"/>
                <a:ea typeface="Verdana" panose="020B0604030504040204" pitchFamily="34" charset="0"/>
              </a:rPr>
              <a:t>Igreja</a:t>
            </a:r>
            <a:r>
              <a:rPr lang="en-US" sz="1400" dirty="0">
                <a:solidFill>
                  <a:schemeClr val="accent6">
                    <a:lumMod val="75000"/>
                  </a:schemeClr>
                </a:solidFill>
                <a:latin typeface="Verdana" panose="020B0604030504040204" pitchFamily="34" charset="0"/>
                <a:ea typeface="Verdana" panose="020B0604030504040204" pitchFamily="34" charset="0"/>
              </a:rPr>
              <a:t> </a:t>
            </a:r>
            <a:r>
              <a:rPr lang="en-US" sz="1400" dirty="0" err="1">
                <a:solidFill>
                  <a:schemeClr val="accent6">
                    <a:lumMod val="75000"/>
                  </a:schemeClr>
                </a:solidFill>
                <a:latin typeface="Verdana" panose="020B0604030504040204" pitchFamily="34" charset="0"/>
                <a:ea typeface="Verdana" panose="020B0604030504040204" pitchFamily="34" charset="0"/>
              </a:rPr>
              <a:t>continuará</a:t>
            </a:r>
            <a:r>
              <a:rPr lang="en-US" sz="1400" dirty="0">
                <a:solidFill>
                  <a:schemeClr val="accent6">
                    <a:lumMod val="75000"/>
                  </a:schemeClr>
                </a:solidFill>
                <a:latin typeface="Verdana" panose="020B0604030504040204" pitchFamily="34" charset="0"/>
                <a:ea typeface="Verdana" panose="020B0604030504040204" pitchFamily="34" charset="0"/>
              </a:rPr>
              <a:t> a </a:t>
            </a:r>
            <a:r>
              <a:rPr lang="en-US" sz="1400" dirty="0" err="1">
                <a:solidFill>
                  <a:schemeClr val="accent6">
                    <a:lumMod val="75000"/>
                  </a:schemeClr>
                </a:solidFill>
                <a:latin typeface="Verdana" panose="020B0604030504040204" pitchFamily="34" charset="0"/>
                <a:ea typeface="Verdana" panose="020B0604030504040204" pitchFamily="34" charset="0"/>
              </a:rPr>
              <a:t>pregar</a:t>
            </a:r>
            <a:r>
              <a:rPr lang="en-US" sz="1400" dirty="0">
                <a:solidFill>
                  <a:schemeClr val="accent6">
                    <a:lumMod val="75000"/>
                  </a:schemeClr>
                </a:solidFill>
                <a:latin typeface="Verdana" panose="020B0604030504040204" pitchFamily="34" charset="0"/>
                <a:ea typeface="Verdana" panose="020B0604030504040204" pitchFamily="34" charset="0"/>
              </a:rPr>
              <a:t> a </a:t>
            </a:r>
            <a:r>
              <a:rPr lang="en-US" sz="1400" dirty="0" err="1">
                <a:solidFill>
                  <a:schemeClr val="accent6">
                    <a:lumMod val="75000"/>
                  </a:schemeClr>
                </a:solidFill>
                <a:latin typeface="Verdana" panose="020B0604030504040204" pitchFamily="34" charset="0"/>
                <a:ea typeface="Verdana" panose="020B0604030504040204" pitchFamily="34" charset="0"/>
              </a:rPr>
              <a:t>caridade</a:t>
            </a:r>
            <a:r>
              <a:rPr lang="en-US" sz="1400" dirty="0">
                <a:solidFill>
                  <a:schemeClr val="accent6">
                    <a:lumMod val="75000"/>
                  </a:schemeClr>
                </a:solidFill>
                <a:latin typeface="Verdana" panose="020B0604030504040204" pitchFamily="34" charset="0"/>
                <a:ea typeface="Verdana" panose="020B0604030504040204" pitchFamily="34" charset="0"/>
              </a:rPr>
              <a:t> para com </a:t>
            </a:r>
            <a:r>
              <a:rPr lang="en-US" sz="1400" dirty="0" err="1">
                <a:solidFill>
                  <a:schemeClr val="accent6">
                    <a:lumMod val="75000"/>
                  </a:schemeClr>
                </a:solidFill>
                <a:latin typeface="Verdana" panose="020B0604030504040204" pitchFamily="34" charset="0"/>
                <a:ea typeface="Verdana" panose="020B0604030504040204" pitchFamily="34" charset="0"/>
              </a:rPr>
              <a:t>todos</a:t>
            </a:r>
            <a:r>
              <a:rPr lang="en-US" sz="1400" dirty="0">
                <a:solidFill>
                  <a:schemeClr val="accent6">
                    <a:lumMod val="75000"/>
                  </a:schemeClr>
                </a:solidFill>
                <a:latin typeface="Verdana" panose="020B0604030504040204" pitchFamily="34" charset="0"/>
                <a:ea typeface="Verdana" panose="020B0604030504040204" pitchFamily="34" charset="0"/>
              </a:rPr>
              <a:t> </a:t>
            </a:r>
            <a:r>
              <a:rPr lang="en-US" sz="1400" dirty="0" err="1">
                <a:solidFill>
                  <a:schemeClr val="accent6">
                    <a:lumMod val="75000"/>
                  </a:schemeClr>
                </a:solidFill>
                <a:latin typeface="Verdana" panose="020B0604030504040204" pitchFamily="34" charset="0"/>
                <a:ea typeface="Verdana" panose="020B0604030504040204" pitchFamily="34" charset="0"/>
              </a:rPr>
              <a:t>os</a:t>
            </a:r>
            <a:r>
              <a:rPr lang="en-US" sz="1400" dirty="0">
                <a:solidFill>
                  <a:schemeClr val="accent6">
                    <a:lumMod val="75000"/>
                  </a:schemeClr>
                </a:solidFill>
                <a:latin typeface="Verdana" panose="020B0604030504040204" pitchFamily="34" charset="0"/>
                <a:ea typeface="Verdana" panose="020B0604030504040204" pitchFamily="34" charset="0"/>
              </a:rPr>
              <a:t> </a:t>
            </a:r>
            <a:r>
              <a:rPr lang="en-US" sz="1400" dirty="0" err="1">
                <a:solidFill>
                  <a:schemeClr val="accent6">
                    <a:lumMod val="75000"/>
                  </a:schemeClr>
                </a:solidFill>
                <a:latin typeface="Verdana" panose="020B0604030504040204" pitchFamily="34" charset="0"/>
                <a:ea typeface="Verdana" panose="020B0604030504040204" pitchFamily="34" charset="0"/>
              </a:rPr>
              <a:t>homens</a:t>
            </a:r>
            <a:r>
              <a:rPr lang="en-US" sz="1400" dirty="0">
                <a:solidFill>
                  <a:schemeClr val="accent6">
                    <a:lumMod val="75000"/>
                  </a:schemeClr>
                </a:solidFill>
                <a:latin typeface="Verdana" panose="020B0604030504040204" pitchFamily="34" charset="0"/>
                <a:ea typeface="Verdana" panose="020B0604030504040204" pitchFamily="34" charset="0"/>
              </a:rPr>
              <a:t> e </a:t>
            </a:r>
            <a:r>
              <a:rPr lang="en-US" sz="1400" dirty="0" err="1">
                <a:solidFill>
                  <a:schemeClr val="accent6">
                    <a:lumMod val="75000"/>
                  </a:schemeClr>
                </a:solidFill>
                <a:latin typeface="Verdana" panose="020B0604030504040204" pitchFamily="34" charset="0"/>
                <a:ea typeface="Verdana" panose="020B0604030504040204" pitchFamily="34" charset="0"/>
              </a:rPr>
              <a:t>mulheres</a:t>
            </a:r>
            <a:r>
              <a:rPr lang="en-US" sz="1400" dirty="0">
                <a:solidFill>
                  <a:schemeClr val="accent6">
                    <a:lumMod val="75000"/>
                  </a:schemeClr>
                </a:solidFill>
                <a:latin typeface="Verdana" panose="020B0604030504040204" pitchFamily="34" charset="0"/>
                <a:ea typeface="Verdana" panose="020B0604030504040204" pitchFamily="34" charset="0"/>
              </a:rPr>
              <a:t>. Se </a:t>
            </a:r>
            <a:r>
              <a:rPr lang="en-US" sz="1400" dirty="0" err="1">
                <a:solidFill>
                  <a:schemeClr val="accent6">
                    <a:lumMod val="75000"/>
                  </a:schemeClr>
                </a:solidFill>
                <a:latin typeface="Verdana" panose="020B0604030504040204" pitchFamily="34" charset="0"/>
                <a:ea typeface="Verdana" panose="020B0604030504040204" pitchFamily="34" charset="0"/>
              </a:rPr>
              <a:t>há</a:t>
            </a:r>
            <a:r>
              <a:rPr lang="en-US" sz="1400" dirty="0">
                <a:solidFill>
                  <a:schemeClr val="accent6">
                    <a:lumMod val="75000"/>
                  </a:schemeClr>
                </a:solidFill>
                <a:latin typeface="Verdana" panose="020B0604030504040204" pitchFamily="34" charset="0"/>
                <a:ea typeface="Verdana" panose="020B0604030504040204" pitchFamily="34" charset="0"/>
              </a:rPr>
              <a:t> algo </a:t>
            </a:r>
            <a:r>
              <a:rPr lang="en-US" sz="1400" dirty="0" err="1">
                <a:solidFill>
                  <a:schemeClr val="accent6">
                    <a:lumMod val="75000"/>
                  </a:schemeClr>
                </a:solidFill>
                <a:latin typeface="Verdana" panose="020B0604030504040204" pitchFamily="34" charset="0"/>
                <a:ea typeface="Verdana" panose="020B0604030504040204" pitchFamily="34" charset="0"/>
              </a:rPr>
              <a:t>que</a:t>
            </a:r>
            <a:r>
              <a:rPr lang="en-US" sz="1400" dirty="0">
                <a:solidFill>
                  <a:schemeClr val="accent6">
                    <a:lumMod val="75000"/>
                  </a:schemeClr>
                </a:solidFill>
                <a:latin typeface="Verdana" panose="020B0604030504040204" pitchFamily="34" charset="0"/>
                <a:ea typeface="Verdana" panose="020B0604030504040204" pitchFamily="34" charset="0"/>
              </a:rPr>
              <a:t> o </a:t>
            </a:r>
            <a:r>
              <a:rPr lang="en-US" sz="1400" dirty="0" err="1">
                <a:solidFill>
                  <a:schemeClr val="accent6">
                    <a:lumMod val="75000"/>
                  </a:schemeClr>
                </a:solidFill>
                <a:latin typeface="Verdana" panose="020B0604030504040204" pitchFamily="34" charset="0"/>
                <a:ea typeface="Verdana" panose="020B0604030504040204" pitchFamily="34" charset="0"/>
              </a:rPr>
              <a:t>mundo</a:t>
            </a:r>
            <a:r>
              <a:rPr lang="en-US" sz="1400" dirty="0">
                <a:solidFill>
                  <a:schemeClr val="accent6">
                    <a:lumMod val="75000"/>
                  </a:schemeClr>
                </a:solidFill>
                <a:latin typeface="Verdana" panose="020B0604030504040204" pitchFamily="34" charset="0"/>
                <a:ea typeface="Verdana" panose="020B0604030504040204" pitchFamily="34" charset="0"/>
              </a:rPr>
              <a:t> </a:t>
            </a:r>
            <a:r>
              <a:rPr lang="en-US" sz="1400" dirty="0" err="1">
                <a:solidFill>
                  <a:schemeClr val="accent6">
                    <a:lumMod val="75000"/>
                  </a:schemeClr>
                </a:solidFill>
                <a:latin typeface="Verdana" panose="020B0604030504040204" pitchFamily="34" charset="0"/>
                <a:ea typeface="Verdana" panose="020B0604030504040204" pitchFamily="34" charset="0"/>
              </a:rPr>
              <a:t>procura</a:t>
            </a:r>
            <a:r>
              <a:rPr lang="en-US" sz="1400" dirty="0">
                <a:solidFill>
                  <a:schemeClr val="accent6">
                    <a:lumMod val="75000"/>
                  </a:schemeClr>
                </a:solidFill>
                <a:latin typeface="Verdana" panose="020B0604030504040204" pitchFamily="34" charset="0"/>
                <a:ea typeface="Verdana" panose="020B0604030504040204" pitchFamily="34" charset="0"/>
              </a:rPr>
              <a:t> </a:t>
            </a:r>
            <a:r>
              <a:rPr lang="en-US" sz="1400" dirty="0" err="1">
                <a:solidFill>
                  <a:schemeClr val="accent6">
                    <a:lumMod val="75000"/>
                  </a:schemeClr>
                </a:solidFill>
                <a:latin typeface="Verdana" panose="020B0604030504040204" pitchFamily="34" charset="0"/>
                <a:ea typeface="Verdana" panose="020B0604030504040204" pitchFamily="34" charset="0"/>
              </a:rPr>
              <a:t>hoje</a:t>
            </a:r>
            <a:r>
              <a:rPr lang="en-US" sz="1400" dirty="0">
                <a:solidFill>
                  <a:schemeClr val="accent6">
                    <a:lumMod val="75000"/>
                  </a:schemeClr>
                </a:solidFill>
                <a:latin typeface="Verdana" panose="020B0604030504040204" pitchFamily="34" charset="0"/>
                <a:ea typeface="Verdana" panose="020B0604030504040204" pitchFamily="34" charset="0"/>
              </a:rPr>
              <a:t>, </a:t>
            </a:r>
            <a:r>
              <a:rPr lang="en-US" sz="1400" dirty="0" err="1">
                <a:solidFill>
                  <a:schemeClr val="accent6">
                    <a:lumMod val="75000"/>
                  </a:schemeClr>
                </a:solidFill>
                <a:latin typeface="Verdana" panose="020B0604030504040204" pitchFamily="34" charset="0"/>
                <a:ea typeface="Verdana" panose="020B0604030504040204" pitchFamily="34" charset="0"/>
              </a:rPr>
              <a:t>creio</a:t>
            </a:r>
            <a:r>
              <a:rPr lang="en-US" sz="1400" dirty="0">
                <a:solidFill>
                  <a:schemeClr val="accent6">
                    <a:lumMod val="75000"/>
                  </a:schemeClr>
                </a:solidFill>
                <a:latin typeface="Verdana" panose="020B0604030504040204" pitchFamily="34" charset="0"/>
                <a:ea typeface="Verdana" panose="020B0604030504040204" pitchFamily="34" charset="0"/>
              </a:rPr>
              <a:t> </a:t>
            </a:r>
            <a:r>
              <a:rPr lang="en-US" sz="1400" dirty="0" err="1">
                <a:solidFill>
                  <a:schemeClr val="accent6">
                    <a:lumMod val="75000"/>
                  </a:schemeClr>
                </a:solidFill>
                <a:latin typeface="Verdana" panose="020B0604030504040204" pitchFamily="34" charset="0"/>
                <a:ea typeface="Verdana" panose="020B0604030504040204" pitchFamily="34" charset="0"/>
              </a:rPr>
              <a:t>que</a:t>
            </a:r>
            <a:r>
              <a:rPr lang="en-US" sz="1400" dirty="0">
                <a:solidFill>
                  <a:schemeClr val="accent6">
                    <a:lumMod val="75000"/>
                  </a:schemeClr>
                </a:solidFill>
                <a:latin typeface="Verdana" panose="020B0604030504040204" pitchFamily="34" charset="0"/>
                <a:ea typeface="Verdana" panose="020B0604030504040204" pitchFamily="34" charset="0"/>
              </a:rPr>
              <a:t> </a:t>
            </a:r>
            <a:r>
              <a:rPr lang="en-US" sz="1400" dirty="0" err="1">
                <a:solidFill>
                  <a:schemeClr val="accent6">
                    <a:lumMod val="75000"/>
                  </a:schemeClr>
                </a:solidFill>
                <a:latin typeface="Verdana" panose="020B0604030504040204" pitchFamily="34" charset="0"/>
                <a:ea typeface="Verdana" panose="020B0604030504040204" pitchFamily="34" charset="0"/>
              </a:rPr>
              <a:t>seja</a:t>
            </a:r>
            <a:r>
              <a:rPr lang="en-US" sz="1400" dirty="0">
                <a:solidFill>
                  <a:schemeClr val="accent6">
                    <a:lumMod val="75000"/>
                  </a:schemeClr>
                </a:solidFill>
                <a:latin typeface="Verdana" panose="020B0604030504040204" pitchFamily="34" charset="0"/>
                <a:ea typeface="Verdana" panose="020B0604030504040204" pitchFamily="34" charset="0"/>
              </a:rPr>
              <a:t> </a:t>
            </a:r>
            <a:r>
              <a:rPr lang="en-US" sz="1400" dirty="0" err="1">
                <a:solidFill>
                  <a:schemeClr val="accent6">
                    <a:lumMod val="75000"/>
                  </a:schemeClr>
                </a:solidFill>
                <a:latin typeface="Verdana" panose="020B0604030504040204" pitchFamily="34" charset="0"/>
                <a:ea typeface="Verdana" panose="020B0604030504040204" pitchFamily="34" charset="0"/>
              </a:rPr>
              <a:t>uma</a:t>
            </a:r>
            <a:r>
              <a:rPr lang="en-US" sz="1400" dirty="0">
                <a:solidFill>
                  <a:schemeClr val="accent6">
                    <a:lumMod val="75000"/>
                  </a:schemeClr>
                </a:solidFill>
                <a:latin typeface="Verdana" panose="020B0604030504040204" pitchFamily="34" charset="0"/>
                <a:ea typeface="Verdana" panose="020B0604030504040204" pitchFamily="34" charset="0"/>
              </a:rPr>
              <a:t> </a:t>
            </a:r>
            <a:r>
              <a:rPr lang="en-US" sz="1400" dirty="0" err="1">
                <a:solidFill>
                  <a:schemeClr val="accent6">
                    <a:lumMod val="75000"/>
                  </a:schemeClr>
                </a:solidFill>
                <a:latin typeface="Verdana" panose="020B0604030504040204" pitchFamily="34" charset="0"/>
                <a:ea typeface="Verdana" panose="020B0604030504040204" pitchFamily="34" charset="0"/>
              </a:rPr>
              <a:t>mensagem</a:t>
            </a:r>
            <a:r>
              <a:rPr lang="en-US" sz="1400" dirty="0">
                <a:solidFill>
                  <a:schemeClr val="accent6">
                    <a:lumMod val="75000"/>
                  </a:schemeClr>
                </a:solidFill>
                <a:latin typeface="Verdana" panose="020B0604030504040204" pitchFamily="34" charset="0"/>
                <a:ea typeface="Verdana" panose="020B0604030504040204" pitchFamily="34" charset="0"/>
              </a:rPr>
              <a:t> de </a:t>
            </a:r>
            <a:r>
              <a:rPr lang="en-US" sz="1400" dirty="0" err="1">
                <a:solidFill>
                  <a:schemeClr val="accent6">
                    <a:lumMod val="75000"/>
                  </a:schemeClr>
                </a:solidFill>
                <a:latin typeface="Verdana" panose="020B0604030504040204" pitchFamily="34" charset="0"/>
                <a:ea typeface="Verdana" panose="020B0604030504040204" pitchFamily="34" charset="0"/>
              </a:rPr>
              <a:t>paz</a:t>
            </a:r>
            <a:r>
              <a:rPr lang="en-US" sz="1400" dirty="0">
                <a:solidFill>
                  <a:schemeClr val="accent6">
                    <a:lumMod val="75000"/>
                  </a:schemeClr>
                </a:solidFill>
                <a:latin typeface="Verdana" panose="020B0604030504040204" pitchFamily="34" charset="0"/>
                <a:ea typeface="Verdana" panose="020B0604030504040204" pitchFamily="34" charset="0"/>
              </a:rPr>
              <a:t> para o </a:t>
            </a:r>
            <a:r>
              <a:rPr lang="en-US" sz="1400" dirty="0" err="1">
                <a:solidFill>
                  <a:schemeClr val="accent6">
                    <a:lumMod val="75000"/>
                  </a:schemeClr>
                </a:solidFill>
                <a:latin typeface="Verdana" panose="020B0604030504040204" pitchFamily="34" charset="0"/>
                <a:ea typeface="Verdana" panose="020B0604030504040204" pitchFamily="34" charset="0"/>
              </a:rPr>
              <a:t>futuro</a:t>
            </a:r>
            <a:r>
              <a:rPr lang="en-US" sz="1400" dirty="0">
                <a:solidFill>
                  <a:schemeClr val="accent6">
                    <a:lumMod val="75000"/>
                  </a:schemeClr>
                </a:solidFill>
                <a:latin typeface="Verdana" panose="020B0604030504040204" pitchFamily="34" charset="0"/>
                <a:ea typeface="Verdana" panose="020B0604030504040204" pitchFamily="34" charset="0"/>
              </a:rPr>
              <a:t>. </a:t>
            </a:r>
            <a:r>
              <a:rPr lang="en-US" sz="1400" dirty="0" err="1">
                <a:solidFill>
                  <a:schemeClr val="accent6">
                    <a:lumMod val="75000"/>
                  </a:schemeClr>
                </a:solidFill>
                <a:latin typeface="Verdana" panose="020B0604030504040204" pitchFamily="34" charset="0"/>
                <a:ea typeface="Verdana" panose="020B0604030504040204" pitchFamily="34" charset="0"/>
              </a:rPr>
              <a:t>Olhemos</a:t>
            </a:r>
            <a:r>
              <a:rPr lang="en-US" sz="1400" dirty="0">
                <a:solidFill>
                  <a:schemeClr val="accent6">
                    <a:lumMod val="75000"/>
                  </a:schemeClr>
                </a:solidFill>
                <a:latin typeface="Verdana" panose="020B0604030504040204" pitchFamily="34" charset="0"/>
                <a:ea typeface="Verdana" panose="020B0604030504040204" pitchFamily="34" charset="0"/>
              </a:rPr>
              <a:t> para o </a:t>
            </a:r>
            <a:r>
              <a:rPr lang="en-US" sz="1400" dirty="0" err="1">
                <a:solidFill>
                  <a:schemeClr val="accent6">
                    <a:lumMod val="75000"/>
                  </a:schemeClr>
                </a:solidFill>
                <a:latin typeface="Verdana" panose="020B0604030504040204" pitchFamily="34" charset="0"/>
                <a:ea typeface="Verdana" panose="020B0604030504040204" pitchFamily="34" charset="0"/>
              </a:rPr>
              <a:t>futuro</a:t>
            </a:r>
            <a:r>
              <a:rPr lang="en-US" sz="1400" dirty="0">
                <a:solidFill>
                  <a:schemeClr val="accent6">
                    <a:lumMod val="75000"/>
                  </a:schemeClr>
                </a:solidFill>
                <a:latin typeface="Verdana" panose="020B0604030504040204" pitchFamily="34" charset="0"/>
                <a:ea typeface="Verdana" panose="020B0604030504040204" pitchFamily="34" charset="0"/>
              </a:rPr>
              <a:t> com </a:t>
            </a:r>
            <a:r>
              <a:rPr lang="en-US" sz="1400" dirty="0" err="1">
                <a:solidFill>
                  <a:schemeClr val="accent6">
                    <a:lumMod val="75000"/>
                  </a:schemeClr>
                </a:solidFill>
                <a:latin typeface="Verdana" panose="020B0604030504040204" pitchFamily="34" charset="0"/>
                <a:ea typeface="Verdana" panose="020B0604030504040204" pitchFamily="34" charset="0"/>
              </a:rPr>
              <a:t>esperança</a:t>
            </a:r>
            <a:r>
              <a:rPr lang="en-US" sz="1400" dirty="0">
                <a:solidFill>
                  <a:schemeClr val="accent6">
                    <a:lumMod val="75000"/>
                  </a:schemeClr>
                </a:solidFill>
                <a:latin typeface="Verdana" panose="020B0604030504040204" pitchFamily="34" charset="0"/>
                <a:ea typeface="Verdana" panose="020B0604030504040204" pitchFamily="34" charset="0"/>
              </a:rPr>
              <a:t>.</a:t>
            </a:r>
          </a:p>
          <a:p>
            <a:r>
              <a:rPr lang="en-US" sz="1400" dirty="0" err="1">
                <a:solidFill>
                  <a:schemeClr val="accent6">
                    <a:lumMod val="75000"/>
                  </a:schemeClr>
                </a:solidFill>
                <a:latin typeface="Verdana" panose="020B0604030504040204" pitchFamily="34" charset="0"/>
                <a:ea typeface="Verdana" panose="020B0604030504040204" pitchFamily="34" charset="0"/>
              </a:rPr>
              <a:t>Que</a:t>
            </a:r>
            <a:r>
              <a:rPr lang="en-US" sz="1400" dirty="0">
                <a:solidFill>
                  <a:schemeClr val="accent6">
                    <a:lumMod val="75000"/>
                  </a:schemeClr>
                </a:solidFill>
                <a:latin typeface="Verdana" panose="020B0604030504040204" pitchFamily="34" charset="0"/>
                <a:ea typeface="Verdana" panose="020B0604030504040204" pitchFamily="34" charset="0"/>
              </a:rPr>
              <a:t> Deus </a:t>
            </a:r>
            <a:r>
              <a:rPr lang="en-US" sz="1400" dirty="0" err="1">
                <a:solidFill>
                  <a:schemeClr val="accent6">
                    <a:lumMod val="75000"/>
                  </a:schemeClr>
                </a:solidFill>
                <a:latin typeface="Verdana" panose="020B0604030504040204" pitchFamily="34" charset="0"/>
                <a:ea typeface="Verdana" panose="020B0604030504040204" pitchFamily="34" charset="0"/>
              </a:rPr>
              <a:t>nos</a:t>
            </a:r>
            <a:r>
              <a:rPr lang="en-US" sz="1400" dirty="0">
                <a:solidFill>
                  <a:schemeClr val="accent6">
                    <a:lumMod val="75000"/>
                  </a:schemeClr>
                </a:solidFill>
                <a:latin typeface="Verdana" panose="020B0604030504040204" pitchFamily="34" charset="0"/>
                <a:ea typeface="Verdana" panose="020B0604030504040204" pitchFamily="34" charset="0"/>
              </a:rPr>
              <a:t> </a:t>
            </a:r>
            <a:r>
              <a:rPr lang="en-US" sz="1400" dirty="0" err="1">
                <a:solidFill>
                  <a:schemeClr val="accent6">
                    <a:lumMod val="75000"/>
                  </a:schemeClr>
                </a:solidFill>
                <a:latin typeface="Verdana" panose="020B0604030504040204" pitchFamily="34" charset="0"/>
                <a:ea typeface="Verdana" panose="020B0604030504040204" pitchFamily="34" charset="0"/>
              </a:rPr>
              <a:t>guie</a:t>
            </a:r>
            <a:r>
              <a:rPr lang="en-US" sz="1400" dirty="0">
                <a:solidFill>
                  <a:schemeClr val="accent6">
                    <a:lumMod val="75000"/>
                  </a:schemeClr>
                </a:solidFill>
                <a:latin typeface="Verdana" panose="020B0604030504040204" pitchFamily="34" charset="0"/>
                <a:ea typeface="Verdana" panose="020B0604030504040204" pitchFamily="34" charset="0"/>
              </a:rPr>
              <a:t> </a:t>
            </a:r>
            <a:r>
              <a:rPr lang="en-US" sz="1400" dirty="0" err="1">
                <a:solidFill>
                  <a:schemeClr val="accent6">
                    <a:lumMod val="75000"/>
                  </a:schemeClr>
                </a:solidFill>
                <a:latin typeface="Verdana" panose="020B0604030504040204" pitchFamily="34" charset="0"/>
                <a:ea typeface="Verdana" panose="020B0604030504040204" pitchFamily="34" charset="0"/>
              </a:rPr>
              <a:t>por</a:t>
            </a:r>
            <a:r>
              <a:rPr lang="en-US" sz="1400" dirty="0">
                <a:solidFill>
                  <a:schemeClr val="accent6">
                    <a:lumMod val="75000"/>
                  </a:schemeClr>
                </a:solidFill>
                <a:latin typeface="Verdana" panose="020B0604030504040204" pitchFamily="34" charset="0"/>
                <a:ea typeface="Verdana" panose="020B0604030504040204" pitchFamily="34" charset="0"/>
              </a:rPr>
              <a:t> </a:t>
            </a:r>
            <a:r>
              <a:rPr lang="en-US" sz="1400" dirty="0" err="1">
                <a:solidFill>
                  <a:schemeClr val="accent6">
                    <a:lumMod val="75000"/>
                  </a:schemeClr>
                </a:solidFill>
                <a:latin typeface="Verdana" panose="020B0604030504040204" pitchFamily="34" charset="0"/>
                <a:ea typeface="Verdana" panose="020B0604030504040204" pitchFamily="34" charset="0"/>
              </a:rPr>
              <a:t>caminhos</a:t>
            </a:r>
            <a:r>
              <a:rPr lang="en-US" sz="1400" dirty="0">
                <a:solidFill>
                  <a:schemeClr val="accent6">
                    <a:lumMod val="75000"/>
                  </a:schemeClr>
                </a:solidFill>
                <a:latin typeface="Verdana" panose="020B0604030504040204" pitchFamily="34" charset="0"/>
                <a:ea typeface="Verdana" panose="020B0604030504040204" pitchFamily="34" charset="0"/>
              </a:rPr>
              <a:t> de </a:t>
            </a:r>
            <a:r>
              <a:rPr lang="en-US" sz="1400" dirty="0" err="1">
                <a:solidFill>
                  <a:schemeClr val="accent6">
                    <a:lumMod val="75000"/>
                  </a:schemeClr>
                </a:solidFill>
                <a:latin typeface="Verdana" panose="020B0604030504040204" pitchFamily="34" charset="0"/>
                <a:ea typeface="Verdana" panose="020B0604030504040204" pitchFamily="34" charset="0"/>
              </a:rPr>
              <a:t>não-violência</a:t>
            </a:r>
            <a:r>
              <a:rPr lang="en-US" sz="1400" dirty="0">
                <a:solidFill>
                  <a:schemeClr val="accent6">
                    <a:lumMod val="75000"/>
                  </a:schemeClr>
                </a:solidFill>
                <a:latin typeface="Verdana" panose="020B0604030504040204" pitchFamily="34" charset="0"/>
                <a:ea typeface="Verdana" panose="020B0604030504040204" pitchFamily="34" charset="0"/>
              </a:rPr>
              <a:t>. </a:t>
            </a:r>
            <a:r>
              <a:rPr lang="en-US" sz="1400" dirty="0" err="1">
                <a:solidFill>
                  <a:schemeClr val="accent6">
                    <a:lumMod val="75000"/>
                  </a:schemeClr>
                </a:solidFill>
                <a:latin typeface="Verdana" panose="020B0604030504040204" pitchFamily="34" charset="0"/>
                <a:ea typeface="Verdana" panose="020B0604030504040204" pitchFamily="34" charset="0"/>
              </a:rPr>
              <a:t>Que</a:t>
            </a:r>
            <a:r>
              <a:rPr lang="en-US" sz="1400" dirty="0">
                <a:solidFill>
                  <a:schemeClr val="accent6">
                    <a:lumMod val="75000"/>
                  </a:schemeClr>
                </a:solidFill>
                <a:latin typeface="Verdana" panose="020B0604030504040204" pitchFamily="34" charset="0"/>
                <a:ea typeface="Verdana" panose="020B0604030504040204" pitchFamily="34" charset="0"/>
              </a:rPr>
              <a:t> </a:t>
            </a:r>
            <a:r>
              <a:rPr lang="en-US" sz="1400" dirty="0" err="1">
                <a:solidFill>
                  <a:schemeClr val="accent6">
                    <a:lumMod val="75000"/>
                  </a:schemeClr>
                </a:solidFill>
                <a:latin typeface="Verdana" panose="020B0604030504040204" pitchFamily="34" charset="0"/>
                <a:ea typeface="Verdana" panose="020B0604030504040204" pitchFamily="34" charset="0"/>
              </a:rPr>
              <a:t>os</a:t>
            </a:r>
            <a:r>
              <a:rPr lang="en-US" sz="1400" dirty="0">
                <a:solidFill>
                  <a:schemeClr val="accent6">
                    <a:lumMod val="75000"/>
                  </a:schemeClr>
                </a:solidFill>
                <a:latin typeface="Verdana" panose="020B0604030504040204" pitchFamily="34" charset="0"/>
                <a:ea typeface="Verdana" panose="020B0604030504040204" pitchFamily="34" charset="0"/>
              </a:rPr>
              <a:t> </a:t>
            </a:r>
            <a:r>
              <a:rPr lang="en-US" sz="1400" dirty="0" err="1">
                <a:solidFill>
                  <a:schemeClr val="accent6">
                    <a:lumMod val="75000"/>
                  </a:schemeClr>
                </a:solidFill>
                <a:latin typeface="Verdana" panose="020B0604030504040204" pitchFamily="34" charset="0"/>
                <a:ea typeface="Verdana" panose="020B0604030504040204" pitchFamily="34" charset="0"/>
              </a:rPr>
              <a:t>crentes</a:t>
            </a:r>
            <a:r>
              <a:rPr lang="en-US" sz="1400" dirty="0">
                <a:solidFill>
                  <a:schemeClr val="accent6">
                    <a:lumMod val="75000"/>
                  </a:schemeClr>
                </a:solidFill>
                <a:latin typeface="Verdana" panose="020B0604030504040204" pitchFamily="34" charset="0"/>
                <a:ea typeface="Verdana" panose="020B0604030504040204" pitchFamily="34" charset="0"/>
              </a:rPr>
              <a:t> e as </a:t>
            </a:r>
            <a:r>
              <a:rPr lang="en-US" sz="1400" dirty="0" err="1">
                <a:solidFill>
                  <a:schemeClr val="accent6">
                    <a:lumMod val="75000"/>
                  </a:schemeClr>
                </a:solidFill>
                <a:latin typeface="Verdana" panose="020B0604030504040204" pitchFamily="34" charset="0"/>
                <a:ea typeface="Verdana" panose="020B0604030504040204" pitchFamily="34" charset="0"/>
              </a:rPr>
              <a:t>pessoas</a:t>
            </a:r>
            <a:r>
              <a:rPr lang="en-US" sz="1400" dirty="0">
                <a:solidFill>
                  <a:schemeClr val="accent6">
                    <a:lumMod val="75000"/>
                  </a:schemeClr>
                </a:solidFill>
                <a:latin typeface="Verdana" panose="020B0604030504040204" pitchFamily="34" charset="0"/>
                <a:ea typeface="Verdana" panose="020B0604030504040204" pitchFamily="34" charset="0"/>
              </a:rPr>
              <a:t> de boa </a:t>
            </a:r>
            <a:r>
              <a:rPr lang="en-US" sz="1400" dirty="0" err="1">
                <a:solidFill>
                  <a:schemeClr val="accent6">
                    <a:lumMod val="75000"/>
                  </a:schemeClr>
                </a:solidFill>
                <a:latin typeface="Verdana" panose="020B0604030504040204" pitchFamily="34" charset="0"/>
                <a:ea typeface="Verdana" panose="020B0604030504040204" pitchFamily="34" charset="0"/>
              </a:rPr>
              <a:t>vontade</a:t>
            </a:r>
            <a:r>
              <a:rPr lang="en-US" sz="1400" dirty="0">
                <a:solidFill>
                  <a:schemeClr val="accent6">
                    <a:lumMod val="75000"/>
                  </a:schemeClr>
                </a:solidFill>
                <a:latin typeface="Verdana" panose="020B0604030504040204" pitchFamily="34" charset="0"/>
                <a:ea typeface="Verdana" panose="020B0604030504040204" pitchFamily="34" charset="0"/>
              </a:rPr>
              <a:t> </a:t>
            </a:r>
            <a:r>
              <a:rPr lang="en-US" sz="1400" dirty="0" err="1">
                <a:solidFill>
                  <a:schemeClr val="accent6">
                    <a:lumMod val="75000"/>
                  </a:schemeClr>
                </a:solidFill>
                <a:latin typeface="Verdana" panose="020B0604030504040204" pitchFamily="34" charset="0"/>
                <a:ea typeface="Verdana" panose="020B0604030504040204" pitchFamily="34" charset="0"/>
              </a:rPr>
              <a:t>nunca</a:t>
            </a:r>
            <a:r>
              <a:rPr lang="en-US" sz="1400" dirty="0">
                <a:solidFill>
                  <a:schemeClr val="accent6">
                    <a:lumMod val="75000"/>
                  </a:schemeClr>
                </a:solidFill>
                <a:latin typeface="Verdana" panose="020B0604030504040204" pitchFamily="34" charset="0"/>
                <a:ea typeface="Verdana" panose="020B0604030504040204" pitchFamily="34" charset="0"/>
              </a:rPr>
              <a:t> </a:t>
            </a:r>
            <a:r>
              <a:rPr lang="en-US" sz="1400" dirty="0" err="1">
                <a:solidFill>
                  <a:schemeClr val="accent6">
                    <a:lumMod val="75000"/>
                  </a:schemeClr>
                </a:solidFill>
                <a:latin typeface="Verdana" panose="020B0604030504040204" pitchFamily="34" charset="0"/>
                <a:ea typeface="Verdana" panose="020B0604030504040204" pitchFamily="34" charset="0"/>
              </a:rPr>
              <a:t>deixem</a:t>
            </a:r>
            <a:r>
              <a:rPr lang="en-US" sz="1400" dirty="0">
                <a:solidFill>
                  <a:schemeClr val="accent6">
                    <a:lumMod val="75000"/>
                  </a:schemeClr>
                </a:solidFill>
                <a:latin typeface="Verdana" panose="020B0604030504040204" pitchFamily="34" charset="0"/>
                <a:ea typeface="Verdana" panose="020B0604030504040204" pitchFamily="34" charset="0"/>
              </a:rPr>
              <a:t> de </a:t>
            </a:r>
            <a:r>
              <a:rPr lang="en-US" sz="1400" dirty="0" err="1">
                <a:solidFill>
                  <a:schemeClr val="accent6">
                    <a:lumMod val="75000"/>
                  </a:schemeClr>
                </a:solidFill>
                <a:latin typeface="Verdana" panose="020B0604030504040204" pitchFamily="34" charset="0"/>
                <a:ea typeface="Verdana" panose="020B0604030504040204" pitchFamily="34" charset="0"/>
              </a:rPr>
              <a:t>trabalhar</a:t>
            </a:r>
            <a:r>
              <a:rPr lang="en-US" sz="1400" dirty="0">
                <a:solidFill>
                  <a:schemeClr val="accent6">
                    <a:lumMod val="75000"/>
                  </a:schemeClr>
                </a:solidFill>
                <a:latin typeface="Verdana" panose="020B0604030504040204" pitchFamily="34" charset="0"/>
                <a:ea typeface="Verdana" panose="020B0604030504040204" pitchFamily="34" charset="0"/>
              </a:rPr>
              <a:t> </a:t>
            </a:r>
            <a:r>
              <a:rPr lang="en-US" sz="1400" dirty="0" err="1">
                <a:solidFill>
                  <a:schemeClr val="accent6">
                    <a:lumMod val="75000"/>
                  </a:schemeClr>
                </a:solidFill>
                <a:latin typeface="Verdana" panose="020B0604030504040204" pitchFamily="34" charset="0"/>
                <a:ea typeface="Verdana" panose="020B0604030504040204" pitchFamily="34" charset="0"/>
              </a:rPr>
              <a:t>como</a:t>
            </a:r>
            <a:r>
              <a:rPr lang="en-US" sz="1400" dirty="0">
                <a:solidFill>
                  <a:schemeClr val="accent6">
                    <a:lumMod val="75000"/>
                  </a:schemeClr>
                </a:solidFill>
                <a:latin typeface="Verdana" panose="020B0604030504040204" pitchFamily="34" charset="0"/>
                <a:ea typeface="Verdana" panose="020B0604030504040204" pitchFamily="34" charset="0"/>
              </a:rPr>
              <a:t> </a:t>
            </a:r>
            <a:r>
              <a:rPr lang="en-US" sz="1400" dirty="0" err="1">
                <a:solidFill>
                  <a:schemeClr val="accent6">
                    <a:lumMod val="75000"/>
                  </a:schemeClr>
                </a:solidFill>
                <a:latin typeface="Verdana" panose="020B0604030504040204" pitchFamily="34" charset="0"/>
                <a:ea typeface="Verdana" panose="020B0604030504040204" pitchFamily="34" charset="0"/>
              </a:rPr>
              <a:t>construtores</a:t>
            </a:r>
            <a:r>
              <a:rPr lang="en-US" sz="1400" dirty="0">
                <a:solidFill>
                  <a:schemeClr val="accent6">
                    <a:lumMod val="75000"/>
                  </a:schemeClr>
                </a:solidFill>
                <a:latin typeface="Verdana" panose="020B0604030504040204" pitchFamily="34" charset="0"/>
                <a:ea typeface="Verdana" panose="020B0604030504040204" pitchFamily="34" charset="0"/>
              </a:rPr>
              <a:t> da </a:t>
            </a:r>
            <a:r>
              <a:rPr lang="en-US" sz="1400" dirty="0" err="1">
                <a:solidFill>
                  <a:schemeClr val="accent6">
                    <a:lumMod val="75000"/>
                  </a:schemeClr>
                </a:solidFill>
                <a:latin typeface="Verdana" panose="020B0604030504040204" pitchFamily="34" charset="0"/>
                <a:ea typeface="Verdana" panose="020B0604030504040204" pitchFamily="34" charset="0"/>
              </a:rPr>
              <a:t>paz</a:t>
            </a:r>
            <a:r>
              <a:rPr lang="en-US" sz="1400" dirty="0">
                <a:solidFill>
                  <a:schemeClr val="accent6">
                    <a:lumMod val="75000"/>
                  </a:schemeClr>
                </a:solidFill>
                <a:latin typeface="Verdana" panose="020B0604030504040204" pitchFamily="34" charset="0"/>
                <a:ea typeface="Verdana" panose="020B0604030504040204" pitchFamily="34" charset="0"/>
              </a:rPr>
              <a:t>. </a:t>
            </a:r>
            <a:r>
              <a:rPr lang="en-US" sz="1400" dirty="0" err="1">
                <a:solidFill>
                  <a:schemeClr val="accent6">
                    <a:lumMod val="75000"/>
                  </a:schemeClr>
                </a:solidFill>
                <a:latin typeface="Verdana" panose="020B0604030504040204" pitchFamily="34" charset="0"/>
                <a:ea typeface="Verdana" panose="020B0604030504040204" pitchFamily="34" charset="0"/>
              </a:rPr>
              <a:t>Que</a:t>
            </a:r>
            <a:r>
              <a:rPr lang="en-US" sz="1400" dirty="0">
                <a:solidFill>
                  <a:schemeClr val="accent6">
                    <a:lumMod val="75000"/>
                  </a:schemeClr>
                </a:solidFill>
                <a:latin typeface="Verdana" panose="020B0604030504040204" pitchFamily="34" charset="0"/>
                <a:ea typeface="Verdana" panose="020B0604030504040204" pitchFamily="34" charset="0"/>
              </a:rPr>
              <a:t> </a:t>
            </a:r>
            <a:r>
              <a:rPr lang="en-US" sz="1400" dirty="0" err="1">
                <a:solidFill>
                  <a:schemeClr val="accent6">
                    <a:lumMod val="75000"/>
                  </a:schemeClr>
                </a:solidFill>
                <a:latin typeface="Verdana" panose="020B0604030504040204" pitchFamily="34" charset="0"/>
                <a:ea typeface="Verdana" panose="020B0604030504040204" pitchFamily="34" charset="0"/>
              </a:rPr>
              <a:t>cada</a:t>
            </a:r>
            <a:r>
              <a:rPr lang="en-US" sz="1400" dirty="0">
                <a:solidFill>
                  <a:schemeClr val="accent6">
                    <a:lumMod val="75000"/>
                  </a:schemeClr>
                </a:solidFill>
                <a:latin typeface="Verdana" panose="020B0604030504040204" pitchFamily="34" charset="0"/>
                <a:ea typeface="Verdana" panose="020B0604030504040204" pitchFamily="34" charset="0"/>
              </a:rPr>
              <a:t> </a:t>
            </a:r>
            <a:r>
              <a:rPr lang="en-US" sz="1400" dirty="0" err="1">
                <a:solidFill>
                  <a:schemeClr val="accent6">
                    <a:lumMod val="75000"/>
                  </a:schemeClr>
                </a:solidFill>
                <a:latin typeface="Verdana" panose="020B0604030504040204" pitchFamily="34" charset="0"/>
                <a:ea typeface="Verdana" panose="020B0604030504040204" pitchFamily="34" charset="0"/>
              </a:rPr>
              <a:t>pessoa</a:t>
            </a:r>
            <a:r>
              <a:rPr lang="en-US" sz="1400" dirty="0">
                <a:solidFill>
                  <a:schemeClr val="accent6">
                    <a:lumMod val="75000"/>
                  </a:schemeClr>
                </a:solidFill>
                <a:latin typeface="Verdana" panose="020B0604030504040204" pitchFamily="34" charset="0"/>
                <a:ea typeface="Verdana" panose="020B0604030504040204" pitchFamily="34" charset="0"/>
              </a:rPr>
              <a:t> </a:t>
            </a:r>
            <a:r>
              <a:rPr lang="en-US" sz="1400" dirty="0" err="1">
                <a:solidFill>
                  <a:schemeClr val="accent6">
                    <a:lumMod val="75000"/>
                  </a:schemeClr>
                </a:solidFill>
                <a:latin typeface="Verdana" panose="020B0604030504040204" pitchFamily="34" charset="0"/>
                <a:ea typeface="Verdana" panose="020B0604030504040204" pitchFamily="34" charset="0"/>
              </a:rPr>
              <a:t>faça</a:t>
            </a:r>
            <a:r>
              <a:rPr lang="en-US" sz="1400" dirty="0">
                <a:solidFill>
                  <a:schemeClr val="accent6">
                    <a:lumMod val="75000"/>
                  </a:schemeClr>
                </a:solidFill>
                <a:latin typeface="Verdana" panose="020B0604030504040204" pitchFamily="34" charset="0"/>
                <a:ea typeface="Verdana" panose="020B0604030504040204" pitchFamily="34" charset="0"/>
              </a:rPr>
              <a:t> da </a:t>
            </a:r>
            <a:r>
              <a:rPr lang="en-US" sz="1400" dirty="0" err="1">
                <a:solidFill>
                  <a:schemeClr val="accent6">
                    <a:lumMod val="75000"/>
                  </a:schemeClr>
                </a:solidFill>
                <a:latin typeface="Verdana" panose="020B0604030504040204" pitchFamily="34" charset="0"/>
                <a:ea typeface="Verdana" panose="020B0604030504040204" pitchFamily="34" charset="0"/>
              </a:rPr>
              <a:t>paz</a:t>
            </a:r>
            <a:r>
              <a:rPr lang="en-US" sz="1400" dirty="0">
                <a:solidFill>
                  <a:schemeClr val="accent6">
                    <a:lumMod val="75000"/>
                  </a:schemeClr>
                </a:solidFill>
                <a:latin typeface="Verdana" panose="020B0604030504040204" pitchFamily="34" charset="0"/>
                <a:ea typeface="Verdana" panose="020B0604030504040204" pitchFamily="34" charset="0"/>
              </a:rPr>
              <a:t> a causa da </a:t>
            </a:r>
            <a:r>
              <a:rPr lang="en-US" sz="1400" dirty="0" err="1">
                <a:solidFill>
                  <a:schemeClr val="accent6">
                    <a:lumMod val="75000"/>
                  </a:schemeClr>
                </a:solidFill>
                <a:latin typeface="Verdana" panose="020B0604030504040204" pitchFamily="34" charset="0"/>
                <a:ea typeface="Verdana" panose="020B0604030504040204" pitchFamily="34" charset="0"/>
              </a:rPr>
              <a:t>sua</a:t>
            </a:r>
            <a:r>
              <a:rPr lang="en-US" sz="1400" dirty="0">
                <a:solidFill>
                  <a:schemeClr val="accent6">
                    <a:lumMod val="75000"/>
                  </a:schemeClr>
                </a:solidFill>
                <a:latin typeface="Verdana" panose="020B0604030504040204" pitchFamily="34" charset="0"/>
                <a:ea typeface="Verdana" panose="020B0604030504040204" pitchFamily="34" charset="0"/>
              </a:rPr>
              <a:t> </a:t>
            </a:r>
            <a:r>
              <a:rPr lang="en-US" sz="1400" dirty="0" err="1">
                <a:solidFill>
                  <a:schemeClr val="accent6">
                    <a:lumMod val="75000"/>
                  </a:schemeClr>
                </a:solidFill>
                <a:latin typeface="Verdana" panose="020B0604030504040204" pitchFamily="34" charset="0"/>
                <a:ea typeface="Verdana" panose="020B0604030504040204" pitchFamily="34" charset="0"/>
              </a:rPr>
              <a:t>vida</a:t>
            </a:r>
            <a:r>
              <a:rPr lang="en-US" sz="1400" dirty="0">
                <a:solidFill>
                  <a:schemeClr val="accent6">
                    <a:lumMod val="75000"/>
                  </a:schemeClr>
                </a:solidFill>
                <a:latin typeface="Verdana" panose="020B0604030504040204" pitchFamily="34" charset="0"/>
                <a:ea typeface="Verdana" panose="020B0604030504040204" pitchFamily="34" charset="0"/>
              </a:rPr>
              <a:t>.</a:t>
            </a:r>
            <a:endParaRPr lang="en-US" sz="1300" dirty="0">
              <a:solidFill>
                <a:schemeClr val="accent6">
                  <a:lumMod val="75000"/>
                </a:schemeClr>
              </a:solidFill>
              <a:latin typeface="Verdana" panose="020B0604030504040204" pitchFamily="34" charset="0"/>
              <a:ea typeface="Verdana" panose="020B0604030504040204" pitchFamily="34" charset="0"/>
            </a:endParaRPr>
          </a:p>
          <a:p>
            <a:r>
              <a:rPr lang="fr-FR" sz="1300" dirty="0">
                <a:solidFill>
                  <a:schemeClr val="accent2">
                    <a:lumMod val="75000"/>
                  </a:schemeClr>
                </a:solidFill>
                <a:latin typeface="Verdana" panose="020B0604030504040204" pitchFamily="34" charset="0"/>
                <a:ea typeface="Verdana" panose="020B0604030504040204" pitchFamily="34" charset="0"/>
              </a:rPr>
              <a:t>À l’ère atomique plus que jamais, la vérité doit s’imposer : ce ne sont pas les armes atomiques qui engendrent la paix, mais le </a:t>
            </a:r>
            <a:r>
              <a:rPr lang="fr-FR" sz="1300" dirty="0" err="1">
                <a:solidFill>
                  <a:schemeClr val="accent2">
                    <a:lumMod val="75000"/>
                  </a:schemeClr>
                </a:solidFill>
                <a:latin typeface="Verdana" panose="020B0604030504040204" pitchFamily="34" charset="0"/>
                <a:ea typeface="Verdana" panose="020B0604030504040204" pitchFamily="34" charset="0"/>
              </a:rPr>
              <a:t>désarmement.Enfin</a:t>
            </a:r>
            <a:r>
              <a:rPr lang="fr-FR" sz="1300" dirty="0">
                <a:solidFill>
                  <a:schemeClr val="accent2">
                    <a:lumMod val="75000"/>
                  </a:schemeClr>
                </a:solidFill>
                <a:latin typeface="Verdana" panose="020B0604030504040204" pitchFamily="34" charset="0"/>
                <a:ea typeface="Verdana" panose="020B0604030504040204" pitchFamily="34" charset="0"/>
              </a:rPr>
              <a:t>, la paix passe par l’espoir. L’Église continuera à prêcher la charité envers tous les hommes et toutes les femmes. S’il est une chose que le monde recherche aujourd’hui, je crois que c’est un message de paix pour l’avenir. Regardons vers l’avenir avec </a:t>
            </a:r>
            <a:r>
              <a:rPr lang="fr-FR" sz="1300" dirty="0" err="1">
                <a:solidFill>
                  <a:schemeClr val="accent2">
                    <a:lumMod val="75000"/>
                  </a:schemeClr>
                </a:solidFill>
                <a:latin typeface="Verdana" panose="020B0604030504040204" pitchFamily="34" charset="0"/>
                <a:ea typeface="Verdana" panose="020B0604030504040204" pitchFamily="34" charset="0"/>
              </a:rPr>
              <a:t>espoir.Que</a:t>
            </a:r>
            <a:r>
              <a:rPr lang="fr-FR" sz="1300" dirty="0">
                <a:solidFill>
                  <a:schemeClr val="accent2">
                    <a:lumMod val="75000"/>
                  </a:schemeClr>
                </a:solidFill>
                <a:latin typeface="Verdana" panose="020B0604030504040204" pitchFamily="34" charset="0"/>
                <a:ea typeface="Verdana" panose="020B0604030504040204" pitchFamily="34" charset="0"/>
              </a:rPr>
              <a:t> Dieu nous guide sur les chemins de la non-violence. Que les croyants et les personnes de bonne volonté ne cessent jamais d’œuvrer en tant qu’artisans de la paix. Que chaque personne fasse de la paix la cause de sa vie.</a:t>
            </a:r>
            <a:endParaRPr lang="en-US" sz="1300" dirty="0">
              <a:solidFill>
                <a:schemeClr val="accent2">
                  <a:lumMod val="75000"/>
                </a:schemeClr>
              </a:solidFill>
              <a:latin typeface="Verdana" panose="020B0604030504040204" pitchFamily="34" charset="0"/>
              <a:ea typeface="Verdana" panose="020B0604030504040204" pitchFamily="34" charset="0"/>
            </a:endParaRPr>
          </a:p>
        </p:txBody>
      </p:sp>
      <p:sp>
        <p:nvSpPr>
          <p:cNvPr id="6" name="TextBox 5">
            <a:extLst>
              <a:ext uri="{FF2B5EF4-FFF2-40B4-BE49-F238E27FC236}">
                <a16:creationId xmlns:a16="http://schemas.microsoft.com/office/drawing/2014/main" id="{70943718-4722-B453-3999-C2F5E6485230}"/>
              </a:ext>
            </a:extLst>
          </p:cNvPr>
          <p:cNvSpPr txBox="1"/>
          <p:nvPr/>
        </p:nvSpPr>
        <p:spPr>
          <a:xfrm>
            <a:off x="2590800" y="1020648"/>
            <a:ext cx="9325372" cy="1815882"/>
          </a:xfrm>
          <a:prstGeom prst="rect">
            <a:avLst/>
          </a:prstGeom>
          <a:noFill/>
        </p:spPr>
        <p:txBody>
          <a:bodyPr wrap="square" rtlCol="0">
            <a:spAutoFit/>
          </a:bodyPr>
          <a:lstStyle/>
          <a:p>
            <a:r>
              <a:rPr lang="en-US" sz="1600" dirty="0">
                <a:solidFill>
                  <a:schemeClr val="accent1">
                    <a:lumMod val="75000"/>
                  </a:schemeClr>
                </a:solidFill>
                <a:latin typeface="Verdana" panose="020B0604030504040204" pitchFamily="34" charset="0"/>
                <a:ea typeface="Verdana" panose="020B0604030504040204" pitchFamily="34" charset="0"/>
              </a:rPr>
              <a:t>Above all in the atomic era, the affirmation of the truth must push through: it is not atomic weapons that generate peace, but disarmament. </a:t>
            </a:r>
          </a:p>
          <a:p>
            <a:r>
              <a:rPr lang="en-US" sz="1600" dirty="0">
                <a:solidFill>
                  <a:schemeClr val="accent1">
                    <a:lumMod val="75000"/>
                  </a:schemeClr>
                </a:solidFill>
                <a:latin typeface="Verdana" panose="020B0604030504040204" pitchFamily="34" charset="0"/>
                <a:ea typeface="Verdana" panose="020B0604030504040204" pitchFamily="34" charset="0"/>
              </a:rPr>
              <a:t>Lastly, peace requires hope. The Church will continue to preach charity towards all men and women. If there is one thing the world is seeking today, I believe it to be a message of peace for the future. Let us look to the future with hope.</a:t>
            </a:r>
          </a:p>
          <a:p>
            <a:r>
              <a:rPr lang="en-US" sz="1600" dirty="0">
                <a:solidFill>
                  <a:schemeClr val="accent1">
                    <a:lumMod val="75000"/>
                  </a:schemeClr>
                </a:solidFill>
                <a:latin typeface="Verdana" panose="020B0604030504040204" pitchFamily="34" charset="0"/>
                <a:ea typeface="Verdana" panose="020B0604030504040204" pitchFamily="34" charset="0"/>
              </a:rPr>
              <a:t>May God guide us on paths of non-violence. May believers and people of good will never stop working as builders of peace. May every person make peace his or her life’s cause.</a:t>
            </a:r>
          </a:p>
        </p:txBody>
      </p:sp>
    </p:spTree>
    <p:extLst>
      <p:ext uri="{BB962C8B-B14F-4D97-AF65-F5344CB8AC3E}">
        <p14:creationId xmlns:p14="http://schemas.microsoft.com/office/powerpoint/2010/main" val="13468496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5704</TotalTime>
  <Words>4198</Words>
  <Application>Microsoft Office PowerPoint</Application>
  <PresentationFormat>Widescreen</PresentationFormat>
  <Paragraphs>187</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Aptos</vt:lpstr>
      <vt:lpstr>Aptos Display</vt:lpstr>
      <vt:lpstr>Arial</vt:lpstr>
      <vt:lpstr>Arial Rounded MT Bold</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Margaret Lacson</dc:creator>
  <cp:lastModifiedBy>Kati Garrison</cp:lastModifiedBy>
  <cp:revision>8</cp:revision>
  <dcterms:created xsi:type="dcterms:W3CDTF">2026-08-03T19:35:49Z</dcterms:created>
  <dcterms:modified xsi:type="dcterms:W3CDTF">2026-09-04T20:17:21Z</dcterms:modified>
</cp:coreProperties>
</file>