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71" r:id="rId3"/>
    <p:sldId id="259" r:id="rId4"/>
    <p:sldId id="260" r:id="rId5"/>
    <p:sldId id="261" r:id="rId6"/>
    <p:sldId id="262" r:id="rId7"/>
    <p:sldId id="291" r:id="rId8"/>
    <p:sldId id="272" r:id="rId9"/>
    <p:sldId id="289" r:id="rId10"/>
    <p:sldId id="285" r:id="rId11"/>
    <p:sldId id="273" r:id="rId12"/>
    <p:sldId id="287" r:id="rId13"/>
    <p:sldId id="279" r:id="rId14"/>
    <p:sldId id="277" r:id="rId15"/>
    <p:sldId id="283" r:id="rId16"/>
    <p:sldId id="284" r:id="rId17"/>
    <p:sldId id="282" r:id="rId18"/>
    <p:sldId id="280" r:id="rId19"/>
    <p:sldId id="281" r:id="rId20"/>
    <p:sldId id="288" r:id="rId21"/>
    <p:sldId id="278" r:id="rId22"/>
    <p:sldId id="263" r:id="rId23"/>
    <p:sldId id="264" r:id="rId24"/>
    <p:sldId id="265" r:id="rId25"/>
    <p:sldId id="266" r:id="rId26"/>
    <p:sldId id="267" r:id="rId27"/>
    <p:sldId id="268" r:id="rId28"/>
    <p:sldId id="269" r:id="rId29"/>
    <p:sldId id="270" r:id="rId30"/>
  </p:sldIdLst>
  <p:sldSz cx="18288000" cy="10287000"/>
  <p:notesSz cx="6858000" cy="9144000"/>
  <p:embeddedFontLst>
    <p:embeddedFont>
      <p:font typeface="Abadi" panose="020B0604020104020204" pitchFamily="34" charset="0"/>
      <p:regular r:id="rId32"/>
      <p:bold r:id="rId33"/>
    </p:embeddedFont>
    <p:embeddedFont>
      <p:font typeface="Glacial Indifference" panose="020B0604020202020204" charset="0"/>
      <p:regular r:id="rId34"/>
    </p:embeddedFont>
    <p:embeddedFont>
      <p:font typeface="Ink Free" panose="03080402000500000000" pitchFamily="66"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2478E8-651A-4E45-BDB4-101865976DBE}" v="15" dt="2026-06-08T20:13:00.307"/>
    <p1510:client id="{9E6B01F7-7D65-4274-8369-32723A17ACC2}" v="37" dt="2026-06-08T22:13:49.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50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 Garrison" userId="0d717f5c3fa5e832" providerId="LiveId" clId="{64CB1F0F-B718-4A5F-8627-93304B9A58F7}"/>
    <pc:docChg chg="undo custSel modSld">
      <pc:chgData name="Kati Garrison" userId="0d717f5c3fa5e832" providerId="LiveId" clId="{64CB1F0F-B718-4A5F-8627-93304B9A58F7}" dt="2026-06-08T20:13:45.138" v="91" actId="1076"/>
      <pc:docMkLst>
        <pc:docMk/>
      </pc:docMkLst>
      <pc:sldChg chg="modSp mod">
        <pc:chgData name="Kati Garrison" userId="0d717f5c3fa5e832" providerId="LiveId" clId="{64CB1F0F-B718-4A5F-8627-93304B9A58F7}" dt="2026-06-08T20:07:24.792" v="1" actId="2711"/>
        <pc:sldMkLst>
          <pc:docMk/>
          <pc:sldMk cId="0" sldId="259"/>
        </pc:sldMkLst>
        <pc:spChg chg="mod">
          <ac:chgData name="Kati Garrison" userId="0d717f5c3fa5e832" providerId="LiveId" clId="{64CB1F0F-B718-4A5F-8627-93304B9A58F7}" dt="2026-06-08T20:07:24.792" v="1" actId="2711"/>
          <ac:spMkLst>
            <pc:docMk/>
            <pc:sldMk cId="0" sldId="259"/>
            <ac:spMk id="2" creationId="{00000000-0000-0000-0000-000000000000}"/>
          </ac:spMkLst>
        </pc:spChg>
      </pc:sldChg>
      <pc:sldChg chg="modSp mod">
        <pc:chgData name="Kati Garrison" userId="0d717f5c3fa5e832" providerId="LiveId" clId="{64CB1F0F-B718-4A5F-8627-93304B9A58F7}" dt="2026-06-08T20:08:50.434" v="19" actId="20577"/>
        <pc:sldMkLst>
          <pc:docMk/>
          <pc:sldMk cId="0" sldId="263"/>
        </pc:sldMkLst>
        <pc:spChg chg="mod">
          <ac:chgData name="Kati Garrison" userId="0d717f5c3fa5e832" providerId="LiveId" clId="{64CB1F0F-B718-4A5F-8627-93304B9A58F7}" dt="2026-06-08T20:08:50.434" v="19" actId="20577"/>
          <ac:spMkLst>
            <pc:docMk/>
            <pc:sldMk cId="0" sldId="263"/>
            <ac:spMk id="2" creationId="{00000000-0000-0000-0000-000000000000}"/>
          </ac:spMkLst>
        </pc:spChg>
      </pc:sldChg>
      <pc:sldChg chg="addSp modSp mod">
        <pc:chgData name="Kati Garrison" userId="0d717f5c3fa5e832" providerId="LiveId" clId="{64CB1F0F-B718-4A5F-8627-93304B9A58F7}" dt="2026-06-08T20:10:04.535" v="35" actId="1076"/>
        <pc:sldMkLst>
          <pc:docMk/>
          <pc:sldMk cId="0" sldId="268"/>
        </pc:sldMkLst>
        <pc:spChg chg="mod">
          <ac:chgData name="Kati Garrison" userId="0d717f5c3fa5e832" providerId="LiveId" clId="{64CB1F0F-B718-4A5F-8627-93304B9A58F7}" dt="2026-06-08T20:10:04.535" v="35" actId="1076"/>
          <ac:spMkLst>
            <pc:docMk/>
            <pc:sldMk cId="0" sldId="268"/>
            <ac:spMk id="2" creationId="{00000000-0000-0000-0000-000000000000}"/>
          </ac:spMkLst>
        </pc:spChg>
        <pc:spChg chg="add mod">
          <ac:chgData name="Kati Garrison" userId="0d717f5c3fa5e832" providerId="LiveId" clId="{64CB1F0F-B718-4A5F-8627-93304B9A58F7}" dt="2026-06-08T20:09:17.165" v="24" actId="20577"/>
          <ac:spMkLst>
            <pc:docMk/>
            <pc:sldMk cId="0" sldId="268"/>
            <ac:spMk id="8" creationId="{0C04947F-7740-D406-947F-C0E8A757A8B8}"/>
          </ac:spMkLst>
        </pc:spChg>
      </pc:sldChg>
      <pc:sldChg chg="modSp mod">
        <pc:chgData name="Kati Garrison" userId="0d717f5c3fa5e832" providerId="LiveId" clId="{64CB1F0F-B718-4A5F-8627-93304B9A58F7}" dt="2026-06-08T20:10:50.590" v="44" actId="207"/>
        <pc:sldMkLst>
          <pc:docMk/>
          <pc:sldMk cId="0" sldId="269"/>
        </pc:sldMkLst>
        <pc:spChg chg="mod">
          <ac:chgData name="Kati Garrison" userId="0d717f5c3fa5e832" providerId="LiveId" clId="{64CB1F0F-B718-4A5F-8627-93304B9A58F7}" dt="2026-06-08T20:10:50.590" v="44" actId="207"/>
          <ac:spMkLst>
            <pc:docMk/>
            <pc:sldMk cId="0" sldId="269"/>
            <ac:spMk id="2" creationId="{00000000-0000-0000-0000-000000000000}"/>
          </ac:spMkLst>
        </pc:spChg>
      </pc:sldChg>
      <pc:sldChg chg="modSp mod">
        <pc:chgData name="Kati Garrison" userId="0d717f5c3fa5e832" providerId="LiveId" clId="{64CB1F0F-B718-4A5F-8627-93304B9A58F7}" dt="2026-06-08T20:12:13.162" v="66" actId="20577"/>
        <pc:sldMkLst>
          <pc:docMk/>
          <pc:sldMk cId="0" sldId="270"/>
        </pc:sldMkLst>
        <pc:spChg chg="mod">
          <ac:chgData name="Kati Garrison" userId="0d717f5c3fa5e832" providerId="LiveId" clId="{64CB1F0F-B718-4A5F-8627-93304B9A58F7}" dt="2026-06-08T20:12:13.162" v="66" actId="20577"/>
          <ac:spMkLst>
            <pc:docMk/>
            <pc:sldMk cId="0" sldId="270"/>
            <ac:spMk id="2" creationId="{00000000-0000-0000-0000-000000000000}"/>
          </ac:spMkLst>
        </pc:spChg>
      </pc:sldChg>
      <pc:sldChg chg="modSp mod">
        <pc:chgData name="Kati Garrison" userId="0d717f5c3fa5e832" providerId="LiveId" clId="{64CB1F0F-B718-4A5F-8627-93304B9A58F7}" dt="2026-06-08T20:13:45.138" v="91" actId="1076"/>
        <pc:sldMkLst>
          <pc:docMk/>
          <pc:sldMk cId="1171744029" sldId="271"/>
        </pc:sldMkLst>
        <pc:spChg chg="mod">
          <ac:chgData name="Kati Garrison" userId="0d717f5c3fa5e832" providerId="LiveId" clId="{64CB1F0F-B718-4A5F-8627-93304B9A58F7}" dt="2026-06-08T20:13:45.138" v="91" actId="1076"/>
          <ac:spMkLst>
            <pc:docMk/>
            <pc:sldMk cId="1171744029" sldId="271"/>
            <ac:spMk id="10" creationId="{3F35740E-CF50-A792-C308-EC0770B78DB8}"/>
          </ac:spMkLst>
        </pc:spChg>
      </pc:sldChg>
    </pc:docChg>
  </pc:docChgLst>
  <pc:docChgLst>
    <pc:chgData name="MMS  UN Representative" userId="ab81a5e8-ee25-4d10-ae47-edea00cdc761" providerId="ADAL" clId="{5C03B812-2F19-42EE-97B9-6A3A85E7E744}"/>
    <pc:docChg chg="undo custSel addSld delSld modSld sldOrd">
      <pc:chgData name="MMS  UN Representative" userId="ab81a5e8-ee25-4d10-ae47-edea00cdc761" providerId="ADAL" clId="{5C03B812-2F19-42EE-97B9-6A3A85E7E744}" dt="2026-06-08T22:14:53.262" v="336" actId="6549"/>
      <pc:docMkLst>
        <pc:docMk/>
      </pc:docMkLst>
      <pc:sldChg chg="addSp modSp mod ord modTransition">
        <pc:chgData name="MMS  UN Representative" userId="ab81a5e8-ee25-4d10-ae47-edea00cdc761" providerId="ADAL" clId="{5C03B812-2F19-42EE-97B9-6A3A85E7E744}" dt="2026-06-08T21:15:12.806" v="312"/>
        <pc:sldMkLst>
          <pc:docMk/>
          <pc:sldMk cId="0" sldId="256"/>
        </pc:sldMkLst>
        <pc:spChg chg="mod">
          <ac:chgData name="MMS  UN Representative" userId="ab81a5e8-ee25-4d10-ae47-edea00cdc761" providerId="ADAL" clId="{5C03B812-2F19-42EE-97B9-6A3A85E7E744}" dt="2026-06-08T02:12:13.639" v="171" actId="113"/>
          <ac:spMkLst>
            <pc:docMk/>
            <pc:sldMk cId="0" sldId="256"/>
            <ac:spMk id="2" creationId="{00000000-0000-0000-0000-000000000000}"/>
          </ac:spMkLst>
        </pc:spChg>
        <pc:spChg chg="mod">
          <ac:chgData name="MMS  UN Representative" userId="ab81a5e8-ee25-4d10-ae47-edea00cdc761" providerId="ADAL" clId="{5C03B812-2F19-42EE-97B9-6A3A85E7E744}" dt="2026-06-07T15:07:11.240" v="48" actId="1076"/>
          <ac:spMkLst>
            <pc:docMk/>
            <pc:sldMk cId="0" sldId="256"/>
            <ac:spMk id="3" creationId="{00000000-0000-0000-0000-000000000000}"/>
          </ac:spMkLst>
        </pc:spChg>
        <pc:spChg chg="mod">
          <ac:chgData name="MMS  UN Representative" userId="ab81a5e8-ee25-4d10-ae47-edea00cdc761" providerId="ADAL" clId="{5C03B812-2F19-42EE-97B9-6A3A85E7E744}" dt="2026-06-07T15:07:11.240" v="48" actId="1076"/>
          <ac:spMkLst>
            <pc:docMk/>
            <pc:sldMk cId="0" sldId="256"/>
            <ac:spMk id="4" creationId="{00000000-0000-0000-0000-000000000000}"/>
          </ac:spMkLst>
        </pc:spChg>
        <pc:spChg chg="mod">
          <ac:chgData name="MMS  UN Representative" userId="ab81a5e8-ee25-4d10-ae47-edea00cdc761" providerId="ADAL" clId="{5C03B812-2F19-42EE-97B9-6A3A85E7E744}" dt="2026-06-07T15:07:22.989" v="50" actId="1076"/>
          <ac:spMkLst>
            <pc:docMk/>
            <pc:sldMk cId="0" sldId="256"/>
            <ac:spMk id="5" creationId="{00000000-0000-0000-0000-000000000000}"/>
          </ac:spMkLst>
        </pc:spChg>
        <pc:spChg chg="mod">
          <ac:chgData name="MMS  UN Representative" userId="ab81a5e8-ee25-4d10-ae47-edea00cdc761" providerId="ADAL" clId="{5C03B812-2F19-42EE-97B9-6A3A85E7E744}" dt="2026-06-07T15:07:28.115" v="51" actId="1076"/>
          <ac:spMkLst>
            <pc:docMk/>
            <pc:sldMk cId="0" sldId="256"/>
            <ac:spMk id="6" creationId="{00000000-0000-0000-0000-000000000000}"/>
          </ac:spMkLst>
        </pc:spChg>
        <pc:spChg chg="add mod">
          <ac:chgData name="MMS  UN Representative" userId="ab81a5e8-ee25-4d10-ae47-edea00cdc761" providerId="ADAL" clId="{5C03B812-2F19-42EE-97B9-6A3A85E7E744}" dt="2026-06-07T15:06:37.844" v="42" actId="14100"/>
          <ac:spMkLst>
            <pc:docMk/>
            <pc:sldMk cId="0" sldId="256"/>
            <ac:spMk id="8" creationId="{CD9A973D-F473-93C7-AE42-2A40795CEBAF}"/>
          </ac:spMkLst>
        </pc:spChg>
        <pc:picChg chg="mod">
          <ac:chgData name="MMS  UN Representative" userId="ab81a5e8-ee25-4d10-ae47-edea00cdc761" providerId="ADAL" clId="{5C03B812-2F19-42EE-97B9-6A3A85E7E744}" dt="2026-06-07T15:06:27.479" v="40" actId="1076"/>
          <ac:picMkLst>
            <pc:docMk/>
            <pc:sldMk cId="0" sldId="256"/>
            <ac:picMk id="9" creationId="{5EB68FCD-A7F9-4622-E272-B8D35D4BB865}"/>
          </ac:picMkLst>
        </pc:picChg>
      </pc:sldChg>
      <pc:sldChg chg="delSp modSp del mod">
        <pc:chgData name="MMS  UN Representative" userId="ab81a5e8-ee25-4d10-ae47-edea00cdc761" providerId="ADAL" clId="{5C03B812-2F19-42EE-97B9-6A3A85E7E744}" dt="2026-06-07T15:11:03.169" v="93" actId="47"/>
        <pc:sldMkLst>
          <pc:docMk/>
          <pc:sldMk cId="0" sldId="257"/>
        </pc:sldMkLst>
        <pc:spChg chg="del mod">
          <ac:chgData name="MMS  UN Representative" userId="ab81a5e8-ee25-4d10-ae47-edea00cdc761" providerId="ADAL" clId="{5C03B812-2F19-42EE-97B9-6A3A85E7E744}" dt="2026-06-07T15:07:51.537" v="56"/>
          <ac:spMkLst>
            <pc:docMk/>
            <pc:sldMk cId="0" sldId="257"/>
            <ac:spMk id="2" creationId="{00000000-0000-0000-0000-000000000000}"/>
          </ac:spMkLst>
        </pc:spChg>
      </pc:sldChg>
      <pc:sldChg chg="delSp del mod">
        <pc:chgData name="MMS  UN Representative" userId="ab81a5e8-ee25-4d10-ae47-edea00cdc761" providerId="ADAL" clId="{5C03B812-2F19-42EE-97B9-6A3A85E7E744}" dt="2026-06-07T15:11:04.098" v="94" actId="47"/>
        <pc:sldMkLst>
          <pc:docMk/>
          <pc:sldMk cId="0" sldId="258"/>
        </pc:sldMkLst>
        <pc:spChg chg="del">
          <ac:chgData name="MMS  UN Representative" userId="ab81a5e8-ee25-4d10-ae47-edea00cdc761" providerId="ADAL" clId="{5C03B812-2F19-42EE-97B9-6A3A85E7E744}" dt="2026-06-07T15:09:39.642" v="78" actId="21"/>
          <ac:spMkLst>
            <pc:docMk/>
            <pc:sldMk cId="0" sldId="258"/>
            <ac:spMk id="6" creationId="{00000000-0000-0000-0000-000000000000}"/>
          </ac:spMkLst>
        </pc:spChg>
      </pc:sldChg>
      <pc:sldChg chg="addSp delSp modSp mod ord modTransition">
        <pc:chgData name="MMS  UN Representative" userId="ab81a5e8-ee25-4d10-ae47-edea00cdc761" providerId="ADAL" clId="{5C03B812-2F19-42EE-97B9-6A3A85E7E744}" dt="2026-06-08T21:15:12.806" v="312"/>
        <pc:sldMkLst>
          <pc:docMk/>
          <pc:sldMk cId="0" sldId="259"/>
        </pc:sldMkLst>
        <pc:spChg chg="mod">
          <ac:chgData name="MMS  UN Representative" userId="ab81a5e8-ee25-4d10-ae47-edea00cdc761" providerId="ADAL" clId="{5C03B812-2F19-42EE-97B9-6A3A85E7E744}" dt="2026-06-07T15:11:46.573" v="99" actId="113"/>
          <ac:spMkLst>
            <pc:docMk/>
            <pc:sldMk cId="0" sldId="259"/>
            <ac:spMk id="2" creationId="{00000000-0000-0000-0000-000000000000}"/>
          </ac:spMkLst>
        </pc:spChg>
        <pc:spChg chg="add del">
          <ac:chgData name="MMS  UN Representative" userId="ab81a5e8-ee25-4d10-ae47-edea00cdc761" providerId="ADAL" clId="{5C03B812-2F19-42EE-97B9-6A3A85E7E744}" dt="2026-06-08T02:09:03.827" v="164" actId="478"/>
          <ac:spMkLst>
            <pc:docMk/>
            <pc:sldMk cId="0" sldId="259"/>
            <ac:spMk id="3" creationId="{00000000-0000-0000-0000-000000000000}"/>
          </ac:spMkLst>
        </pc:spChg>
        <pc:spChg chg="add del">
          <ac:chgData name="MMS  UN Representative" userId="ab81a5e8-ee25-4d10-ae47-edea00cdc761" providerId="ADAL" clId="{5C03B812-2F19-42EE-97B9-6A3A85E7E744}" dt="2026-06-08T02:09:14.191" v="166" actId="478"/>
          <ac:spMkLst>
            <pc:docMk/>
            <pc:sldMk cId="0" sldId="259"/>
            <ac:spMk id="4" creationId="{00000000-0000-0000-0000-000000000000}"/>
          </ac:spMkLst>
        </pc:spChg>
        <pc:spChg chg="mod">
          <ac:chgData name="MMS  UN Representative" userId="ab81a5e8-ee25-4d10-ae47-edea00cdc761" providerId="ADAL" clId="{5C03B812-2F19-42EE-97B9-6A3A85E7E744}" dt="2026-06-08T02:09:03.283" v="163" actId="1076"/>
          <ac:spMkLst>
            <pc:docMk/>
            <pc:sldMk cId="0" sldId="259"/>
            <ac:spMk id="5" creationId="{00000000-0000-0000-0000-000000000000}"/>
          </ac:spMkLst>
        </pc:spChg>
        <pc:spChg chg="mod">
          <ac:chgData name="MMS  UN Representative" userId="ab81a5e8-ee25-4d10-ae47-edea00cdc761" providerId="ADAL" clId="{5C03B812-2F19-42EE-97B9-6A3A85E7E744}" dt="2026-06-08T02:09:12.872" v="165" actId="1076"/>
          <ac:spMkLst>
            <pc:docMk/>
            <pc:sldMk cId="0" sldId="259"/>
            <ac:spMk id="6" creationId="{00000000-0000-0000-0000-000000000000}"/>
          </ac:spMkLst>
        </pc:spChg>
        <pc:spChg chg="mod">
          <ac:chgData name="MMS  UN Representative" userId="ab81a5e8-ee25-4d10-ae47-edea00cdc761" providerId="ADAL" clId="{5C03B812-2F19-42EE-97B9-6A3A85E7E744}" dt="2026-06-08T02:12:47.984" v="173" actId="1076"/>
          <ac:spMkLst>
            <pc:docMk/>
            <pc:sldMk cId="0" sldId="259"/>
            <ac:spMk id="7" creationId="{00000000-0000-0000-0000-000000000000}"/>
          </ac:spMkLst>
        </pc:spChg>
      </pc:sldChg>
      <pc:sldChg chg="modSp mod ord modTransition">
        <pc:chgData name="MMS  UN Representative" userId="ab81a5e8-ee25-4d10-ae47-edea00cdc761" providerId="ADAL" clId="{5C03B812-2F19-42EE-97B9-6A3A85E7E744}" dt="2026-06-08T21:15:12.806" v="312"/>
        <pc:sldMkLst>
          <pc:docMk/>
          <pc:sldMk cId="0" sldId="260"/>
        </pc:sldMkLst>
        <pc:spChg chg="mod">
          <ac:chgData name="MMS  UN Representative" userId="ab81a5e8-ee25-4d10-ae47-edea00cdc761" providerId="ADAL" clId="{5C03B812-2F19-42EE-97B9-6A3A85E7E744}" dt="2026-06-07T15:12:02.939" v="119" actId="20577"/>
          <ac:spMkLst>
            <pc:docMk/>
            <pc:sldMk cId="0" sldId="260"/>
            <ac:spMk id="2" creationId="{00000000-0000-0000-0000-000000000000}"/>
          </ac:spMkLst>
        </pc:spChg>
      </pc:sldChg>
      <pc:sldChg chg="modSp mod ord modTransition">
        <pc:chgData name="MMS  UN Representative" userId="ab81a5e8-ee25-4d10-ae47-edea00cdc761" providerId="ADAL" clId="{5C03B812-2F19-42EE-97B9-6A3A85E7E744}" dt="2026-06-08T21:15:12.806" v="312"/>
        <pc:sldMkLst>
          <pc:docMk/>
          <pc:sldMk cId="0" sldId="261"/>
        </pc:sldMkLst>
        <pc:spChg chg="mod">
          <ac:chgData name="MMS  UN Representative" userId="ab81a5e8-ee25-4d10-ae47-edea00cdc761" providerId="ADAL" clId="{5C03B812-2F19-42EE-97B9-6A3A85E7E744}" dt="2026-06-07T15:12:11.438" v="120" actId="2711"/>
          <ac:spMkLst>
            <pc:docMk/>
            <pc:sldMk cId="0" sldId="261"/>
            <ac:spMk id="2" creationId="{00000000-0000-0000-0000-000000000000}"/>
          </ac:spMkLst>
        </pc:spChg>
      </pc:sldChg>
      <pc:sldChg chg="modSp mod ord modTransition">
        <pc:chgData name="MMS  UN Representative" userId="ab81a5e8-ee25-4d10-ae47-edea00cdc761" providerId="ADAL" clId="{5C03B812-2F19-42EE-97B9-6A3A85E7E744}" dt="2026-06-08T21:15:12.806" v="312"/>
        <pc:sldMkLst>
          <pc:docMk/>
          <pc:sldMk cId="0" sldId="262"/>
        </pc:sldMkLst>
        <pc:spChg chg="mod">
          <ac:chgData name="MMS  UN Representative" userId="ab81a5e8-ee25-4d10-ae47-edea00cdc761" providerId="ADAL" clId="{5C03B812-2F19-42EE-97B9-6A3A85E7E744}" dt="2026-06-07T15:12:19.538" v="121" actId="2711"/>
          <ac:spMkLst>
            <pc:docMk/>
            <pc:sldMk cId="0" sldId="262"/>
            <ac:spMk id="2" creationId="{00000000-0000-0000-0000-000000000000}"/>
          </ac:spMkLst>
        </pc:spChg>
      </pc:sldChg>
      <pc:sldChg chg="modSp mod ord modTransition">
        <pc:chgData name="MMS  UN Representative" userId="ab81a5e8-ee25-4d10-ae47-edea00cdc761" providerId="ADAL" clId="{5C03B812-2F19-42EE-97B9-6A3A85E7E744}" dt="2026-06-08T21:15:12.806" v="312"/>
        <pc:sldMkLst>
          <pc:docMk/>
          <pc:sldMk cId="0" sldId="263"/>
        </pc:sldMkLst>
        <pc:spChg chg="mod">
          <ac:chgData name="MMS  UN Representative" userId="ab81a5e8-ee25-4d10-ae47-edea00cdc761" providerId="ADAL" clId="{5C03B812-2F19-42EE-97B9-6A3A85E7E744}" dt="2026-06-07T15:12:34.207" v="125" actId="207"/>
          <ac:spMkLst>
            <pc:docMk/>
            <pc:sldMk cId="0" sldId="263"/>
            <ac:spMk id="2" creationId="{00000000-0000-0000-0000-000000000000}"/>
          </ac:spMkLst>
        </pc:spChg>
      </pc:sldChg>
      <pc:sldChg chg="modSp mod ord modTransition">
        <pc:chgData name="MMS  UN Representative" userId="ab81a5e8-ee25-4d10-ae47-edea00cdc761" providerId="ADAL" clId="{5C03B812-2F19-42EE-97B9-6A3A85E7E744}" dt="2026-06-08T21:15:12.806" v="312"/>
        <pc:sldMkLst>
          <pc:docMk/>
          <pc:sldMk cId="0" sldId="264"/>
        </pc:sldMkLst>
        <pc:spChg chg="mod">
          <ac:chgData name="MMS  UN Representative" userId="ab81a5e8-ee25-4d10-ae47-edea00cdc761" providerId="ADAL" clId="{5C03B812-2F19-42EE-97B9-6A3A85E7E744}" dt="2026-06-07T15:12:51.772" v="134" actId="20577"/>
          <ac:spMkLst>
            <pc:docMk/>
            <pc:sldMk cId="0" sldId="264"/>
            <ac:spMk id="2" creationId="{00000000-0000-0000-0000-000000000000}"/>
          </ac:spMkLst>
        </pc:spChg>
      </pc:sldChg>
      <pc:sldChg chg="modSp mod ord modTransition">
        <pc:chgData name="MMS  UN Representative" userId="ab81a5e8-ee25-4d10-ae47-edea00cdc761" providerId="ADAL" clId="{5C03B812-2F19-42EE-97B9-6A3A85E7E744}" dt="2026-06-08T21:15:12.806" v="312"/>
        <pc:sldMkLst>
          <pc:docMk/>
          <pc:sldMk cId="0" sldId="265"/>
        </pc:sldMkLst>
        <pc:spChg chg="mod">
          <ac:chgData name="MMS  UN Representative" userId="ab81a5e8-ee25-4d10-ae47-edea00cdc761" providerId="ADAL" clId="{5C03B812-2F19-42EE-97B9-6A3A85E7E744}" dt="2026-06-07T15:13:02.958" v="139" actId="2711"/>
          <ac:spMkLst>
            <pc:docMk/>
            <pc:sldMk cId="0" sldId="265"/>
            <ac:spMk id="2" creationId="{00000000-0000-0000-0000-000000000000}"/>
          </ac:spMkLst>
        </pc:spChg>
      </pc:sldChg>
      <pc:sldChg chg="modSp mod ord modTransition">
        <pc:chgData name="MMS  UN Representative" userId="ab81a5e8-ee25-4d10-ae47-edea00cdc761" providerId="ADAL" clId="{5C03B812-2F19-42EE-97B9-6A3A85E7E744}" dt="2026-06-08T21:15:12.806" v="312"/>
        <pc:sldMkLst>
          <pc:docMk/>
          <pc:sldMk cId="0" sldId="266"/>
        </pc:sldMkLst>
        <pc:spChg chg="mod">
          <ac:chgData name="MMS  UN Representative" userId="ab81a5e8-ee25-4d10-ae47-edea00cdc761" providerId="ADAL" clId="{5C03B812-2F19-42EE-97B9-6A3A85E7E744}" dt="2026-06-07T15:13:14.880" v="144" actId="20577"/>
          <ac:spMkLst>
            <pc:docMk/>
            <pc:sldMk cId="0" sldId="266"/>
            <ac:spMk id="2" creationId="{00000000-0000-0000-0000-000000000000}"/>
          </ac:spMkLst>
        </pc:spChg>
      </pc:sldChg>
      <pc:sldChg chg="modSp mod ord modTransition">
        <pc:chgData name="MMS  UN Representative" userId="ab81a5e8-ee25-4d10-ae47-edea00cdc761" providerId="ADAL" clId="{5C03B812-2F19-42EE-97B9-6A3A85E7E744}" dt="2026-06-08T21:15:12.806" v="312"/>
        <pc:sldMkLst>
          <pc:docMk/>
          <pc:sldMk cId="0" sldId="267"/>
        </pc:sldMkLst>
        <pc:spChg chg="mod">
          <ac:chgData name="MMS  UN Representative" userId="ab81a5e8-ee25-4d10-ae47-edea00cdc761" providerId="ADAL" clId="{5C03B812-2F19-42EE-97B9-6A3A85E7E744}" dt="2026-06-07T15:13:26.193" v="149" actId="20577"/>
          <ac:spMkLst>
            <pc:docMk/>
            <pc:sldMk cId="0" sldId="267"/>
            <ac:spMk id="2" creationId="{00000000-0000-0000-0000-000000000000}"/>
          </ac:spMkLst>
        </pc:spChg>
      </pc:sldChg>
      <pc:sldChg chg="modSp mod ord modTransition">
        <pc:chgData name="MMS  UN Representative" userId="ab81a5e8-ee25-4d10-ae47-edea00cdc761" providerId="ADAL" clId="{5C03B812-2F19-42EE-97B9-6A3A85E7E744}" dt="2026-06-08T21:15:12.806" v="312"/>
        <pc:sldMkLst>
          <pc:docMk/>
          <pc:sldMk cId="0" sldId="268"/>
        </pc:sldMkLst>
        <pc:spChg chg="mod">
          <ac:chgData name="MMS  UN Representative" userId="ab81a5e8-ee25-4d10-ae47-edea00cdc761" providerId="ADAL" clId="{5C03B812-2F19-42EE-97B9-6A3A85E7E744}" dt="2026-06-07T15:13:38.486" v="154" actId="2711"/>
          <ac:spMkLst>
            <pc:docMk/>
            <pc:sldMk cId="0" sldId="268"/>
            <ac:spMk id="2" creationId="{00000000-0000-0000-0000-000000000000}"/>
          </ac:spMkLst>
        </pc:spChg>
      </pc:sldChg>
      <pc:sldChg chg="modSp mod ord modTransition">
        <pc:chgData name="MMS  UN Representative" userId="ab81a5e8-ee25-4d10-ae47-edea00cdc761" providerId="ADAL" clId="{5C03B812-2F19-42EE-97B9-6A3A85E7E744}" dt="2026-06-08T21:15:12.806" v="312"/>
        <pc:sldMkLst>
          <pc:docMk/>
          <pc:sldMk cId="0" sldId="269"/>
        </pc:sldMkLst>
        <pc:spChg chg="mod">
          <ac:chgData name="MMS  UN Representative" userId="ab81a5e8-ee25-4d10-ae47-edea00cdc761" providerId="ADAL" clId="{5C03B812-2F19-42EE-97B9-6A3A85E7E744}" dt="2026-06-07T15:13:45.573" v="155" actId="2711"/>
          <ac:spMkLst>
            <pc:docMk/>
            <pc:sldMk cId="0" sldId="269"/>
            <ac:spMk id="2" creationId="{00000000-0000-0000-0000-000000000000}"/>
          </ac:spMkLst>
        </pc:spChg>
      </pc:sldChg>
      <pc:sldChg chg="modSp mod ord modTransition">
        <pc:chgData name="MMS  UN Representative" userId="ab81a5e8-ee25-4d10-ae47-edea00cdc761" providerId="ADAL" clId="{5C03B812-2F19-42EE-97B9-6A3A85E7E744}" dt="2026-06-08T21:15:12.806" v="312"/>
        <pc:sldMkLst>
          <pc:docMk/>
          <pc:sldMk cId="0" sldId="270"/>
        </pc:sldMkLst>
        <pc:spChg chg="mod">
          <ac:chgData name="MMS  UN Representative" userId="ab81a5e8-ee25-4d10-ae47-edea00cdc761" providerId="ADAL" clId="{5C03B812-2F19-42EE-97B9-6A3A85E7E744}" dt="2026-06-07T15:13:53.942" v="156" actId="2711"/>
          <ac:spMkLst>
            <pc:docMk/>
            <pc:sldMk cId="0" sldId="270"/>
            <ac:spMk id="2" creationId="{00000000-0000-0000-0000-000000000000}"/>
          </ac:spMkLst>
        </pc:spChg>
      </pc:sldChg>
      <pc:sldChg chg="addSp delSp modSp add mod ord modTransition">
        <pc:chgData name="MMS  UN Representative" userId="ab81a5e8-ee25-4d10-ae47-edea00cdc761" providerId="ADAL" clId="{5C03B812-2F19-42EE-97B9-6A3A85E7E744}" dt="2026-06-08T21:15:12.806" v="312"/>
        <pc:sldMkLst>
          <pc:docMk/>
          <pc:sldMk cId="1171744029" sldId="271"/>
        </pc:sldMkLst>
        <pc:spChg chg="del mod">
          <ac:chgData name="MMS  UN Representative" userId="ab81a5e8-ee25-4d10-ae47-edea00cdc761" providerId="ADAL" clId="{5C03B812-2F19-42EE-97B9-6A3A85E7E744}" dt="2026-06-07T15:08:51.280" v="69" actId="478"/>
          <ac:spMkLst>
            <pc:docMk/>
            <pc:sldMk cId="1171744029" sldId="271"/>
            <ac:spMk id="2" creationId="{91B60890-3C74-B7D6-1A5A-13DE10B8ECF9}"/>
          </ac:spMkLst>
        </pc:spChg>
        <pc:spChg chg="del">
          <ac:chgData name="MMS  UN Representative" userId="ab81a5e8-ee25-4d10-ae47-edea00cdc761" providerId="ADAL" clId="{5C03B812-2F19-42EE-97B9-6A3A85E7E744}" dt="2026-06-07T15:09:54.477" v="82" actId="478"/>
          <ac:spMkLst>
            <pc:docMk/>
            <pc:sldMk cId="1171744029" sldId="271"/>
            <ac:spMk id="8" creationId="{D30AC450-2E70-5899-9344-848D0A8EAED2}"/>
          </ac:spMkLst>
        </pc:spChg>
        <pc:spChg chg="add mod">
          <ac:chgData name="MMS  UN Representative" userId="ab81a5e8-ee25-4d10-ae47-edea00cdc761" providerId="ADAL" clId="{5C03B812-2F19-42EE-97B9-6A3A85E7E744}" dt="2026-06-08T02:11:53.068" v="168" actId="2711"/>
          <ac:spMkLst>
            <pc:docMk/>
            <pc:sldMk cId="1171744029" sldId="271"/>
            <ac:spMk id="10" creationId="{3F35740E-CF50-A792-C308-EC0770B78DB8}"/>
          </ac:spMkLst>
        </pc:spChg>
        <pc:picChg chg="del">
          <ac:chgData name="MMS  UN Representative" userId="ab81a5e8-ee25-4d10-ae47-edea00cdc761" providerId="ADAL" clId="{5C03B812-2F19-42EE-97B9-6A3A85E7E744}" dt="2026-06-07T15:09:51.463" v="81" actId="478"/>
          <ac:picMkLst>
            <pc:docMk/>
            <pc:sldMk cId="1171744029" sldId="271"/>
            <ac:picMk id="9" creationId="{80E8FE28-061A-3FC9-FCED-0A0B878DBA1A}"/>
          </ac:picMkLst>
        </pc:picChg>
      </pc:sldChg>
      <pc:sldChg chg="addSp delSp modSp add mod ord modTransition">
        <pc:chgData name="MMS  UN Representative" userId="ab81a5e8-ee25-4d10-ae47-edea00cdc761" providerId="ADAL" clId="{5C03B812-2F19-42EE-97B9-6A3A85E7E744}" dt="2026-06-08T21:19:49.951" v="315" actId="478"/>
        <pc:sldMkLst>
          <pc:docMk/>
          <pc:sldMk cId="1053237436" sldId="272"/>
        </pc:sldMkLst>
        <pc:spChg chg="add del mod">
          <ac:chgData name="MMS  UN Representative" userId="ab81a5e8-ee25-4d10-ae47-edea00cdc761" providerId="ADAL" clId="{5C03B812-2F19-42EE-97B9-6A3A85E7E744}" dt="2026-06-08T21:19:49.951" v="315" actId="478"/>
          <ac:spMkLst>
            <pc:docMk/>
            <pc:sldMk cId="1053237436" sldId="272"/>
            <ac:spMk id="2" creationId="{00000000-0000-0000-0000-000000000000}"/>
          </ac:spMkLst>
        </pc:spChg>
        <pc:spChg chg="del">
          <ac:chgData name="MMS  UN Representative" userId="ab81a5e8-ee25-4d10-ae47-edea00cdc761" providerId="ADAL" clId="{5C03B812-2F19-42EE-97B9-6A3A85E7E744}" dt="2026-06-08T18:52:14.329" v="178" actId="478"/>
          <ac:spMkLst>
            <pc:docMk/>
            <pc:sldMk cId="1053237436" sldId="272"/>
            <ac:spMk id="3" creationId="{24433E52-61D7-AA69-3150-67FF943A1BC5}"/>
          </ac:spMkLst>
        </pc:spChg>
        <pc:spChg chg="del">
          <ac:chgData name="MMS  UN Representative" userId="ab81a5e8-ee25-4d10-ae47-edea00cdc761" providerId="ADAL" clId="{5C03B812-2F19-42EE-97B9-6A3A85E7E744}" dt="2026-06-08T18:52:15.064" v="179" actId="478"/>
          <ac:spMkLst>
            <pc:docMk/>
            <pc:sldMk cId="1053237436" sldId="272"/>
            <ac:spMk id="4" creationId="{AB231455-EEBB-78FB-5A24-096E47A65491}"/>
          </ac:spMkLst>
        </pc:spChg>
        <pc:spChg chg="del">
          <ac:chgData name="MMS  UN Representative" userId="ab81a5e8-ee25-4d10-ae47-edea00cdc761" providerId="ADAL" clId="{5C03B812-2F19-42EE-97B9-6A3A85E7E744}" dt="2026-06-08T18:52:13.146" v="177" actId="478"/>
          <ac:spMkLst>
            <pc:docMk/>
            <pc:sldMk cId="1053237436" sldId="272"/>
            <ac:spMk id="5" creationId="{E8F332DF-EC4E-57A9-FE38-CE9D53910E1E}"/>
          </ac:spMkLst>
        </pc:spChg>
        <pc:spChg chg="del">
          <ac:chgData name="MMS  UN Representative" userId="ab81a5e8-ee25-4d10-ae47-edea00cdc761" providerId="ADAL" clId="{5C03B812-2F19-42EE-97B9-6A3A85E7E744}" dt="2026-06-08T18:52:12.155" v="176" actId="478"/>
          <ac:spMkLst>
            <pc:docMk/>
            <pc:sldMk cId="1053237436" sldId="272"/>
            <ac:spMk id="6" creationId="{3D2C040D-E215-6941-CC7F-C8E60D7B8306}"/>
          </ac:spMkLst>
        </pc:spChg>
        <pc:spChg chg="del">
          <ac:chgData name="MMS  UN Representative" userId="ab81a5e8-ee25-4d10-ae47-edea00cdc761" providerId="ADAL" clId="{5C03B812-2F19-42EE-97B9-6A3A85E7E744}" dt="2026-06-08T18:52:15.856" v="180" actId="478"/>
          <ac:spMkLst>
            <pc:docMk/>
            <pc:sldMk cId="1053237436" sldId="272"/>
            <ac:spMk id="7" creationId="{1232D590-2241-7C21-CE74-4C9A4ED3C35D}"/>
          </ac:spMkLst>
        </pc:spChg>
        <pc:spChg chg="del">
          <ac:chgData name="MMS  UN Representative" userId="ab81a5e8-ee25-4d10-ae47-edea00cdc761" providerId="ADAL" clId="{5C03B812-2F19-42EE-97B9-6A3A85E7E744}" dt="2026-06-07T15:10:03.806" v="84" actId="478"/>
          <ac:spMkLst>
            <pc:docMk/>
            <pc:sldMk cId="1053237436" sldId="272"/>
            <ac:spMk id="8" creationId="{79962F0E-35AC-1BC7-E5C2-8DFB9F6AFB81}"/>
          </ac:spMkLst>
        </pc:spChg>
        <pc:spChg chg="add del">
          <ac:chgData name="MMS  UN Representative" userId="ab81a5e8-ee25-4d10-ae47-edea00cdc761" providerId="ADAL" clId="{5C03B812-2F19-42EE-97B9-6A3A85E7E744}" dt="2026-06-08T18:53:05.254" v="183" actId="478"/>
          <ac:spMkLst>
            <pc:docMk/>
            <pc:sldMk cId="1053237436" sldId="272"/>
            <ac:spMk id="9" creationId="{C4DB0DE8-F2A2-8C1D-1958-A0F6309E5AD0}"/>
          </ac:spMkLst>
        </pc:spChg>
        <pc:spChg chg="del">
          <ac:chgData name="MMS  UN Representative" userId="ab81a5e8-ee25-4d10-ae47-edea00cdc761" providerId="ADAL" clId="{5C03B812-2F19-42EE-97B9-6A3A85E7E744}" dt="2026-06-07T15:09:43.722" v="79" actId="478"/>
          <ac:spMkLst>
            <pc:docMk/>
            <pc:sldMk cId="1053237436" sldId="272"/>
            <ac:spMk id="10" creationId="{EC563E9C-11CD-B013-E46E-7AEA8079CE9B}"/>
          </ac:spMkLst>
        </pc:spChg>
        <pc:spChg chg="add del">
          <ac:chgData name="MMS  UN Representative" userId="ab81a5e8-ee25-4d10-ae47-edea00cdc761" providerId="ADAL" clId="{5C03B812-2F19-42EE-97B9-6A3A85E7E744}" dt="2026-06-08T18:53:11.321" v="186" actId="478"/>
          <ac:spMkLst>
            <pc:docMk/>
            <pc:sldMk cId="1053237436" sldId="272"/>
            <ac:spMk id="11" creationId="{99346AD3-C97C-F89A-1BDD-A95BB3F7F01E}"/>
          </ac:spMkLst>
        </pc:spChg>
        <pc:picChg chg="del">
          <ac:chgData name="MMS  UN Representative" userId="ab81a5e8-ee25-4d10-ae47-edea00cdc761" providerId="ADAL" clId="{5C03B812-2F19-42EE-97B9-6A3A85E7E744}" dt="2026-06-07T15:09:59.851" v="83" actId="478"/>
          <ac:picMkLst>
            <pc:docMk/>
            <pc:sldMk cId="1053237436" sldId="272"/>
            <ac:picMk id="9" creationId="{888134F7-E9F4-BF2C-6B23-C65A845EF098}"/>
          </ac:picMkLst>
        </pc:picChg>
        <pc:picChg chg="add del mod">
          <ac:chgData name="MMS  UN Representative" userId="ab81a5e8-ee25-4d10-ae47-edea00cdc761" providerId="ADAL" clId="{5C03B812-2F19-42EE-97B9-6A3A85E7E744}" dt="2026-06-08T18:59:54.917" v="188" actId="478"/>
          <ac:picMkLst>
            <pc:docMk/>
            <pc:sldMk cId="1053237436" sldId="272"/>
            <ac:picMk id="13" creationId="{45952350-A253-74D2-657E-DB78F6E41E5D}"/>
          </ac:picMkLst>
        </pc:picChg>
        <pc:picChg chg="add mod">
          <ac:chgData name="MMS  UN Representative" userId="ab81a5e8-ee25-4d10-ae47-edea00cdc761" providerId="ADAL" clId="{5C03B812-2F19-42EE-97B9-6A3A85E7E744}" dt="2026-06-08T19:00:11.373" v="189" actId="931"/>
          <ac:picMkLst>
            <pc:docMk/>
            <pc:sldMk cId="1053237436" sldId="272"/>
            <ac:picMk id="15" creationId="{E8585171-D35A-BD1A-5CA0-DA875935A5B7}"/>
          </ac:picMkLst>
        </pc:picChg>
      </pc:sldChg>
      <pc:sldChg chg="ord modTransition">
        <pc:chgData name="MMS  UN Representative" userId="ab81a5e8-ee25-4d10-ae47-edea00cdc761" providerId="ADAL" clId="{5C03B812-2F19-42EE-97B9-6A3A85E7E744}" dt="2026-06-08T21:15:12.806" v="312"/>
        <pc:sldMkLst>
          <pc:docMk/>
          <pc:sldMk cId="3434740932" sldId="273"/>
        </pc:sldMkLst>
      </pc:sldChg>
      <pc:sldChg chg="add modTransition">
        <pc:chgData name="MMS  UN Representative" userId="ab81a5e8-ee25-4d10-ae47-edea00cdc761" providerId="ADAL" clId="{5C03B812-2F19-42EE-97B9-6A3A85E7E744}" dt="2026-06-08T19:56:30.885" v="292"/>
        <pc:sldMkLst>
          <pc:docMk/>
          <pc:sldMk cId="3710203974" sldId="273"/>
        </pc:sldMkLst>
      </pc:sldChg>
      <pc:sldChg chg="del ord modTransition">
        <pc:chgData name="MMS  UN Representative" userId="ab81a5e8-ee25-4d10-ae47-edea00cdc761" providerId="ADAL" clId="{5C03B812-2F19-42EE-97B9-6A3A85E7E744}" dt="2026-06-08T21:01:19.180" v="309" actId="47"/>
        <pc:sldMkLst>
          <pc:docMk/>
          <pc:sldMk cId="1681907428" sldId="274"/>
        </pc:sldMkLst>
      </pc:sldChg>
      <pc:sldChg chg="addSp modSp new mod modTransition">
        <pc:chgData name="MMS  UN Representative" userId="ab81a5e8-ee25-4d10-ae47-edea00cdc761" providerId="ADAL" clId="{5C03B812-2F19-42EE-97B9-6A3A85E7E744}" dt="2026-06-08T19:56:30.885" v="292"/>
        <pc:sldMkLst>
          <pc:docMk/>
          <pc:sldMk cId="3978113128" sldId="274"/>
        </pc:sldMkLst>
        <pc:picChg chg="add mod modCrop">
          <ac:chgData name="MMS  UN Representative" userId="ab81a5e8-ee25-4d10-ae47-edea00cdc761" providerId="ADAL" clId="{5C03B812-2F19-42EE-97B9-6A3A85E7E744}" dt="2026-06-08T19:01:08.257" v="199" actId="1076"/>
          <ac:picMkLst>
            <pc:docMk/>
            <pc:sldMk cId="3978113128" sldId="274"/>
            <ac:picMk id="3" creationId="{0BE96994-AA9E-40B9-B93A-2A75E07B6F25}"/>
          </ac:picMkLst>
        </pc:picChg>
      </pc:sldChg>
      <pc:sldChg chg="addSp delSp modSp add del mod ord modTransition">
        <pc:chgData name="MMS  UN Representative" userId="ab81a5e8-ee25-4d10-ae47-edea00cdc761" providerId="ADAL" clId="{5C03B812-2F19-42EE-97B9-6A3A85E7E744}" dt="2026-06-08T21:01:01.273" v="300" actId="47"/>
        <pc:sldMkLst>
          <pc:docMk/>
          <pc:sldMk cId="4234589465" sldId="275"/>
        </pc:sldMkLst>
        <pc:picChg chg="del">
          <ac:chgData name="MMS  UN Representative" userId="ab81a5e8-ee25-4d10-ae47-edea00cdc761" providerId="ADAL" clId="{5C03B812-2F19-42EE-97B9-6A3A85E7E744}" dt="2026-06-08T19:01:20.429" v="201" actId="478"/>
          <ac:picMkLst>
            <pc:docMk/>
            <pc:sldMk cId="4234589465" sldId="275"/>
            <ac:picMk id="3" creationId="{97851C2E-DF62-F169-C260-E4955157FB77}"/>
          </ac:picMkLst>
        </pc:picChg>
        <pc:picChg chg="add mod">
          <ac:chgData name="MMS  UN Representative" userId="ab81a5e8-ee25-4d10-ae47-edea00cdc761" providerId="ADAL" clId="{5C03B812-2F19-42EE-97B9-6A3A85E7E744}" dt="2026-06-08T19:01:42.859" v="205" actId="1076"/>
          <ac:picMkLst>
            <pc:docMk/>
            <pc:sldMk cId="4234589465" sldId="275"/>
            <ac:picMk id="4" creationId="{CB1A5C4D-43B7-73B4-FED2-418490A12B3F}"/>
          </ac:picMkLst>
        </pc:picChg>
      </pc:sldChg>
      <pc:sldChg chg="addSp delSp modSp add del mod">
        <pc:chgData name="MMS  UN Representative" userId="ab81a5e8-ee25-4d10-ae47-edea00cdc761" providerId="ADAL" clId="{5C03B812-2F19-42EE-97B9-6A3A85E7E744}" dt="2026-06-08T19:02:13.001" v="212" actId="47"/>
        <pc:sldMkLst>
          <pc:docMk/>
          <pc:sldMk cId="392149265" sldId="276"/>
        </pc:sldMkLst>
        <pc:picChg chg="add mod">
          <ac:chgData name="MMS  UN Representative" userId="ab81a5e8-ee25-4d10-ae47-edea00cdc761" providerId="ADAL" clId="{5C03B812-2F19-42EE-97B9-6A3A85E7E744}" dt="2026-06-08T19:01:59.129" v="208" actId="931"/>
          <ac:picMkLst>
            <pc:docMk/>
            <pc:sldMk cId="392149265" sldId="276"/>
            <ac:picMk id="3" creationId="{475B6D05-46D1-0883-EB5E-A923EAA01FBD}"/>
          </ac:picMkLst>
        </pc:picChg>
        <pc:picChg chg="del">
          <ac:chgData name="MMS  UN Representative" userId="ab81a5e8-ee25-4d10-ae47-edea00cdc761" providerId="ADAL" clId="{5C03B812-2F19-42EE-97B9-6A3A85E7E744}" dt="2026-06-08T19:01:48.676" v="207" actId="478"/>
          <ac:picMkLst>
            <pc:docMk/>
            <pc:sldMk cId="392149265" sldId="276"/>
            <ac:picMk id="4" creationId="{09C9E97A-CEBB-AAD9-C14C-5726A62EEF61}"/>
          </ac:picMkLst>
        </pc:picChg>
      </pc:sldChg>
      <pc:sldChg chg="add ord modTransition">
        <pc:chgData name="MMS  UN Representative" userId="ab81a5e8-ee25-4d10-ae47-edea00cdc761" providerId="ADAL" clId="{5C03B812-2F19-42EE-97B9-6A3A85E7E744}" dt="2026-06-08T21:15:12.806" v="312"/>
        <pc:sldMkLst>
          <pc:docMk/>
          <pc:sldMk cId="828806018" sldId="277"/>
        </pc:sldMkLst>
      </pc:sldChg>
      <pc:sldChg chg="addSp delSp modSp add mod ord modTransition">
        <pc:chgData name="MMS  UN Representative" userId="ab81a5e8-ee25-4d10-ae47-edea00cdc761" providerId="ADAL" clId="{5C03B812-2F19-42EE-97B9-6A3A85E7E744}" dt="2026-06-08T21:15:12.806" v="312"/>
        <pc:sldMkLst>
          <pc:docMk/>
          <pc:sldMk cId="3874803711" sldId="278"/>
        </pc:sldMkLst>
        <pc:picChg chg="del">
          <ac:chgData name="MMS  UN Representative" userId="ab81a5e8-ee25-4d10-ae47-edea00cdc761" providerId="ADAL" clId="{5C03B812-2F19-42EE-97B9-6A3A85E7E744}" dt="2026-06-08T19:02:17.265" v="214" actId="478"/>
          <ac:picMkLst>
            <pc:docMk/>
            <pc:sldMk cId="3874803711" sldId="278"/>
            <ac:picMk id="3" creationId="{633E5909-B157-1939-8225-D33689DDEE36}"/>
          </ac:picMkLst>
        </pc:picChg>
        <pc:picChg chg="add mod">
          <ac:chgData name="MMS  UN Representative" userId="ab81a5e8-ee25-4d10-ae47-edea00cdc761" providerId="ADAL" clId="{5C03B812-2F19-42EE-97B9-6A3A85E7E744}" dt="2026-06-08T19:16:44.220" v="220" actId="14100"/>
          <ac:picMkLst>
            <pc:docMk/>
            <pc:sldMk cId="3874803711" sldId="278"/>
            <ac:picMk id="4" creationId="{02F1D64B-A4E5-39E7-0593-DE4D4684C55A}"/>
          </ac:picMkLst>
        </pc:picChg>
      </pc:sldChg>
      <pc:sldChg chg="addSp delSp modSp add mod ord modTransition">
        <pc:chgData name="MMS  UN Representative" userId="ab81a5e8-ee25-4d10-ae47-edea00cdc761" providerId="ADAL" clId="{5C03B812-2F19-42EE-97B9-6A3A85E7E744}" dt="2026-06-08T21:15:12.806" v="312"/>
        <pc:sldMkLst>
          <pc:docMk/>
          <pc:sldMk cId="4195651410" sldId="279"/>
        </pc:sldMkLst>
        <pc:picChg chg="add mod">
          <ac:chgData name="MMS  UN Representative" userId="ab81a5e8-ee25-4d10-ae47-edea00cdc761" providerId="ADAL" clId="{5C03B812-2F19-42EE-97B9-6A3A85E7E744}" dt="2026-06-08T19:17:12.032" v="225" actId="14100"/>
          <ac:picMkLst>
            <pc:docMk/>
            <pc:sldMk cId="4195651410" sldId="279"/>
            <ac:picMk id="3" creationId="{62831667-9393-A3BC-6238-208362976CC9}"/>
          </ac:picMkLst>
        </pc:picChg>
        <pc:picChg chg="del">
          <ac:chgData name="MMS  UN Representative" userId="ab81a5e8-ee25-4d10-ae47-edea00cdc761" providerId="ADAL" clId="{5C03B812-2F19-42EE-97B9-6A3A85E7E744}" dt="2026-06-08T19:16:49.580" v="222" actId="478"/>
          <ac:picMkLst>
            <pc:docMk/>
            <pc:sldMk cId="4195651410" sldId="279"/>
            <ac:picMk id="4" creationId="{703A37BA-482A-B6BC-5CC9-730BB2619302}"/>
          </ac:picMkLst>
        </pc:picChg>
      </pc:sldChg>
      <pc:sldChg chg="addSp modSp new mod ord modTransition">
        <pc:chgData name="MMS  UN Representative" userId="ab81a5e8-ee25-4d10-ae47-edea00cdc761" providerId="ADAL" clId="{5C03B812-2F19-42EE-97B9-6A3A85E7E744}" dt="2026-06-08T21:15:12.806" v="312"/>
        <pc:sldMkLst>
          <pc:docMk/>
          <pc:sldMk cId="1524038715" sldId="280"/>
        </pc:sldMkLst>
        <pc:picChg chg="add mod modCrop">
          <ac:chgData name="MMS  UN Representative" userId="ab81a5e8-ee25-4d10-ae47-edea00cdc761" providerId="ADAL" clId="{5C03B812-2F19-42EE-97B9-6A3A85E7E744}" dt="2026-06-08T19:18:25.882" v="233" actId="14100"/>
          <ac:picMkLst>
            <pc:docMk/>
            <pc:sldMk cId="1524038715" sldId="280"/>
            <ac:picMk id="3" creationId="{488AA0CD-2BBC-CE77-E859-01F14515EE82}"/>
          </ac:picMkLst>
        </pc:picChg>
      </pc:sldChg>
      <pc:sldChg chg="addSp modSp new mod ord modTransition">
        <pc:chgData name="MMS  UN Representative" userId="ab81a5e8-ee25-4d10-ae47-edea00cdc761" providerId="ADAL" clId="{5C03B812-2F19-42EE-97B9-6A3A85E7E744}" dt="2026-06-08T21:15:12.806" v="312"/>
        <pc:sldMkLst>
          <pc:docMk/>
          <pc:sldMk cId="4140276744" sldId="281"/>
        </pc:sldMkLst>
        <pc:picChg chg="add mod">
          <ac:chgData name="MMS  UN Representative" userId="ab81a5e8-ee25-4d10-ae47-edea00cdc761" providerId="ADAL" clId="{5C03B812-2F19-42EE-97B9-6A3A85E7E744}" dt="2026-06-08T19:32:12.593" v="238" actId="14100"/>
          <ac:picMkLst>
            <pc:docMk/>
            <pc:sldMk cId="4140276744" sldId="281"/>
            <ac:picMk id="3" creationId="{A49F9E68-DB19-5864-1648-8375AFF662F1}"/>
          </ac:picMkLst>
        </pc:picChg>
      </pc:sldChg>
      <pc:sldChg chg="addSp delSp modSp new mod ord modTransition">
        <pc:chgData name="MMS  UN Representative" userId="ab81a5e8-ee25-4d10-ae47-edea00cdc761" providerId="ADAL" clId="{5C03B812-2F19-42EE-97B9-6A3A85E7E744}" dt="2026-06-08T21:15:12.806" v="312"/>
        <pc:sldMkLst>
          <pc:docMk/>
          <pc:sldMk cId="1831356599" sldId="282"/>
        </pc:sldMkLst>
        <pc:picChg chg="add del mod">
          <ac:chgData name="MMS  UN Representative" userId="ab81a5e8-ee25-4d10-ae47-edea00cdc761" providerId="ADAL" clId="{5C03B812-2F19-42EE-97B9-6A3A85E7E744}" dt="2026-06-08T19:32:39.942" v="244" actId="478"/>
          <ac:picMkLst>
            <pc:docMk/>
            <pc:sldMk cId="1831356599" sldId="282"/>
            <ac:picMk id="3" creationId="{8EDA1492-3C90-744B-ABC5-AC92860BD292}"/>
          </ac:picMkLst>
        </pc:picChg>
        <pc:picChg chg="add mod">
          <ac:chgData name="MMS  UN Representative" userId="ab81a5e8-ee25-4d10-ae47-edea00cdc761" providerId="ADAL" clId="{5C03B812-2F19-42EE-97B9-6A3A85E7E744}" dt="2026-06-08T19:34:05.696" v="250" actId="1076"/>
          <ac:picMkLst>
            <pc:docMk/>
            <pc:sldMk cId="1831356599" sldId="282"/>
            <ac:picMk id="5" creationId="{732517DD-690D-D6F0-284C-66FCCD0F3190}"/>
          </ac:picMkLst>
        </pc:picChg>
      </pc:sldChg>
      <pc:sldChg chg="addSp delSp modSp new mod ord modTransition">
        <pc:chgData name="MMS  UN Representative" userId="ab81a5e8-ee25-4d10-ae47-edea00cdc761" providerId="ADAL" clId="{5C03B812-2F19-42EE-97B9-6A3A85E7E744}" dt="2026-06-08T21:15:12.806" v="312"/>
        <pc:sldMkLst>
          <pc:docMk/>
          <pc:sldMk cId="4033964087" sldId="283"/>
        </pc:sldMkLst>
        <pc:picChg chg="add del mod">
          <ac:chgData name="MMS  UN Representative" userId="ab81a5e8-ee25-4d10-ae47-edea00cdc761" providerId="ADAL" clId="{5C03B812-2F19-42EE-97B9-6A3A85E7E744}" dt="2026-06-08T19:44:53.521" v="259" actId="478"/>
          <ac:picMkLst>
            <pc:docMk/>
            <pc:sldMk cId="4033964087" sldId="283"/>
            <ac:picMk id="3" creationId="{75A12C9E-37EB-4809-F00A-1FDE02FCF766}"/>
          </ac:picMkLst>
        </pc:picChg>
        <pc:picChg chg="add mod">
          <ac:chgData name="MMS  UN Representative" userId="ab81a5e8-ee25-4d10-ae47-edea00cdc761" providerId="ADAL" clId="{5C03B812-2F19-42EE-97B9-6A3A85E7E744}" dt="2026-06-08T19:45:00.920" v="260" actId="931"/>
          <ac:picMkLst>
            <pc:docMk/>
            <pc:sldMk cId="4033964087" sldId="283"/>
            <ac:picMk id="5" creationId="{F13C8C2C-2125-AB5F-9536-C819CBB5576B}"/>
          </ac:picMkLst>
        </pc:picChg>
      </pc:sldChg>
      <pc:sldChg chg="addSp modSp new mod ord modTransition">
        <pc:chgData name="MMS  UN Representative" userId="ab81a5e8-ee25-4d10-ae47-edea00cdc761" providerId="ADAL" clId="{5C03B812-2F19-42EE-97B9-6A3A85E7E744}" dt="2026-06-08T21:15:12.806" v="312"/>
        <pc:sldMkLst>
          <pc:docMk/>
          <pc:sldMk cId="2118824367" sldId="284"/>
        </pc:sldMkLst>
        <pc:picChg chg="add mod">
          <ac:chgData name="MMS  UN Representative" userId="ab81a5e8-ee25-4d10-ae47-edea00cdc761" providerId="ADAL" clId="{5C03B812-2F19-42EE-97B9-6A3A85E7E744}" dt="2026-06-08T19:45:25.971" v="265" actId="1076"/>
          <ac:picMkLst>
            <pc:docMk/>
            <pc:sldMk cId="2118824367" sldId="284"/>
            <ac:picMk id="3" creationId="{293A2E90-121B-5120-D9F1-5C8BF1209643}"/>
          </ac:picMkLst>
        </pc:picChg>
      </pc:sldChg>
      <pc:sldChg chg="addSp modSp new mod ord modTransition">
        <pc:chgData name="MMS  UN Representative" userId="ab81a5e8-ee25-4d10-ae47-edea00cdc761" providerId="ADAL" clId="{5C03B812-2F19-42EE-97B9-6A3A85E7E744}" dt="2026-06-08T21:15:12.806" v="312"/>
        <pc:sldMkLst>
          <pc:docMk/>
          <pc:sldMk cId="1423977977" sldId="285"/>
        </pc:sldMkLst>
        <pc:picChg chg="add mod">
          <ac:chgData name="MMS  UN Representative" userId="ab81a5e8-ee25-4d10-ae47-edea00cdc761" providerId="ADAL" clId="{5C03B812-2F19-42EE-97B9-6A3A85E7E744}" dt="2026-06-08T19:50:27.233" v="277" actId="1076"/>
          <ac:picMkLst>
            <pc:docMk/>
            <pc:sldMk cId="1423977977" sldId="285"/>
            <ac:picMk id="3" creationId="{F41C3EBF-1F21-D764-ADC9-8D2D1051C2FE}"/>
          </ac:picMkLst>
        </pc:picChg>
      </pc:sldChg>
      <pc:sldChg chg="new del">
        <pc:chgData name="MMS  UN Representative" userId="ab81a5e8-ee25-4d10-ae47-edea00cdc761" providerId="ADAL" clId="{5C03B812-2F19-42EE-97B9-6A3A85E7E744}" dt="2026-06-08T19:50:45.350" v="280" actId="47"/>
        <pc:sldMkLst>
          <pc:docMk/>
          <pc:sldMk cId="160838660" sldId="286"/>
        </pc:sldMkLst>
      </pc:sldChg>
      <pc:sldChg chg="addSp modSp new mod ord modTransition">
        <pc:chgData name="MMS  UN Representative" userId="ab81a5e8-ee25-4d10-ae47-edea00cdc761" providerId="ADAL" clId="{5C03B812-2F19-42EE-97B9-6A3A85E7E744}" dt="2026-06-08T21:15:12.806" v="312"/>
        <pc:sldMkLst>
          <pc:docMk/>
          <pc:sldMk cId="2963201092" sldId="287"/>
        </pc:sldMkLst>
        <pc:picChg chg="add mod">
          <ac:chgData name="MMS  UN Representative" userId="ab81a5e8-ee25-4d10-ae47-edea00cdc761" providerId="ADAL" clId="{5C03B812-2F19-42EE-97B9-6A3A85E7E744}" dt="2026-06-08T19:51:17.460" v="285" actId="1076"/>
          <ac:picMkLst>
            <pc:docMk/>
            <pc:sldMk cId="2963201092" sldId="287"/>
            <ac:picMk id="3" creationId="{320CC412-2693-D81F-E9BE-34750AE4C81F}"/>
          </ac:picMkLst>
        </pc:picChg>
      </pc:sldChg>
      <pc:sldChg chg="addSp delSp modSp new mod ord modTransition">
        <pc:chgData name="MMS  UN Representative" userId="ab81a5e8-ee25-4d10-ae47-edea00cdc761" providerId="ADAL" clId="{5C03B812-2F19-42EE-97B9-6A3A85E7E744}" dt="2026-06-08T21:15:12.806" v="312"/>
        <pc:sldMkLst>
          <pc:docMk/>
          <pc:sldMk cId="101187013" sldId="288"/>
        </pc:sldMkLst>
        <pc:picChg chg="add del mod">
          <ac:chgData name="MMS  UN Representative" userId="ab81a5e8-ee25-4d10-ae47-edea00cdc761" providerId="ADAL" clId="{5C03B812-2F19-42EE-97B9-6A3A85E7E744}" dt="2026-06-08T19:55:25.569" v="290" actId="478"/>
          <ac:picMkLst>
            <pc:docMk/>
            <pc:sldMk cId="101187013" sldId="288"/>
            <ac:picMk id="3" creationId="{897F491D-8595-5D42-B206-7B5B342D2753}"/>
          </ac:picMkLst>
        </pc:picChg>
        <pc:picChg chg="add mod">
          <ac:chgData name="MMS  UN Representative" userId="ab81a5e8-ee25-4d10-ae47-edea00cdc761" providerId="ADAL" clId="{5C03B812-2F19-42EE-97B9-6A3A85E7E744}" dt="2026-06-08T19:55:33.708" v="291" actId="931"/>
          <ac:picMkLst>
            <pc:docMk/>
            <pc:sldMk cId="101187013" sldId="288"/>
            <ac:picMk id="5" creationId="{FE10F39B-53BA-CB23-B976-7EF2CFFE5B57}"/>
          </ac:picMkLst>
        </pc:picChg>
      </pc:sldChg>
      <pc:sldChg chg="ord modTransition">
        <pc:chgData name="MMS  UN Representative" userId="ab81a5e8-ee25-4d10-ae47-edea00cdc761" providerId="ADAL" clId="{5C03B812-2F19-42EE-97B9-6A3A85E7E744}" dt="2026-06-08T21:15:12.806" v="312"/>
        <pc:sldMkLst>
          <pc:docMk/>
          <pc:sldMk cId="3978113128" sldId="289"/>
        </pc:sldMkLst>
      </pc:sldChg>
      <pc:sldChg chg="del ord modTransition">
        <pc:chgData name="MMS  UN Representative" userId="ab81a5e8-ee25-4d10-ae47-edea00cdc761" providerId="ADAL" clId="{5C03B812-2F19-42EE-97B9-6A3A85E7E744}" dt="2026-06-08T21:14:56.486" v="311" actId="47"/>
        <pc:sldMkLst>
          <pc:docMk/>
          <pc:sldMk cId="3710203974" sldId="290"/>
        </pc:sldMkLst>
      </pc:sldChg>
      <pc:sldChg chg="addSp delSp modSp add mod ord modTransition setBg delAnim modAnim">
        <pc:chgData name="MMS  UN Representative" userId="ab81a5e8-ee25-4d10-ae47-edea00cdc761" providerId="ADAL" clId="{5C03B812-2F19-42EE-97B9-6A3A85E7E744}" dt="2026-06-08T22:14:53.262" v="336" actId="6549"/>
        <pc:sldMkLst>
          <pc:docMk/>
          <pc:sldMk cId="171772557" sldId="291"/>
        </pc:sldMkLst>
        <pc:spChg chg="mod">
          <ac:chgData name="MMS  UN Representative" userId="ab81a5e8-ee25-4d10-ae47-edea00cdc761" providerId="ADAL" clId="{5C03B812-2F19-42EE-97B9-6A3A85E7E744}" dt="2026-06-08T22:14:53.262" v="336" actId="6549"/>
          <ac:spMkLst>
            <pc:docMk/>
            <pc:sldMk cId="171772557" sldId="291"/>
            <ac:spMk id="2" creationId="{00000000-0000-0000-0000-000000000000}"/>
          </ac:spMkLst>
        </pc:spChg>
        <pc:picChg chg="add del mod">
          <ac:chgData name="MMS  UN Representative" userId="ab81a5e8-ee25-4d10-ae47-edea00cdc761" providerId="ADAL" clId="{5C03B812-2F19-42EE-97B9-6A3A85E7E744}" dt="2026-06-08T22:07:19.614" v="321" actId="478"/>
          <ac:picMkLst>
            <pc:docMk/>
            <pc:sldMk cId="171772557" sldId="291"/>
            <ac:picMk id="8" creationId="{924C1460-D21B-A9EC-1289-19F551A4212B}"/>
          </ac:picMkLst>
        </pc:picChg>
        <pc:picChg chg="add del mod">
          <ac:chgData name="MMS  UN Representative" userId="ab81a5e8-ee25-4d10-ae47-edea00cdc761" providerId="ADAL" clId="{5C03B812-2F19-42EE-97B9-6A3A85E7E744}" dt="2026-06-08T22:07:40.273" v="323" actId="478"/>
          <ac:picMkLst>
            <pc:docMk/>
            <pc:sldMk cId="171772557" sldId="291"/>
            <ac:picMk id="9" creationId="{C466ECFC-A947-7112-9844-8DDA6C7BB460}"/>
          </ac:picMkLst>
        </pc:picChg>
        <pc:picChg chg="add del mod">
          <ac:chgData name="MMS  UN Representative" userId="ab81a5e8-ee25-4d10-ae47-edea00cdc761" providerId="ADAL" clId="{5C03B812-2F19-42EE-97B9-6A3A85E7E744}" dt="2026-06-08T22:08:19.422" v="325" actId="478"/>
          <ac:picMkLst>
            <pc:docMk/>
            <pc:sldMk cId="171772557" sldId="291"/>
            <ac:picMk id="10" creationId="{8E0BBBFC-905B-CC87-C669-CA9E06CC930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F187C-B2A0-4EB5-9D9A-842B2E141584}" type="datetimeFigureOut">
              <a:rPr lang="en-US" smtClean="0"/>
              <a:t>6/10/2026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27D43-C25F-4C2A-8C48-A18C937ABAF6}" type="slidenum">
              <a:rPr lang="en-US" smtClean="0"/>
              <a:t>‹#›</a:t>
            </a:fld>
            <a:endParaRPr lang="en-US"/>
          </a:p>
        </p:txBody>
      </p:sp>
    </p:spTree>
    <p:extLst>
      <p:ext uri="{BB962C8B-B14F-4D97-AF65-F5344CB8AC3E}">
        <p14:creationId xmlns:p14="http://schemas.microsoft.com/office/powerpoint/2010/main" val="169119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27D43-C25F-4C2A-8C48-A18C937ABAF6}" type="slidenum">
              <a:rPr lang="en-US" smtClean="0"/>
              <a:t>7</a:t>
            </a:fld>
            <a:endParaRPr lang="en-US"/>
          </a:p>
        </p:txBody>
      </p:sp>
    </p:spTree>
    <p:extLst>
      <p:ext uri="{BB962C8B-B14F-4D97-AF65-F5344CB8AC3E}">
        <p14:creationId xmlns:p14="http://schemas.microsoft.com/office/powerpoint/2010/main" val="2288397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svg"/><Relationship Id="rId5" Type="http://schemas.openxmlformats.org/officeDocument/2006/relationships/image" Target="../media/image1.sv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FFE"/>
        </a:solidFill>
        <a:effectLst/>
      </p:bgPr>
    </p:bg>
    <p:spTree>
      <p:nvGrpSpPr>
        <p:cNvPr id="1" name=""/>
        <p:cNvGrpSpPr/>
        <p:nvPr/>
      </p:nvGrpSpPr>
      <p:grpSpPr>
        <a:xfrm>
          <a:off x="0" y="0"/>
          <a:ext cx="0" cy="0"/>
          <a:chOff x="0" y="0"/>
          <a:chExt cx="0" cy="0"/>
        </a:xfrm>
      </p:grpSpPr>
      <p:sp>
        <p:nvSpPr>
          <p:cNvPr id="2" name="TextBox 2"/>
          <p:cNvSpPr txBox="1"/>
          <p:nvPr/>
        </p:nvSpPr>
        <p:spPr>
          <a:xfrm>
            <a:off x="759334" y="613221"/>
            <a:ext cx="12983882" cy="7771358"/>
          </a:xfrm>
          <a:prstGeom prst="rect">
            <a:avLst/>
          </a:prstGeom>
        </p:spPr>
        <p:txBody>
          <a:bodyPr wrap="square" lIns="0" tIns="0" rIns="0" bIns="0" rtlCol="0" anchor="t">
            <a:spAutoFit/>
          </a:bodyPr>
          <a:lstStyle/>
          <a:p>
            <a:pPr algn="l">
              <a:lnSpc>
                <a:spcPts val="7419"/>
              </a:lnSpc>
            </a:pPr>
            <a:r>
              <a:rPr lang="en-US" sz="4400" b="1" dirty="0">
                <a:solidFill>
                  <a:srgbClr val="00644C"/>
                </a:solidFill>
                <a:latin typeface="Ink Free" panose="03080402000500000000" pitchFamily="66" charset="0"/>
                <a:ea typeface="Glacial Indifference"/>
                <a:cs typeface="Glacial Indifference"/>
                <a:sym typeface="Glacial Indifference"/>
              </a:rPr>
              <a:t>“Seeking justice, extending compassion, </a:t>
            </a:r>
          </a:p>
          <a:p>
            <a:pPr algn="l">
              <a:lnSpc>
                <a:spcPts val="7419"/>
              </a:lnSpc>
            </a:pPr>
            <a:r>
              <a:rPr lang="en-US" sz="4400" b="1" dirty="0">
                <a:solidFill>
                  <a:srgbClr val="00644C"/>
                </a:solidFill>
                <a:latin typeface="Ink Free" panose="03080402000500000000" pitchFamily="66" charset="0"/>
                <a:ea typeface="Glacial Indifference"/>
                <a:cs typeface="Glacial Indifference"/>
                <a:sym typeface="Glacial Indifference"/>
              </a:rPr>
              <a:t>and standing in solidarity with migrants”</a:t>
            </a:r>
          </a:p>
          <a:p>
            <a:pPr>
              <a:lnSpc>
                <a:spcPts val="7419"/>
              </a:lnSpc>
            </a:pPr>
            <a:r>
              <a:rPr lang="en-US" sz="4400" b="1" dirty="0">
                <a:solidFill>
                  <a:schemeClr val="accent6"/>
                </a:solidFill>
                <a:latin typeface="Ink Free" panose="03080402000500000000" pitchFamily="66" charset="0"/>
              </a:rPr>
              <a:t>“En </a:t>
            </a:r>
            <a:r>
              <a:rPr lang="en-US" sz="4400" b="1" dirty="0" err="1">
                <a:solidFill>
                  <a:schemeClr val="accent6"/>
                </a:solidFill>
                <a:latin typeface="Ink Free" panose="03080402000500000000" pitchFamily="66" charset="0"/>
              </a:rPr>
              <a:t>busca</a:t>
            </a:r>
            <a:r>
              <a:rPr lang="en-US" sz="4400" b="1" dirty="0">
                <a:solidFill>
                  <a:schemeClr val="accent6"/>
                </a:solidFill>
                <a:latin typeface="Ink Free" panose="03080402000500000000" pitchFamily="66" charset="0"/>
              </a:rPr>
              <a:t> de </a:t>
            </a:r>
            <a:r>
              <a:rPr lang="en-US" sz="4400" b="1" dirty="0" err="1">
                <a:solidFill>
                  <a:schemeClr val="accent6"/>
                </a:solidFill>
                <a:latin typeface="Ink Free" panose="03080402000500000000" pitchFamily="66" charset="0"/>
              </a:rPr>
              <a:t>justicia</a:t>
            </a:r>
            <a:r>
              <a:rPr lang="en-US" sz="4400" b="1" dirty="0">
                <a:solidFill>
                  <a:schemeClr val="accent6"/>
                </a:solidFill>
                <a:latin typeface="Ink Free" panose="03080402000500000000" pitchFamily="66" charset="0"/>
              </a:rPr>
              <a:t>, </a:t>
            </a:r>
            <a:r>
              <a:rPr lang="en-US" sz="4400" b="1" dirty="0" err="1">
                <a:solidFill>
                  <a:schemeClr val="accent6"/>
                </a:solidFill>
                <a:latin typeface="Ink Free" panose="03080402000500000000" pitchFamily="66" charset="0"/>
              </a:rPr>
              <a:t>mostrando</a:t>
            </a:r>
            <a:r>
              <a:rPr lang="en-US" sz="4400" b="1" dirty="0">
                <a:solidFill>
                  <a:schemeClr val="accent6"/>
                </a:solidFill>
                <a:latin typeface="Ink Free" panose="03080402000500000000" pitchFamily="66" charset="0"/>
              </a:rPr>
              <a:t> </a:t>
            </a:r>
            <a:r>
              <a:rPr lang="en-US" sz="4400" b="1" dirty="0" err="1">
                <a:solidFill>
                  <a:schemeClr val="accent6"/>
                </a:solidFill>
                <a:latin typeface="Ink Free" panose="03080402000500000000" pitchFamily="66" charset="0"/>
              </a:rPr>
              <a:t>compasión</a:t>
            </a:r>
            <a:endParaRPr lang="en-US" sz="4400" b="1" dirty="0">
              <a:solidFill>
                <a:schemeClr val="accent6"/>
              </a:solidFill>
              <a:latin typeface="Ink Free" panose="03080402000500000000" pitchFamily="66" charset="0"/>
            </a:endParaRPr>
          </a:p>
          <a:p>
            <a:pPr>
              <a:lnSpc>
                <a:spcPts val="7419"/>
              </a:lnSpc>
            </a:pPr>
            <a:r>
              <a:rPr lang="en-US" sz="4400" b="1" dirty="0">
                <a:solidFill>
                  <a:schemeClr val="accent6"/>
                </a:solidFill>
                <a:latin typeface="Ink Free" panose="03080402000500000000" pitchFamily="66" charset="0"/>
              </a:rPr>
              <a:t>y </a:t>
            </a:r>
            <a:r>
              <a:rPr lang="en-US" sz="4400" b="1" dirty="0" err="1">
                <a:solidFill>
                  <a:schemeClr val="accent6"/>
                </a:solidFill>
                <a:latin typeface="Ink Free" panose="03080402000500000000" pitchFamily="66" charset="0"/>
              </a:rPr>
              <a:t>solidariéndose</a:t>
            </a:r>
            <a:r>
              <a:rPr lang="en-US" sz="4400" b="1" dirty="0">
                <a:solidFill>
                  <a:schemeClr val="accent6"/>
                </a:solidFill>
                <a:latin typeface="Ink Free" panose="03080402000500000000" pitchFamily="66" charset="0"/>
              </a:rPr>
              <a:t> con </a:t>
            </a:r>
            <a:r>
              <a:rPr lang="en-US" sz="4400" b="1" dirty="0" err="1">
                <a:solidFill>
                  <a:schemeClr val="accent6"/>
                </a:solidFill>
                <a:latin typeface="Ink Free" panose="03080402000500000000" pitchFamily="66" charset="0"/>
              </a:rPr>
              <a:t>los</a:t>
            </a:r>
            <a:r>
              <a:rPr lang="en-US" sz="4400" b="1" dirty="0">
                <a:solidFill>
                  <a:schemeClr val="accent6"/>
                </a:solidFill>
                <a:latin typeface="Ink Free" panose="03080402000500000000" pitchFamily="66" charset="0"/>
              </a:rPr>
              <a:t> </a:t>
            </a:r>
            <a:r>
              <a:rPr lang="en-US" sz="4400" b="1" dirty="0" err="1">
                <a:solidFill>
                  <a:schemeClr val="accent6"/>
                </a:solidFill>
                <a:latin typeface="Ink Free" panose="03080402000500000000" pitchFamily="66" charset="0"/>
              </a:rPr>
              <a:t>migrantes</a:t>
            </a:r>
            <a:r>
              <a:rPr lang="en-US" sz="4400" b="1" dirty="0">
                <a:solidFill>
                  <a:schemeClr val="accent6"/>
                </a:solidFill>
                <a:latin typeface="Ink Free" panose="03080402000500000000" pitchFamily="66" charset="0"/>
              </a:rPr>
              <a:t>”</a:t>
            </a:r>
          </a:p>
          <a:p>
            <a:pPr>
              <a:lnSpc>
                <a:spcPts val="7419"/>
              </a:lnSpc>
            </a:pPr>
            <a:r>
              <a:rPr lang="en-US" sz="4400" b="1" dirty="0">
                <a:solidFill>
                  <a:schemeClr val="accent1">
                    <a:lumMod val="75000"/>
                  </a:schemeClr>
                </a:solidFill>
                <a:latin typeface="Ink Free" panose="03080402000500000000" pitchFamily="66" charset="0"/>
              </a:rPr>
              <a:t>“Em </a:t>
            </a:r>
            <a:r>
              <a:rPr lang="en-US" sz="4400" b="1" dirty="0" err="1">
                <a:solidFill>
                  <a:schemeClr val="accent1">
                    <a:lumMod val="75000"/>
                  </a:schemeClr>
                </a:solidFill>
                <a:latin typeface="Ink Free" panose="03080402000500000000" pitchFamily="66" charset="0"/>
              </a:rPr>
              <a:t>busca</a:t>
            </a:r>
            <a:r>
              <a:rPr lang="en-US" sz="4400" b="1" dirty="0">
                <a:solidFill>
                  <a:schemeClr val="accent1">
                    <a:lumMod val="75000"/>
                  </a:schemeClr>
                </a:solidFill>
                <a:latin typeface="Ink Free" panose="03080402000500000000" pitchFamily="66" charset="0"/>
              </a:rPr>
              <a:t> da </a:t>
            </a:r>
            <a:r>
              <a:rPr lang="en-US" sz="4400" b="1" dirty="0" err="1">
                <a:solidFill>
                  <a:schemeClr val="accent1">
                    <a:lumMod val="75000"/>
                  </a:schemeClr>
                </a:solidFill>
                <a:latin typeface="Ink Free" panose="03080402000500000000" pitchFamily="66" charset="0"/>
              </a:rPr>
              <a:t>justiça</a:t>
            </a:r>
            <a:r>
              <a:rPr lang="en-US" sz="4400" b="1" dirty="0">
                <a:solidFill>
                  <a:schemeClr val="accent1">
                    <a:lumMod val="75000"/>
                  </a:schemeClr>
                </a:solidFill>
                <a:latin typeface="Ink Free" panose="03080402000500000000" pitchFamily="66" charset="0"/>
              </a:rPr>
              <a:t>, </a:t>
            </a:r>
            <a:r>
              <a:rPr lang="en-US" sz="4400" b="1" dirty="0" err="1">
                <a:solidFill>
                  <a:schemeClr val="accent1">
                    <a:lumMod val="75000"/>
                  </a:schemeClr>
                </a:solidFill>
                <a:latin typeface="Ink Free" panose="03080402000500000000" pitchFamily="66" charset="0"/>
              </a:rPr>
              <a:t>demonstrando</a:t>
            </a:r>
            <a:r>
              <a:rPr lang="en-US" sz="4400" b="1" dirty="0">
                <a:solidFill>
                  <a:schemeClr val="accent1">
                    <a:lumMod val="75000"/>
                  </a:schemeClr>
                </a:solidFill>
                <a:latin typeface="Ink Free" panose="03080402000500000000" pitchFamily="66" charset="0"/>
              </a:rPr>
              <a:t> </a:t>
            </a:r>
            <a:r>
              <a:rPr lang="en-US" sz="4400" b="1" dirty="0" err="1">
                <a:solidFill>
                  <a:schemeClr val="accent1">
                    <a:lumMod val="75000"/>
                  </a:schemeClr>
                </a:solidFill>
                <a:latin typeface="Ink Free" panose="03080402000500000000" pitchFamily="66" charset="0"/>
              </a:rPr>
              <a:t>compaixão</a:t>
            </a:r>
            <a:endParaRPr lang="en-US" sz="4400" b="1" dirty="0">
              <a:solidFill>
                <a:schemeClr val="accent1">
                  <a:lumMod val="75000"/>
                </a:schemeClr>
              </a:solidFill>
              <a:latin typeface="Ink Free" panose="03080402000500000000" pitchFamily="66" charset="0"/>
            </a:endParaRPr>
          </a:p>
          <a:p>
            <a:pPr>
              <a:lnSpc>
                <a:spcPts val="7419"/>
              </a:lnSpc>
            </a:pPr>
            <a:r>
              <a:rPr lang="en-US" sz="4400" b="1" dirty="0">
                <a:solidFill>
                  <a:schemeClr val="accent1">
                    <a:lumMod val="75000"/>
                  </a:schemeClr>
                </a:solidFill>
                <a:latin typeface="Ink Free" panose="03080402000500000000" pitchFamily="66" charset="0"/>
              </a:rPr>
              <a:t>e </a:t>
            </a:r>
            <a:r>
              <a:rPr lang="en-US" sz="4400" b="1" dirty="0" err="1">
                <a:solidFill>
                  <a:schemeClr val="accent1">
                    <a:lumMod val="75000"/>
                  </a:schemeClr>
                </a:solidFill>
                <a:latin typeface="Ink Free" panose="03080402000500000000" pitchFamily="66" charset="0"/>
              </a:rPr>
              <a:t>manifestando</a:t>
            </a:r>
            <a:r>
              <a:rPr lang="en-US" sz="4400" b="1" dirty="0">
                <a:solidFill>
                  <a:schemeClr val="accent1">
                    <a:lumMod val="75000"/>
                  </a:schemeClr>
                </a:solidFill>
                <a:latin typeface="Ink Free" panose="03080402000500000000" pitchFamily="66" charset="0"/>
              </a:rPr>
              <a:t> </a:t>
            </a:r>
            <a:r>
              <a:rPr lang="en-US" sz="4400" b="1" dirty="0" err="1">
                <a:solidFill>
                  <a:schemeClr val="accent1">
                    <a:lumMod val="75000"/>
                  </a:schemeClr>
                </a:solidFill>
                <a:latin typeface="Ink Free" panose="03080402000500000000" pitchFamily="66" charset="0"/>
              </a:rPr>
              <a:t>solidariedade</a:t>
            </a:r>
            <a:r>
              <a:rPr lang="en-US" sz="4400" b="1" dirty="0">
                <a:solidFill>
                  <a:schemeClr val="accent1">
                    <a:lumMod val="75000"/>
                  </a:schemeClr>
                </a:solidFill>
                <a:latin typeface="Ink Free" panose="03080402000500000000" pitchFamily="66" charset="0"/>
              </a:rPr>
              <a:t> para com </a:t>
            </a:r>
            <a:r>
              <a:rPr lang="en-US" sz="4400" b="1" dirty="0" err="1">
                <a:solidFill>
                  <a:schemeClr val="accent1">
                    <a:lumMod val="75000"/>
                  </a:schemeClr>
                </a:solidFill>
                <a:latin typeface="Ink Free" panose="03080402000500000000" pitchFamily="66" charset="0"/>
              </a:rPr>
              <a:t>os</a:t>
            </a:r>
            <a:r>
              <a:rPr lang="en-US" sz="4400" b="1" dirty="0">
                <a:solidFill>
                  <a:schemeClr val="accent1">
                    <a:lumMod val="75000"/>
                  </a:schemeClr>
                </a:solidFill>
                <a:latin typeface="Ink Free" panose="03080402000500000000" pitchFamily="66" charset="0"/>
              </a:rPr>
              <a:t> </a:t>
            </a:r>
            <a:r>
              <a:rPr lang="en-US" sz="4400" b="1" dirty="0" err="1">
                <a:solidFill>
                  <a:schemeClr val="accent1">
                    <a:lumMod val="75000"/>
                  </a:schemeClr>
                </a:solidFill>
                <a:latin typeface="Ink Free" panose="03080402000500000000" pitchFamily="66" charset="0"/>
              </a:rPr>
              <a:t>migrantes</a:t>
            </a:r>
            <a:r>
              <a:rPr lang="en-US" sz="4400" b="1" dirty="0">
                <a:solidFill>
                  <a:schemeClr val="accent1">
                    <a:lumMod val="75000"/>
                  </a:schemeClr>
                </a:solidFill>
                <a:latin typeface="Ink Free" panose="03080402000500000000" pitchFamily="66" charset="0"/>
              </a:rPr>
              <a:t>”</a:t>
            </a:r>
            <a:endParaRPr lang="en-US" sz="4400" b="1" dirty="0">
              <a:solidFill>
                <a:schemeClr val="accent1">
                  <a:lumMod val="75000"/>
                </a:schemeClr>
              </a:solidFill>
              <a:latin typeface="Ink Free" panose="03080402000500000000" pitchFamily="66" charset="0"/>
              <a:sym typeface="Glacial Indifference"/>
            </a:endParaRPr>
          </a:p>
          <a:p>
            <a:pPr>
              <a:lnSpc>
                <a:spcPts val="7419"/>
              </a:lnSpc>
            </a:pPr>
            <a:r>
              <a:rPr lang="en-US" sz="4400" b="1" dirty="0">
                <a:solidFill>
                  <a:schemeClr val="accent2"/>
                </a:solidFill>
                <a:latin typeface="Ink Free" panose="03080402000500000000" pitchFamily="66" charset="0"/>
              </a:rPr>
              <a:t>“</a:t>
            </a:r>
            <a:r>
              <a:rPr lang="en-US" sz="4400" b="1" dirty="0" err="1">
                <a:solidFill>
                  <a:schemeClr val="accent2"/>
                </a:solidFill>
                <a:latin typeface="Ink Free" panose="03080402000500000000" pitchFamily="66" charset="0"/>
              </a:rPr>
              <a:t>Rechercher</a:t>
            </a:r>
            <a:r>
              <a:rPr lang="en-US" sz="4400" b="1" dirty="0">
                <a:solidFill>
                  <a:schemeClr val="accent2"/>
                </a:solidFill>
                <a:latin typeface="Ink Free" panose="03080402000500000000" pitchFamily="66" charset="0"/>
              </a:rPr>
              <a:t> la justice, faire </a:t>
            </a:r>
            <a:r>
              <a:rPr lang="en-US" sz="4400" b="1" dirty="0" err="1">
                <a:solidFill>
                  <a:schemeClr val="accent2"/>
                </a:solidFill>
                <a:latin typeface="Ink Free" panose="03080402000500000000" pitchFamily="66" charset="0"/>
              </a:rPr>
              <a:t>preuve</a:t>
            </a:r>
            <a:r>
              <a:rPr lang="en-US" sz="4400" b="1" dirty="0">
                <a:solidFill>
                  <a:schemeClr val="accent2"/>
                </a:solidFill>
                <a:latin typeface="Ink Free" panose="03080402000500000000" pitchFamily="66" charset="0"/>
              </a:rPr>
              <a:t> de compassion</a:t>
            </a:r>
          </a:p>
          <a:p>
            <a:pPr>
              <a:lnSpc>
                <a:spcPts val="7419"/>
              </a:lnSpc>
            </a:pPr>
            <a:r>
              <a:rPr lang="en-US" sz="4400" b="1" dirty="0">
                <a:solidFill>
                  <a:schemeClr val="accent2"/>
                </a:solidFill>
                <a:latin typeface="Ink Free" panose="03080402000500000000" pitchFamily="66" charset="0"/>
              </a:rPr>
              <a:t>et se </a:t>
            </a:r>
            <a:r>
              <a:rPr lang="en-US" sz="4400" b="1" dirty="0" err="1">
                <a:solidFill>
                  <a:schemeClr val="accent2"/>
                </a:solidFill>
                <a:latin typeface="Ink Free" panose="03080402000500000000" pitchFamily="66" charset="0"/>
              </a:rPr>
              <a:t>montrer</a:t>
            </a:r>
            <a:r>
              <a:rPr lang="en-US" sz="4400" b="1" dirty="0">
                <a:solidFill>
                  <a:schemeClr val="accent2"/>
                </a:solidFill>
                <a:latin typeface="Ink Free" panose="03080402000500000000" pitchFamily="66" charset="0"/>
              </a:rPr>
              <a:t> </a:t>
            </a:r>
            <a:r>
              <a:rPr lang="en-US" sz="4400" b="1" dirty="0" err="1">
                <a:solidFill>
                  <a:schemeClr val="accent2"/>
                </a:solidFill>
                <a:latin typeface="Ink Free" panose="03080402000500000000" pitchFamily="66" charset="0"/>
              </a:rPr>
              <a:t>solidaire</a:t>
            </a:r>
            <a:r>
              <a:rPr lang="en-US" sz="4400" b="1" dirty="0">
                <a:solidFill>
                  <a:schemeClr val="accent2"/>
                </a:solidFill>
                <a:latin typeface="Ink Free" panose="03080402000500000000" pitchFamily="66" charset="0"/>
              </a:rPr>
              <a:t> des migrants”</a:t>
            </a:r>
            <a:endParaRPr lang="en-US" sz="4400" b="1" dirty="0">
              <a:solidFill>
                <a:schemeClr val="accent2"/>
              </a:solidFill>
              <a:latin typeface="Glacial Indifference"/>
              <a:ea typeface="Glacial Indifference"/>
              <a:cs typeface="Glacial Indifference"/>
              <a:sym typeface="Glacial Indifference"/>
            </a:endParaRPr>
          </a:p>
          <a:p>
            <a:pPr marL="0" lvl="0" indent="0" algn="just">
              <a:lnSpc>
                <a:spcPts val="105"/>
              </a:lnSpc>
              <a:spcBef>
                <a:spcPct val="0"/>
              </a:spcBef>
            </a:pPr>
            <a:endParaRPr lang="en-US" sz="5299" b="1" dirty="0">
              <a:solidFill>
                <a:srgbClr val="00644C"/>
              </a:solidFill>
              <a:latin typeface="Glacial Indifference"/>
              <a:ea typeface="Glacial Indifference"/>
              <a:cs typeface="Glacial Indifference"/>
              <a:sym typeface="Glacial Indifference"/>
            </a:endParaRPr>
          </a:p>
        </p:txBody>
      </p:sp>
      <p:sp>
        <p:nvSpPr>
          <p:cNvPr id="3" name="Freeform 3"/>
          <p:cNvSpPr/>
          <p:nvPr/>
        </p:nvSpPr>
        <p:spPr>
          <a:xfrm rot="-10800000">
            <a:off x="83087" y="8542914"/>
            <a:ext cx="3814026" cy="2057400"/>
          </a:xfrm>
          <a:custGeom>
            <a:avLst/>
            <a:gdLst/>
            <a:ahLst/>
            <a:cxnLst/>
            <a:rect l="l" t="t" r="r" b="b"/>
            <a:pathLst>
              <a:path w="7094483" h="4114800">
                <a:moveTo>
                  <a:pt x="0" y="0"/>
                </a:moveTo>
                <a:lnTo>
                  <a:pt x="7094483" y="0"/>
                </a:lnTo>
                <a:lnTo>
                  <a:pt x="7094483"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2310978">
            <a:off x="514527" y="7409248"/>
            <a:ext cx="2683396" cy="3050297"/>
          </a:xfrm>
          <a:custGeom>
            <a:avLst/>
            <a:gdLst/>
            <a:ahLst/>
            <a:cxnLst/>
            <a:rect l="l" t="t" r="r" b="b"/>
            <a:pathLst>
              <a:path w="4991395" h="6100594">
                <a:moveTo>
                  <a:pt x="0" y="0"/>
                </a:moveTo>
                <a:lnTo>
                  <a:pt x="4991395" y="0"/>
                </a:lnTo>
                <a:lnTo>
                  <a:pt x="4991395" y="6100594"/>
                </a:lnTo>
                <a:lnTo>
                  <a:pt x="0" y="610059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8487212">
            <a:off x="12382611" y="-1216002"/>
            <a:ext cx="3192644" cy="3346210"/>
          </a:xfrm>
          <a:custGeom>
            <a:avLst/>
            <a:gdLst/>
            <a:ahLst/>
            <a:cxnLst/>
            <a:rect l="l" t="t" r="r" b="b"/>
            <a:pathLst>
              <a:path w="4991395" h="6100594">
                <a:moveTo>
                  <a:pt x="0" y="0"/>
                </a:moveTo>
                <a:lnTo>
                  <a:pt x="4991395" y="0"/>
                </a:lnTo>
                <a:lnTo>
                  <a:pt x="4991395" y="6100594"/>
                </a:lnTo>
                <a:lnTo>
                  <a:pt x="0" y="610059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3743216" y="308187"/>
            <a:ext cx="4537841" cy="2256991"/>
          </a:xfrm>
          <a:custGeom>
            <a:avLst/>
            <a:gdLst/>
            <a:ahLst/>
            <a:cxnLst/>
            <a:rect l="l" t="t" r="r" b="b"/>
            <a:pathLst>
              <a:path w="7094483" h="4114800">
                <a:moveTo>
                  <a:pt x="0" y="0"/>
                </a:moveTo>
                <a:lnTo>
                  <a:pt x="7094482" y="0"/>
                </a:lnTo>
                <a:lnTo>
                  <a:pt x="7094482"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2356248" y="8807975"/>
            <a:ext cx="5848665" cy="1479025"/>
          </a:xfrm>
          <a:custGeom>
            <a:avLst/>
            <a:gdLst/>
            <a:ahLst/>
            <a:cxnLst/>
            <a:rect l="l" t="t" r="r" b="b"/>
            <a:pathLst>
              <a:path w="5848665" h="1479025">
                <a:moveTo>
                  <a:pt x="0" y="0"/>
                </a:moveTo>
                <a:lnTo>
                  <a:pt x="5848665" y="0"/>
                </a:lnTo>
                <a:lnTo>
                  <a:pt x="5848665" y="1479025"/>
                </a:lnTo>
                <a:lnTo>
                  <a:pt x="0" y="1479025"/>
                </a:lnTo>
                <a:lnTo>
                  <a:pt x="0" y="0"/>
                </a:lnTo>
                <a:close/>
              </a:path>
            </a:pathLst>
          </a:custGeom>
          <a:blipFill>
            <a:blip r:embed="rId4"/>
            <a:stretch>
              <a:fillRect t="-23575"/>
            </a:stretch>
          </a:blipFill>
        </p:spPr>
        <p:txBody>
          <a:bodyPr/>
          <a:lstStyle/>
          <a:p>
            <a:endParaRPr lang="en-US"/>
          </a:p>
        </p:txBody>
      </p:sp>
      <p:pic>
        <p:nvPicPr>
          <p:cNvPr id="9" name="Picture 8">
            <a:extLst>
              <a:ext uri="{FF2B5EF4-FFF2-40B4-BE49-F238E27FC236}">
                <a16:creationId xmlns:a16="http://schemas.microsoft.com/office/drawing/2014/main" id="{5EB68FCD-A7F9-4622-E272-B8D35D4BB8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43216" y="2122870"/>
            <a:ext cx="3479698" cy="4992800"/>
          </a:xfrm>
          <a:prstGeom prst="rect">
            <a:avLst/>
          </a:prstGeom>
        </p:spPr>
      </p:pic>
      <p:sp>
        <p:nvSpPr>
          <p:cNvPr id="8" name="TextBox 7">
            <a:extLst>
              <a:ext uri="{FF2B5EF4-FFF2-40B4-BE49-F238E27FC236}">
                <a16:creationId xmlns:a16="http://schemas.microsoft.com/office/drawing/2014/main" id="{CD9A973D-F473-93C7-AE42-2A40795CEBAF}"/>
              </a:ext>
            </a:extLst>
          </p:cNvPr>
          <p:cNvSpPr txBox="1"/>
          <p:nvPr/>
        </p:nvSpPr>
        <p:spPr>
          <a:xfrm>
            <a:off x="13439245" y="7219475"/>
            <a:ext cx="4105330" cy="1323439"/>
          </a:xfrm>
          <a:prstGeom prst="rect">
            <a:avLst/>
          </a:prstGeom>
          <a:noFill/>
        </p:spPr>
        <p:txBody>
          <a:bodyPr wrap="square" rtlCol="0">
            <a:spAutoFit/>
          </a:bodyPr>
          <a:lstStyle/>
          <a:p>
            <a:pPr algn="ctr"/>
            <a:r>
              <a:rPr lang="en-US" sz="4000" dirty="0">
                <a:latin typeface="Abadi" panose="020B0604020104020204" pitchFamily="34" charset="0"/>
              </a:rPr>
              <a:t>Global </a:t>
            </a:r>
          </a:p>
          <a:p>
            <a:pPr algn="ctr"/>
            <a:r>
              <a:rPr lang="en-US" sz="4000" dirty="0">
                <a:latin typeface="Abadi" panose="020B0604020104020204" pitchFamily="34" charset="0"/>
              </a:rPr>
              <a:t>Community Hour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1C3EBF-1F21-D764-ADC9-8D2D1051C2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3981"/>
            <a:ext cx="15468600" cy="10320457"/>
          </a:xfrm>
          <a:prstGeom prst="rect">
            <a:avLst/>
          </a:prstGeom>
        </p:spPr>
      </p:pic>
    </p:spTree>
    <p:extLst>
      <p:ext uri="{BB962C8B-B14F-4D97-AF65-F5344CB8AC3E}">
        <p14:creationId xmlns:p14="http://schemas.microsoft.com/office/powerpoint/2010/main" val="14239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275124-04B1-96A0-857E-D591619EE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12700"/>
            <a:ext cx="15468600" cy="10312400"/>
          </a:xfrm>
          <a:prstGeom prst="rect">
            <a:avLst/>
          </a:prstGeom>
        </p:spPr>
      </p:pic>
    </p:spTree>
    <p:extLst>
      <p:ext uri="{BB962C8B-B14F-4D97-AF65-F5344CB8AC3E}">
        <p14:creationId xmlns:p14="http://schemas.microsoft.com/office/powerpoint/2010/main" val="343474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0CC412-2693-D81F-E9BE-34750AE4C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18288000" cy="9144000"/>
          </a:xfrm>
          <a:prstGeom prst="rect">
            <a:avLst/>
          </a:prstGeom>
        </p:spPr>
      </p:pic>
    </p:spTree>
    <p:extLst>
      <p:ext uri="{BB962C8B-B14F-4D97-AF65-F5344CB8AC3E}">
        <p14:creationId xmlns:p14="http://schemas.microsoft.com/office/powerpoint/2010/main" val="296320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EBE37-03AB-524A-B347-63785998381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2831667-9393-A3BC-6238-208362976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1114" cy="10287000"/>
          </a:xfrm>
          <a:prstGeom prst="rect">
            <a:avLst/>
          </a:prstGeom>
        </p:spPr>
      </p:pic>
    </p:spTree>
    <p:extLst>
      <p:ext uri="{BB962C8B-B14F-4D97-AF65-F5344CB8AC3E}">
        <p14:creationId xmlns:p14="http://schemas.microsoft.com/office/powerpoint/2010/main" val="41956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06A29-EE1E-45F2-AECC-33901F6076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052239F-61D3-9D53-3C45-C83019832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821" y="0"/>
            <a:ext cx="15434358" cy="10287000"/>
          </a:xfrm>
          <a:prstGeom prst="rect">
            <a:avLst/>
          </a:prstGeom>
        </p:spPr>
      </p:pic>
    </p:spTree>
    <p:extLst>
      <p:ext uri="{BB962C8B-B14F-4D97-AF65-F5344CB8AC3E}">
        <p14:creationId xmlns:p14="http://schemas.microsoft.com/office/powerpoint/2010/main" val="82880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3C8C2C-2125-AB5F-9536-C819CBB55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0339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3A2E90-121B-5120-D9F1-5C8BF1209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32657"/>
            <a:ext cx="15468600" cy="10252905"/>
          </a:xfrm>
          <a:prstGeom prst="rect">
            <a:avLst/>
          </a:prstGeom>
        </p:spPr>
      </p:pic>
    </p:spTree>
    <p:extLst>
      <p:ext uri="{BB962C8B-B14F-4D97-AF65-F5344CB8AC3E}">
        <p14:creationId xmlns:p14="http://schemas.microsoft.com/office/powerpoint/2010/main" val="211882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2517DD-690D-D6F0-284C-66FCCD0F3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62430"/>
            <a:ext cx="14467114" cy="10343987"/>
          </a:xfrm>
          <a:prstGeom prst="rect">
            <a:avLst/>
          </a:prstGeom>
        </p:spPr>
      </p:pic>
    </p:spTree>
    <p:extLst>
      <p:ext uri="{BB962C8B-B14F-4D97-AF65-F5344CB8AC3E}">
        <p14:creationId xmlns:p14="http://schemas.microsoft.com/office/powerpoint/2010/main" val="183135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AA0CD-2BBC-CE77-E859-01F14515EE82}"/>
              </a:ext>
            </a:extLst>
          </p:cNvPr>
          <p:cNvPicPr>
            <a:picLocks noChangeAspect="1"/>
          </p:cNvPicPr>
          <p:nvPr/>
        </p:nvPicPr>
        <p:blipFill>
          <a:blip r:embed="rId2">
            <a:extLst>
              <a:ext uri="{28A0092B-C50C-407E-A947-70E740481C1C}">
                <a14:useLocalDpi xmlns:a14="http://schemas.microsoft.com/office/drawing/2010/main" val="0"/>
              </a:ext>
            </a:extLst>
          </a:blip>
          <a:srcRect l="6149"/>
          <a:stretch>
            <a:fillRect/>
          </a:stretch>
        </p:blipFill>
        <p:spPr>
          <a:xfrm>
            <a:off x="-174099" y="-7394"/>
            <a:ext cx="18485097" cy="10294394"/>
          </a:xfrm>
          <a:prstGeom prst="rect">
            <a:avLst/>
          </a:prstGeom>
        </p:spPr>
      </p:pic>
    </p:spTree>
    <p:extLst>
      <p:ext uri="{BB962C8B-B14F-4D97-AF65-F5344CB8AC3E}">
        <p14:creationId xmlns:p14="http://schemas.microsoft.com/office/powerpoint/2010/main" val="152403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F9E68-DB19-5864-1648-8375AFF66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216"/>
            <a:ext cx="18293999" cy="10272784"/>
          </a:xfrm>
          <a:prstGeom prst="rect">
            <a:avLst/>
          </a:prstGeom>
        </p:spPr>
      </p:pic>
    </p:spTree>
    <p:extLst>
      <p:ext uri="{BB962C8B-B14F-4D97-AF65-F5344CB8AC3E}">
        <p14:creationId xmlns:p14="http://schemas.microsoft.com/office/powerpoint/2010/main" val="414027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FFE"/>
        </a:solidFill>
        <a:effectLst/>
      </p:bgPr>
    </p:bg>
    <p:spTree>
      <p:nvGrpSpPr>
        <p:cNvPr id="1" name="">
          <a:extLst>
            <a:ext uri="{FF2B5EF4-FFF2-40B4-BE49-F238E27FC236}">
              <a16:creationId xmlns:a16="http://schemas.microsoft.com/office/drawing/2014/main" id="{CBF4ACBA-B487-90E8-91F3-6BD6CD58DB62}"/>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1E954F35-5BF5-9218-EF74-8D26273CB69D}"/>
              </a:ext>
            </a:extLst>
          </p:cNvPr>
          <p:cNvSpPr/>
          <p:nvPr/>
        </p:nvSpPr>
        <p:spPr>
          <a:xfrm rot="-10800000">
            <a:off x="83087" y="8542914"/>
            <a:ext cx="3814026" cy="2057400"/>
          </a:xfrm>
          <a:custGeom>
            <a:avLst/>
            <a:gdLst/>
            <a:ahLst/>
            <a:cxnLst/>
            <a:rect l="l" t="t" r="r" b="b"/>
            <a:pathLst>
              <a:path w="7094483" h="4114800">
                <a:moveTo>
                  <a:pt x="0" y="0"/>
                </a:moveTo>
                <a:lnTo>
                  <a:pt x="7094483" y="0"/>
                </a:lnTo>
                <a:lnTo>
                  <a:pt x="7094483"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908AD9C5-EB94-53C8-FEAD-518D0C58BC0C}"/>
              </a:ext>
            </a:extLst>
          </p:cNvPr>
          <p:cNvSpPr/>
          <p:nvPr/>
        </p:nvSpPr>
        <p:spPr>
          <a:xfrm rot="-2310978">
            <a:off x="514527" y="7409248"/>
            <a:ext cx="2683396" cy="3050297"/>
          </a:xfrm>
          <a:custGeom>
            <a:avLst/>
            <a:gdLst/>
            <a:ahLst/>
            <a:cxnLst/>
            <a:rect l="l" t="t" r="r" b="b"/>
            <a:pathLst>
              <a:path w="4991395" h="6100594">
                <a:moveTo>
                  <a:pt x="0" y="0"/>
                </a:moveTo>
                <a:lnTo>
                  <a:pt x="4991395" y="0"/>
                </a:lnTo>
                <a:lnTo>
                  <a:pt x="4991395" y="6100594"/>
                </a:lnTo>
                <a:lnTo>
                  <a:pt x="0" y="610059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3F07FCCF-ED4B-4913-DAAF-E181DA790D70}"/>
              </a:ext>
            </a:extLst>
          </p:cNvPr>
          <p:cNvSpPr/>
          <p:nvPr/>
        </p:nvSpPr>
        <p:spPr>
          <a:xfrm rot="8487212">
            <a:off x="12382611" y="-1216002"/>
            <a:ext cx="3192644" cy="3346210"/>
          </a:xfrm>
          <a:custGeom>
            <a:avLst/>
            <a:gdLst/>
            <a:ahLst/>
            <a:cxnLst/>
            <a:rect l="l" t="t" r="r" b="b"/>
            <a:pathLst>
              <a:path w="4991395" h="6100594">
                <a:moveTo>
                  <a:pt x="0" y="0"/>
                </a:moveTo>
                <a:lnTo>
                  <a:pt x="4991395" y="0"/>
                </a:lnTo>
                <a:lnTo>
                  <a:pt x="4991395" y="6100594"/>
                </a:lnTo>
                <a:lnTo>
                  <a:pt x="0" y="610059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8AB6DF37-C7AD-4CB2-84F5-5A663EB89B77}"/>
              </a:ext>
            </a:extLst>
          </p:cNvPr>
          <p:cNvSpPr/>
          <p:nvPr/>
        </p:nvSpPr>
        <p:spPr>
          <a:xfrm rot="-10800000">
            <a:off x="13743216" y="308187"/>
            <a:ext cx="4537841" cy="2256991"/>
          </a:xfrm>
          <a:custGeom>
            <a:avLst/>
            <a:gdLst/>
            <a:ahLst/>
            <a:cxnLst/>
            <a:rect l="l" t="t" r="r" b="b"/>
            <a:pathLst>
              <a:path w="7094483" h="4114800">
                <a:moveTo>
                  <a:pt x="0" y="0"/>
                </a:moveTo>
                <a:lnTo>
                  <a:pt x="7094482" y="0"/>
                </a:lnTo>
                <a:lnTo>
                  <a:pt x="7094482"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689EF1D1-E7DB-6C5B-89B6-FA17AAD93894}"/>
              </a:ext>
            </a:extLst>
          </p:cNvPr>
          <p:cNvSpPr/>
          <p:nvPr/>
        </p:nvSpPr>
        <p:spPr>
          <a:xfrm>
            <a:off x="12356248" y="8807975"/>
            <a:ext cx="5848665" cy="1479025"/>
          </a:xfrm>
          <a:custGeom>
            <a:avLst/>
            <a:gdLst/>
            <a:ahLst/>
            <a:cxnLst/>
            <a:rect l="l" t="t" r="r" b="b"/>
            <a:pathLst>
              <a:path w="5848665" h="1479025">
                <a:moveTo>
                  <a:pt x="0" y="0"/>
                </a:moveTo>
                <a:lnTo>
                  <a:pt x="5848665" y="0"/>
                </a:lnTo>
                <a:lnTo>
                  <a:pt x="5848665" y="1479025"/>
                </a:lnTo>
                <a:lnTo>
                  <a:pt x="0" y="1479025"/>
                </a:lnTo>
                <a:lnTo>
                  <a:pt x="0" y="0"/>
                </a:lnTo>
                <a:close/>
              </a:path>
            </a:pathLst>
          </a:custGeom>
          <a:blipFill>
            <a:blip r:embed="rId4"/>
            <a:stretch>
              <a:fillRect t="-23575"/>
            </a:stretch>
          </a:blipFill>
        </p:spPr>
        <p:txBody>
          <a:bodyPr/>
          <a:lstStyle/>
          <a:p>
            <a:endParaRPr lang="en-US"/>
          </a:p>
        </p:txBody>
      </p:sp>
      <p:sp>
        <p:nvSpPr>
          <p:cNvPr id="10" name="TextBox 9">
            <a:extLst>
              <a:ext uri="{FF2B5EF4-FFF2-40B4-BE49-F238E27FC236}">
                <a16:creationId xmlns:a16="http://schemas.microsoft.com/office/drawing/2014/main" id="{3F35740E-CF50-A792-C308-EC0770B78DB8}"/>
              </a:ext>
            </a:extLst>
          </p:cNvPr>
          <p:cNvSpPr txBox="1"/>
          <p:nvPr/>
        </p:nvSpPr>
        <p:spPr>
          <a:xfrm>
            <a:off x="435296" y="1186723"/>
            <a:ext cx="15834720" cy="7065652"/>
          </a:xfrm>
          <a:prstGeom prst="rect">
            <a:avLst/>
          </a:prstGeom>
          <a:noFill/>
        </p:spPr>
        <p:txBody>
          <a:bodyPr wrap="square" rtlCol="0">
            <a:spAutoFit/>
          </a:bodyPr>
          <a:lstStyle/>
          <a:p>
            <a:r>
              <a:rPr lang="en-US" sz="4400" b="1" dirty="0">
                <a:latin typeface="Abadi" panose="020B0604020104020204" pitchFamily="34" charset="0"/>
                <a:ea typeface="Glacial Indifference Bold"/>
                <a:cs typeface="Glacial Indifference Bold"/>
                <a:sym typeface="Glacial Indifference Bold"/>
              </a:rPr>
              <a:t>Gospel of Matthew / </a:t>
            </a:r>
            <a:r>
              <a:rPr lang="en-US" sz="4400" b="1" dirty="0">
                <a:latin typeface="Abadi" panose="020B0604020104020204" pitchFamily="34" charset="0"/>
              </a:rPr>
              <a:t>Evangelio </a:t>
            </a:r>
            <a:r>
              <a:rPr lang="en-US" sz="4400" b="1" dirty="0" err="1">
                <a:latin typeface="Abadi" panose="020B0604020104020204" pitchFamily="34" charset="0"/>
              </a:rPr>
              <a:t>según</a:t>
            </a:r>
            <a:r>
              <a:rPr lang="en-US" sz="4400" b="1" dirty="0">
                <a:latin typeface="Abadi" panose="020B0604020104020204" pitchFamily="34" charset="0"/>
              </a:rPr>
              <a:t> San Mateo </a:t>
            </a:r>
            <a:r>
              <a:rPr lang="en-US" sz="4400" dirty="0">
                <a:latin typeface="Abadi" panose="020B0604020104020204" pitchFamily="34" charset="0"/>
              </a:rPr>
              <a:t>/</a:t>
            </a:r>
          </a:p>
          <a:p>
            <a:r>
              <a:rPr lang="en-US" sz="4400" b="1" dirty="0">
                <a:latin typeface="Abadi" panose="020B0604020104020204" pitchFamily="34" charset="0"/>
              </a:rPr>
              <a:t>Evangelho de Mateus / </a:t>
            </a:r>
            <a:r>
              <a:rPr lang="en-US" sz="4400" b="1" dirty="0" err="1">
                <a:latin typeface="Abadi" panose="020B0604020104020204" pitchFamily="34" charset="0"/>
              </a:rPr>
              <a:t>Évangile</a:t>
            </a:r>
            <a:r>
              <a:rPr lang="en-US" sz="4400" b="1" dirty="0">
                <a:latin typeface="Abadi" panose="020B0604020104020204" pitchFamily="34" charset="0"/>
              </a:rPr>
              <a:t> </a:t>
            </a:r>
            <a:r>
              <a:rPr lang="en-US" sz="4400" b="1" dirty="0" err="1">
                <a:latin typeface="Abadi" panose="020B0604020104020204" pitchFamily="34" charset="0"/>
              </a:rPr>
              <a:t>selon</a:t>
            </a:r>
            <a:r>
              <a:rPr lang="en-US" sz="4400" b="1" dirty="0">
                <a:latin typeface="Abadi" panose="020B0604020104020204" pitchFamily="34" charset="0"/>
              </a:rPr>
              <a:t> saint Matthieu</a:t>
            </a:r>
            <a:r>
              <a:rPr lang="en-US" sz="4400" dirty="0">
                <a:latin typeface="Abadi" panose="020B0604020104020204" pitchFamily="34" charset="0"/>
              </a:rPr>
              <a:t> </a:t>
            </a:r>
            <a:r>
              <a:rPr lang="en-US" sz="4400" b="1" dirty="0">
                <a:latin typeface="Abadi" panose="020B0604020104020204" pitchFamily="34" charset="0"/>
                <a:ea typeface="Glacial Indifference Bold"/>
                <a:cs typeface="Glacial Indifference Bold"/>
                <a:sym typeface="Glacial Indifference Bold"/>
              </a:rPr>
              <a:t>25:35</a:t>
            </a:r>
          </a:p>
          <a:p>
            <a:endParaRPr lang="en-US" sz="4400" b="1" dirty="0">
              <a:latin typeface="Abadi" panose="020B0604020104020204" pitchFamily="34" charset="0"/>
              <a:ea typeface="Glacial Indifference Bold"/>
              <a:cs typeface="Glacial Indifference Bold"/>
              <a:sym typeface="Glacial Indifference Bold"/>
            </a:endParaRPr>
          </a:p>
          <a:p>
            <a:pPr>
              <a:lnSpc>
                <a:spcPts val="8399"/>
              </a:lnSpc>
            </a:pPr>
            <a:r>
              <a:rPr lang="en-US" sz="5400" dirty="0">
                <a:solidFill>
                  <a:srgbClr val="00644C"/>
                </a:solidFill>
                <a:latin typeface="Abadi" panose="020B0604020104020204" pitchFamily="34" charset="0"/>
                <a:ea typeface="Glacial Indifference"/>
                <a:cs typeface="Glacial Indifference"/>
                <a:sym typeface="Glacial Indifference"/>
              </a:rPr>
              <a:t>“I was a stranger, and you welcomed me.”</a:t>
            </a:r>
          </a:p>
          <a:p>
            <a:pPr>
              <a:lnSpc>
                <a:spcPts val="8399"/>
              </a:lnSpc>
            </a:pPr>
            <a:r>
              <a:rPr lang="es-ES" sz="5400" dirty="0">
                <a:solidFill>
                  <a:schemeClr val="accent6"/>
                </a:solidFill>
                <a:latin typeface="Abadi" panose="020B0604020104020204" pitchFamily="34" charset="0"/>
                <a:ea typeface="Glacial Indifference"/>
                <a:cs typeface="Glacial Indifference"/>
                <a:sym typeface="Glacial Indifference"/>
              </a:rPr>
              <a:t>“Era forastero, y me acogisteis”</a:t>
            </a:r>
            <a:endParaRPr lang="en-US" sz="5400" dirty="0">
              <a:solidFill>
                <a:schemeClr val="accent6"/>
              </a:solidFill>
              <a:latin typeface="Abadi" panose="020B0604020104020204" pitchFamily="34" charset="0"/>
              <a:ea typeface="Glacial Indifference"/>
              <a:cs typeface="Glacial Indifference"/>
              <a:sym typeface="Glacial Indifference"/>
            </a:endParaRPr>
          </a:p>
          <a:p>
            <a:pPr>
              <a:lnSpc>
                <a:spcPts val="7419"/>
              </a:lnSpc>
            </a:pPr>
            <a:r>
              <a:rPr lang="pt-BR" sz="5400" dirty="0">
                <a:solidFill>
                  <a:schemeClr val="accent1">
                    <a:lumMod val="75000"/>
                  </a:schemeClr>
                </a:solidFill>
                <a:latin typeface="Abadi" panose="020B0604020104020204" pitchFamily="34" charset="0"/>
                <a:ea typeface="Glacial Indifference"/>
                <a:cs typeface="Glacial Indifference"/>
                <a:sym typeface="Glacial Indifference"/>
              </a:rPr>
              <a:t>“Eu era um estrangeiro, e acolheram-me.”</a:t>
            </a:r>
            <a:endParaRPr lang="en-US" sz="5400" dirty="0">
              <a:solidFill>
                <a:schemeClr val="accent1">
                  <a:lumMod val="75000"/>
                </a:schemeClr>
              </a:solidFill>
              <a:latin typeface="Abadi" panose="020B0604020104020204" pitchFamily="34" charset="0"/>
              <a:ea typeface="Glacial Indifference"/>
              <a:cs typeface="Glacial Indifference"/>
              <a:sym typeface="Glacial Indifference"/>
            </a:endParaRPr>
          </a:p>
          <a:p>
            <a:pPr>
              <a:lnSpc>
                <a:spcPts val="7419"/>
              </a:lnSpc>
            </a:pPr>
            <a:r>
              <a:rPr lang="pt-BR" sz="5400" dirty="0">
                <a:solidFill>
                  <a:schemeClr val="accent2"/>
                </a:solidFill>
                <a:latin typeface="Abadi" panose="020B0604020104020204" pitchFamily="34" charset="0"/>
                <a:ea typeface="Glacial Indifference"/>
                <a:cs typeface="Glacial Indifference"/>
                <a:sym typeface="Glacial Indifference"/>
              </a:rPr>
              <a:t>“ </a:t>
            </a:r>
            <a:r>
              <a:rPr lang="fr-FR" sz="5400" dirty="0">
                <a:solidFill>
                  <a:schemeClr val="accent2"/>
                </a:solidFill>
                <a:latin typeface="Abadi" panose="020B0604020104020204" pitchFamily="34" charset="0"/>
                <a:ea typeface="Glacial Indifference"/>
                <a:cs typeface="Glacial Indifference"/>
                <a:sym typeface="Glacial Indifference"/>
              </a:rPr>
              <a:t>J’étais un étranger, et vous m’avez accueilli.</a:t>
            </a:r>
            <a:r>
              <a:rPr lang="pt-BR" sz="5400" dirty="0">
                <a:solidFill>
                  <a:schemeClr val="accent2"/>
                </a:solidFill>
                <a:latin typeface="Abadi" panose="020B0604020104020204" pitchFamily="34" charset="0"/>
                <a:ea typeface="Glacial Indifference"/>
                <a:cs typeface="Glacial Indifference"/>
                <a:sym typeface="Glacial Indifference"/>
              </a:rPr>
              <a:t> ”</a:t>
            </a:r>
            <a:endParaRPr lang="en-US" sz="5400" dirty="0">
              <a:solidFill>
                <a:schemeClr val="accent2"/>
              </a:solidFill>
              <a:latin typeface="Abadi" panose="020B0604020104020204" pitchFamily="34" charset="0"/>
              <a:ea typeface="Glacial Indifference"/>
              <a:cs typeface="Glacial Indifference"/>
              <a:sym typeface="Glacial Indifference"/>
            </a:endParaRPr>
          </a:p>
          <a:p>
            <a:pPr>
              <a:lnSpc>
                <a:spcPts val="7419"/>
              </a:lnSpc>
            </a:pPr>
            <a:endParaRPr lang="en-US" sz="5400" dirty="0">
              <a:solidFill>
                <a:srgbClr val="00644C"/>
              </a:solidFill>
              <a:latin typeface="Abadi" panose="020B0604020104020204" pitchFamily="34" charset="0"/>
              <a:ea typeface="Glacial Indifference"/>
              <a:cs typeface="Glacial Indifference"/>
              <a:sym typeface="Glacial Indifference"/>
            </a:endParaRPr>
          </a:p>
        </p:txBody>
      </p:sp>
    </p:spTree>
    <p:extLst>
      <p:ext uri="{BB962C8B-B14F-4D97-AF65-F5344CB8AC3E}">
        <p14:creationId xmlns:p14="http://schemas.microsoft.com/office/powerpoint/2010/main" val="117174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10F39B-53BA-CB23-B976-7EF2CFFE5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735" y="0"/>
            <a:ext cx="15436530" cy="10287000"/>
          </a:xfrm>
          <a:prstGeom prst="rect">
            <a:avLst/>
          </a:prstGeom>
        </p:spPr>
      </p:pic>
    </p:spTree>
    <p:extLst>
      <p:ext uri="{BB962C8B-B14F-4D97-AF65-F5344CB8AC3E}">
        <p14:creationId xmlns:p14="http://schemas.microsoft.com/office/powerpoint/2010/main" val="10118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DCA0E-2C83-81BA-BC9D-5708DD60628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2F1D64B-A4E5-39E7-0593-DE4D4684C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413" y="35825"/>
            <a:ext cx="15164388" cy="10247809"/>
          </a:xfrm>
          <a:prstGeom prst="rect">
            <a:avLst/>
          </a:prstGeom>
        </p:spPr>
      </p:pic>
    </p:spTree>
    <p:extLst>
      <p:ext uri="{BB962C8B-B14F-4D97-AF65-F5344CB8AC3E}">
        <p14:creationId xmlns:p14="http://schemas.microsoft.com/office/powerpoint/2010/main" val="387480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51584" y="342900"/>
            <a:ext cx="14750416" cy="7165488"/>
          </a:xfrm>
          <a:prstGeom prst="rect">
            <a:avLst/>
          </a:prstGeom>
        </p:spPr>
        <p:txBody>
          <a:bodyPr wrap="square" lIns="0" tIns="0" rIns="0" bIns="0" rtlCol="0" anchor="t">
            <a:spAutoFit/>
          </a:bodyPr>
          <a:lstStyle/>
          <a:p>
            <a:pPr>
              <a:lnSpc>
                <a:spcPct val="150000"/>
              </a:lnSpc>
            </a:pPr>
            <a:r>
              <a:rPr lang="en-US" sz="5000" b="1" dirty="0">
                <a:latin typeface="Abadi" panose="020B0604020104020204" pitchFamily="34" charset="0"/>
                <a:ea typeface="Glacial Indifference Bold"/>
                <a:cs typeface="Glacial Indifference Bold"/>
                <a:sym typeface="Glacial Indifference Bold"/>
              </a:rPr>
              <a:t>Intercession/</a:t>
            </a:r>
            <a:r>
              <a:rPr lang="en-US" sz="5000" b="1" dirty="0" err="1">
                <a:latin typeface="Abadi" panose="020B0604020104020204" pitchFamily="34" charset="0"/>
                <a:ea typeface="Glacial Indifference Bold"/>
                <a:cs typeface="Glacial Indifference Bold"/>
                <a:sym typeface="Glacial Indifference Bold"/>
              </a:rPr>
              <a:t>Intercesión</a:t>
            </a:r>
            <a:r>
              <a:rPr lang="en-US" sz="5000" b="1" dirty="0">
                <a:latin typeface="Abadi" panose="020B0604020104020204" pitchFamily="34" charset="0"/>
                <a:ea typeface="Glacial Indifference Bold"/>
                <a:cs typeface="Glacial Indifference Bold"/>
                <a:sym typeface="Glacial Indifference Bold"/>
              </a:rPr>
              <a:t>/</a:t>
            </a:r>
            <a:r>
              <a:rPr lang="en-US" sz="5000" b="1" dirty="0" err="1">
                <a:latin typeface="Abadi" panose="020B0604020104020204" pitchFamily="34" charset="0"/>
                <a:ea typeface="Glacial Indifference Bold"/>
                <a:cs typeface="Glacial Indifference Bold"/>
                <a:sym typeface="Glacial Indifference Bold"/>
              </a:rPr>
              <a:t>Intercessão</a:t>
            </a:r>
            <a:r>
              <a:rPr lang="en-US" sz="5000" b="1" dirty="0">
                <a:latin typeface="Abadi" panose="020B0604020104020204" pitchFamily="34" charset="0"/>
                <a:ea typeface="Glacial Indifference Bold"/>
                <a:cs typeface="Glacial Indifference Bold"/>
                <a:sym typeface="Glacial Indifference Bold"/>
              </a:rPr>
              <a:t>/Intercession :</a:t>
            </a:r>
            <a:endParaRPr lang="en-US" sz="4800" b="1" dirty="0">
              <a:solidFill>
                <a:srgbClr val="00644C"/>
              </a:solidFill>
              <a:latin typeface="Abadi" panose="020B0604020104020204" pitchFamily="34" charset="0"/>
              <a:ea typeface="Glacial Indifference"/>
              <a:cs typeface="Glacial Indifference"/>
              <a:sym typeface="Glacial Indifference"/>
            </a:endParaRPr>
          </a:p>
          <a:p>
            <a:pPr>
              <a:lnSpc>
                <a:spcPct val="150000"/>
              </a:lnSpc>
            </a:pPr>
            <a:r>
              <a:rPr lang="en-US" sz="5000" b="1" dirty="0">
                <a:solidFill>
                  <a:srgbClr val="00644C"/>
                </a:solidFill>
                <a:latin typeface="Abadi" panose="020B0604020104020204" pitchFamily="34" charset="0"/>
                <a:ea typeface="Glacial Indifference"/>
                <a:cs typeface="Glacial Indifference"/>
                <a:sym typeface="Glacial Indifference"/>
              </a:rPr>
              <a:t>Response: </a:t>
            </a:r>
            <a:r>
              <a:rPr lang="en-US" sz="5000" dirty="0">
                <a:solidFill>
                  <a:srgbClr val="00644C"/>
                </a:solidFill>
                <a:latin typeface="Abadi" panose="020B0604020104020204" pitchFamily="34" charset="0"/>
                <a:ea typeface="Glacial Indifference"/>
                <a:cs typeface="Glacial Indifference"/>
                <a:sym typeface="Glacial Indifference"/>
              </a:rPr>
              <a:t>God of compassion, hear our prayer.</a:t>
            </a:r>
          </a:p>
          <a:p>
            <a:pPr>
              <a:lnSpc>
                <a:spcPct val="150000"/>
              </a:lnSpc>
              <a:spcBef>
                <a:spcPct val="0"/>
              </a:spcBef>
            </a:pPr>
            <a:r>
              <a:rPr lang="en-US" sz="5400" b="1" dirty="0">
                <a:solidFill>
                  <a:schemeClr val="accent6"/>
                </a:solidFill>
              </a:rPr>
              <a:t>Respuesta: </a:t>
            </a:r>
            <a:r>
              <a:rPr lang="en-US" sz="5400" dirty="0">
                <a:solidFill>
                  <a:schemeClr val="accent6"/>
                </a:solidFill>
              </a:rPr>
              <a:t>Dios de la </a:t>
            </a:r>
            <a:r>
              <a:rPr lang="en-US" sz="5400" dirty="0" err="1">
                <a:solidFill>
                  <a:schemeClr val="accent6"/>
                </a:solidFill>
              </a:rPr>
              <a:t>compasión</a:t>
            </a:r>
            <a:r>
              <a:rPr lang="en-US" sz="5400" dirty="0">
                <a:solidFill>
                  <a:schemeClr val="accent6"/>
                </a:solidFill>
              </a:rPr>
              <a:t>, </a:t>
            </a:r>
            <a:r>
              <a:rPr lang="en-US" sz="5400" dirty="0" err="1">
                <a:solidFill>
                  <a:schemeClr val="accent6"/>
                </a:solidFill>
              </a:rPr>
              <a:t>escucha</a:t>
            </a:r>
            <a:r>
              <a:rPr lang="en-US" sz="5400" dirty="0">
                <a:solidFill>
                  <a:schemeClr val="accent6"/>
                </a:solidFill>
              </a:rPr>
              <a:t> </a:t>
            </a:r>
            <a:r>
              <a:rPr lang="en-US" sz="5400" dirty="0" err="1">
                <a:solidFill>
                  <a:schemeClr val="accent6"/>
                </a:solidFill>
              </a:rPr>
              <a:t>nuestra</a:t>
            </a:r>
            <a:r>
              <a:rPr lang="en-US" sz="5400" dirty="0">
                <a:solidFill>
                  <a:schemeClr val="accent6"/>
                </a:solidFill>
              </a:rPr>
              <a:t> </a:t>
            </a:r>
            <a:r>
              <a:rPr lang="en-US" sz="5400" dirty="0" err="1">
                <a:solidFill>
                  <a:schemeClr val="accent6"/>
                </a:solidFill>
              </a:rPr>
              <a:t>oración</a:t>
            </a:r>
            <a:r>
              <a:rPr lang="en-US" sz="5400" dirty="0">
                <a:solidFill>
                  <a:schemeClr val="accent6"/>
                </a:solidFill>
              </a:rPr>
              <a:t>.</a:t>
            </a:r>
            <a:endParaRPr lang="en-US" sz="5400" dirty="0"/>
          </a:p>
          <a:p>
            <a:pPr>
              <a:lnSpc>
                <a:spcPct val="150000"/>
              </a:lnSpc>
              <a:spcBef>
                <a:spcPct val="0"/>
              </a:spcBef>
            </a:pPr>
            <a:r>
              <a:rPr lang="en-US" sz="5400" b="1" dirty="0">
                <a:solidFill>
                  <a:schemeClr val="accent1">
                    <a:lumMod val="75000"/>
                  </a:schemeClr>
                </a:solidFill>
              </a:rPr>
              <a:t>Réponse : </a:t>
            </a:r>
            <a:r>
              <a:rPr lang="en-US" sz="5400" dirty="0">
                <a:solidFill>
                  <a:schemeClr val="accent1">
                    <a:lumMod val="75000"/>
                  </a:schemeClr>
                </a:solidFill>
              </a:rPr>
              <a:t>Dieu de </a:t>
            </a:r>
            <a:r>
              <a:rPr lang="en-US" sz="5400" dirty="0" err="1">
                <a:solidFill>
                  <a:schemeClr val="accent1">
                    <a:lumMod val="75000"/>
                  </a:schemeClr>
                </a:solidFill>
              </a:rPr>
              <a:t>miséricorde</a:t>
            </a:r>
            <a:r>
              <a:rPr lang="en-US" sz="5400" dirty="0">
                <a:solidFill>
                  <a:schemeClr val="accent1">
                    <a:lumMod val="75000"/>
                  </a:schemeClr>
                </a:solidFill>
              </a:rPr>
              <a:t>, </a:t>
            </a:r>
            <a:r>
              <a:rPr lang="en-US" sz="5400" dirty="0" err="1">
                <a:solidFill>
                  <a:schemeClr val="accent1">
                    <a:lumMod val="75000"/>
                  </a:schemeClr>
                </a:solidFill>
              </a:rPr>
              <a:t>exauce</a:t>
            </a:r>
            <a:r>
              <a:rPr lang="en-US" sz="5400" dirty="0">
                <a:solidFill>
                  <a:schemeClr val="accent1">
                    <a:lumMod val="75000"/>
                  </a:schemeClr>
                </a:solidFill>
              </a:rPr>
              <a:t> </a:t>
            </a:r>
            <a:r>
              <a:rPr lang="en-US" sz="5400" dirty="0" err="1">
                <a:solidFill>
                  <a:schemeClr val="accent1">
                    <a:lumMod val="75000"/>
                  </a:schemeClr>
                </a:solidFill>
              </a:rPr>
              <a:t>notre</a:t>
            </a:r>
            <a:r>
              <a:rPr lang="en-US" sz="5400" dirty="0">
                <a:solidFill>
                  <a:schemeClr val="accent1">
                    <a:lumMod val="75000"/>
                  </a:schemeClr>
                </a:solidFill>
              </a:rPr>
              <a:t> </a:t>
            </a:r>
            <a:r>
              <a:rPr lang="en-US" sz="5400" dirty="0" err="1">
                <a:solidFill>
                  <a:schemeClr val="accent1">
                    <a:lumMod val="75000"/>
                  </a:schemeClr>
                </a:solidFill>
              </a:rPr>
              <a:t>prière</a:t>
            </a:r>
            <a:r>
              <a:rPr lang="en-US" sz="5400" dirty="0">
                <a:solidFill>
                  <a:schemeClr val="accent1">
                    <a:lumMod val="75000"/>
                  </a:schemeClr>
                </a:solidFill>
              </a:rPr>
              <a:t>.</a:t>
            </a:r>
            <a:endParaRPr lang="en-US" sz="5000" dirty="0">
              <a:solidFill>
                <a:srgbClr val="00644C"/>
              </a:solidFill>
              <a:latin typeface="Abadi" panose="020B0604020104020204" pitchFamily="34" charset="0"/>
              <a:ea typeface="Glacial Indifference"/>
              <a:cs typeface="Glacial Indifference"/>
              <a:sym typeface="Glacial Indifference"/>
            </a:endParaRPr>
          </a:p>
          <a:p>
            <a:pPr>
              <a:lnSpc>
                <a:spcPct val="150000"/>
              </a:lnSpc>
              <a:spcBef>
                <a:spcPct val="0"/>
              </a:spcBef>
            </a:pPr>
            <a:r>
              <a:rPr lang="en-US" sz="5400" b="1" dirty="0" err="1">
                <a:solidFill>
                  <a:schemeClr val="accent2"/>
                </a:solidFill>
              </a:rPr>
              <a:t>Resposta</a:t>
            </a:r>
            <a:r>
              <a:rPr lang="en-US" sz="5400" b="1" dirty="0">
                <a:solidFill>
                  <a:schemeClr val="accent2"/>
                </a:solidFill>
              </a:rPr>
              <a:t>: </a:t>
            </a:r>
            <a:r>
              <a:rPr lang="en-US" sz="5400" dirty="0">
                <a:solidFill>
                  <a:schemeClr val="accent2"/>
                </a:solidFill>
              </a:rPr>
              <a:t>Deus de </a:t>
            </a:r>
            <a:r>
              <a:rPr lang="en-US" sz="5400" dirty="0" err="1">
                <a:solidFill>
                  <a:schemeClr val="accent2"/>
                </a:solidFill>
              </a:rPr>
              <a:t>compaixão</a:t>
            </a:r>
            <a:r>
              <a:rPr lang="en-US" sz="5400" dirty="0">
                <a:solidFill>
                  <a:schemeClr val="accent2"/>
                </a:solidFill>
              </a:rPr>
              <a:t>, </a:t>
            </a:r>
            <a:r>
              <a:rPr lang="en-US" sz="5400" dirty="0" err="1">
                <a:solidFill>
                  <a:schemeClr val="accent2"/>
                </a:solidFill>
              </a:rPr>
              <a:t>ouve</a:t>
            </a:r>
            <a:r>
              <a:rPr lang="en-US" sz="5400" dirty="0">
                <a:solidFill>
                  <a:schemeClr val="accent2"/>
                </a:solidFill>
              </a:rPr>
              <a:t> a </a:t>
            </a:r>
            <a:r>
              <a:rPr lang="en-US" sz="5400" dirty="0" err="1">
                <a:solidFill>
                  <a:schemeClr val="accent2"/>
                </a:solidFill>
              </a:rPr>
              <a:t>nossa</a:t>
            </a:r>
            <a:r>
              <a:rPr lang="en-US" sz="5400" dirty="0">
                <a:solidFill>
                  <a:schemeClr val="accent2"/>
                </a:solidFill>
              </a:rPr>
              <a:t> </a:t>
            </a:r>
            <a:r>
              <a:rPr lang="en-US" sz="5400" dirty="0" err="1">
                <a:solidFill>
                  <a:schemeClr val="accent2"/>
                </a:solidFill>
              </a:rPr>
              <a:t>oração</a:t>
            </a:r>
            <a:r>
              <a:rPr lang="en-US" sz="5400" dirty="0">
                <a:solidFill>
                  <a:schemeClr val="accent2"/>
                </a:solidFill>
              </a:rPr>
              <a:t>.</a:t>
            </a:r>
          </a:p>
        </p:txBody>
      </p:sp>
      <p:sp>
        <p:nvSpPr>
          <p:cNvPr id="3" name="Freeform 3"/>
          <p:cNvSpPr/>
          <p:nvPr/>
        </p:nvSpPr>
        <p:spPr>
          <a:xfrm rot="847481">
            <a:off x="16061037" y="1785945"/>
            <a:ext cx="3144534" cy="3843320"/>
          </a:xfrm>
          <a:custGeom>
            <a:avLst/>
            <a:gdLst/>
            <a:ahLst/>
            <a:cxnLst/>
            <a:rect l="l" t="t" r="r" b="b"/>
            <a:pathLst>
              <a:path w="3144534" h="3843320">
                <a:moveTo>
                  <a:pt x="0" y="0"/>
                </a:moveTo>
                <a:lnTo>
                  <a:pt x="3144534" y="0"/>
                </a:lnTo>
                <a:lnTo>
                  <a:pt x="3144534" y="3843320"/>
                </a:lnTo>
                <a:lnTo>
                  <a:pt x="0" y="384332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3840156">
            <a:off x="-2276323" y="8034328"/>
            <a:ext cx="3844667" cy="2229907"/>
          </a:xfrm>
          <a:custGeom>
            <a:avLst/>
            <a:gdLst/>
            <a:ahLst/>
            <a:cxnLst/>
            <a:rect l="l" t="t" r="r" b="b"/>
            <a:pathLst>
              <a:path w="3844667" h="2229907">
                <a:moveTo>
                  <a:pt x="0" y="0"/>
                </a:moveTo>
                <a:lnTo>
                  <a:pt x="3844667" y="0"/>
                </a:lnTo>
                <a:lnTo>
                  <a:pt x="3844667" y="2229907"/>
                </a:lnTo>
                <a:lnTo>
                  <a:pt x="0" y="22299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241250">
            <a:off x="16198973" y="-1153902"/>
            <a:ext cx="3978974" cy="2307805"/>
          </a:xfrm>
          <a:custGeom>
            <a:avLst/>
            <a:gdLst/>
            <a:ahLst/>
            <a:cxnLst/>
            <a:rect l="l" t="t" r="r" b="b"/>
            <a:pathLst>
              <a:path w="3978974" h="2307805">
                <a:moveTo>
                  <a:pt x="0" y="0"/>
                </a:moveTo>
                <a:lnTo>
                  <a:pt x="3978974" y="0"/>
                </a:lnTo>
                <a:lnTo>
                  <a:pt x="3978974" y="2307804"/>
                </a:lnTo>
                <a:lnTo>
                  <a:pt x="0" y="2307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9652211">
            <a:off x="-889730" y="3646111"/>
            <a:ext cx="2978304" cy="3640149"/>
          </a:xfrm>
          <a:custGeom>
            <a:avLst/>
            <a:gdLst/>
            <a:ahLst/>
            <a:cxnLst/>
            <a:rect l="l" t="t" r="r" b="b"/>
            <a:pathLst>
              <a:path w="2978304" h="3640149">
                <a:moveTo>
                  <a:pt x="0" y="0"/>
                </a:moveTo>
                <a:lnTo>
                  <a:pt x="2978304" y="0"/>
                </a:lnTo>
                <a:lnTo>
                  <a:pt x="2978304" y="3640149"/>
                </a:lnTo>
                <a:lnTo>
                  <a:pt x="0" y="364014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2356248" y="8807975"/>
            <a:ext cx="5848665" cy="1479025"/>
          </a:xfrm>
          <a:custGeom>
            <a:avLst/>
            <a:gdLst/>
            <a:ahLst/>
            <a:cxnLst/>
            <a:rect l="l" t="t" r="r" b="b"/>
            <a:pathLst>
              <a:path w="5848665" h="1479025">
                <a:moveTo>
                  <a:pt x="0" y="0"/>
                </a:moveTo>
                <a:lnTo>
                  <a:pt x="5848665" y="0"/>
                </a:lnTo>
                <a:lnTo>
                  <a:pt x="5848665" y="1479025"/>
                </a:lnTo>
                <a:lnTo>
                  <a:pt x="0" y="1479025"/>
                </a:lnTo>
                <a:lnTo>
                  <a:pt x="0" y="0"/>
                </a:lnTo>
                <a:close/>
              </a:path>
            </a:pathLst>
          </a:custGeom>
          <a:blipFill>
            <a:blip r:embed="rId4"/>
            <a:stretch>
              <a:fillRect t="-23575"/>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FFE"/>
        </a:solidFill>
        <a:effectLst/>
      </p:bgPr>
    </p:bg>
    <p:spTree>
      <p:nvGrpSpPr>
        <p:cNvPr id="1" name=""/>
        <p:cNvGrpSpPr/>
        <p:nvPr/>
      </p:nvGrpSpPr>
      <p:grpSpPr>
        <a:xfrm>
          <a:off x="0" y="0"/>
          <a:ext cx="0" cy="0"/>
          <a:chOff x="0" y="0"/>
          <a:chExt cx="0" cy="0"/>
        </a:xfrm>
      </p:grpSpPr>
      <p:sp>
        <p:nvSpPr>
          <p:cNvPr id="2" name="TextBox 2"/>
          <p:cNvSpPr txBox="1"/>
          <p:nvPr/>
        </p:nvSpPr>
        <p:spPr>
          <a:xfrm>
            <a:off x="1101618" y="338172"/>
            <a:ext cx="16084763" cy="9231373"/>
          </a:xfrm>
          <a:prstGeom prst="rect">
            <a:avLst/>
          </a:prstGeom>
        </p:spPr>
        <p:txBody>
          <a:bodyPr lIns="0" tIns="0" rIns="0" bIns="0" rtlCol="0" anchor="t">
            <a:spAutoFit/>
          </a:bodyPr>
          <a:lstStyle/>
          <a:p>
            <a:pPr marL="431799" lvl="1" algn="l">
              <a:spcBef>
                <a:spcPct val="0"/>
              </a:spcBef>
            </a:pPr>
            <a:r>
              <a:rPr lang="en-US" sz="3999" dirty="0">
                <a:solidFill>
                  <a:srgbClr val="00644C"/>
                </a:solidFill>
                <a:latin typeface="Abadi" panose="020B0604020104020204" pitchFamily="34" charset="0"/>
                <a:ea typeface="Glacial Indifference"/>
                <a:cs typeface="Glacial Indifference"/>
                <a:sym typeface="Glacial Indifference"/>
              </a:rPr>
              <a:t>For migrants, refugees, and displaced persons, especially those facing danger, separation, discrimination, or uncertainty, that they may find safety, dignity, and hope. (Pause)   We pray...</a:t>
            </a:r>
          </a:p>
          <a:p>
            <a:pPr marL="431799" lvl="1">
              <a:spcBef>
                <a:spcPct val="0"/>
              </a:spcBef>
            </a:pPr>
            <a:r>
              <a:rPr lang="es-ES" sz="3999" dirty="0">
                <a:solidFill>
                  <a:schemeClr val="accent6"/>
                </a:solidFill>
                <a:latin typeface="Abadi" panose="020B0604020104020204" pitchFamily="34" charset="0"/>
                <a:ea typeface="Glacial Indifference"/>
                <a:cs typeface="Glacial Indifference"/>
                <a:sym typeface="Glacial Indifference"/>
              </a:rPr>
              <a:t>Por los migrantes, los refugiados y las personas desplazadas, especialmente aquellos que se enfrentan al peligro, la separación, la discriminación o la incertidumbre, para que puedan encontrar seguridad, dignidad y esperanza. (Pausa)   Oramos...</a:t>
            </a:r>
            <a:endParaRPr lang="en-US" sz="3999" dirty="0">
              <a:solidFill>
                <a:schemeClr val="accent6"/>
              </a:solidFill>
              <a:latin typeface="Abadi" panose="020B0604020104020204" pitchFamily="34" charset="0"/>
              <a:ea typeface="Glacial Indifference"/>
              <a:cs typeface="Glacial Indifference"/>
              <a:sym typeface="Glacial Indifference"/>
            </a:endParaRPr>
          </a:p>
          <a:p>
            <a:pPr marL="431799" lvl="1">
              <a:spcBef>
                <a:spcPct val="0"/>
              </a:spcBef>
            </a:pPr>
            <a:r>
              <a:rPr lang="pt-BR" sz="3999" dirty="0">
                <a:solidFill>
                  <a:schemeClr val="accent1">
                    <a:lumMod val="75000"/>
                  </a:schemeClr>
                </a:solidFill>
                <a:latin typeface="Abadi" panose="020B0604020104020204" pitchFamily="34" charset="0"/>
                <a:ea typeface="Glacial Indifference"/>
                <a:cs typeface="Glacial Indifference"/>
                <a:sym typeface="Glacial Indifference"/>
              </a:rPr>
              <a:t>Pelo bem dos migrantes, refugiados e pessoas deslocadas, especialmente aqueles que enfrentam perigo, separação, discriminação ou incerteza, para que possam encontrar segurança, dignidade e esperança. (Pausa)   Rezamos...</a:t>
            </a:r>
          </a:p>
          <a:p>
            <a:pPr marL="431799" lvl="1">
              <a:spcBef>
                <a:spcPct val="0"/>
              </a:spcBef>
            </a:pPr>
            <a:r>
              <a:rPr lang="fr-FR" sz="3999" dirty="0">
                <a:solidFill>
                  <a:schemeClr val="accent2"/>
                </a:solidFill>
                <a:latin typeface="Abadi" panose="020B0604020104020204" pitchFamily="34" charset="0"/>
                <a:ea typeface="Glacial Indifference"/>
                <a:cs typeface="Glacial Indifference"/>
                <a:sym typeface="Glacial Indifference"/>
              </a:rPr>
              <a:t>Pour les migrants, les réfugiés et les personnes déplacées, en particulier ceux qui sont confrontés au danger, à la séparation, à la discrimination ou à l’incertitude, afin qu’ils trouvent la sécurité, la dignité et l’espoir. (Pause)   Nous prions…</a:t>
            </a:r>
            <a:endParaRPr lang="en-US" sz="3999" dirty="0">
              <a:solidFill>
                <a:schemeClr val="accent2"/>
              </a:solidFill>
              <a:latin typeface="Abadi" panose="020B0604020104020204" pitchFamily="34" charset="0"/>
              <a:ea typeface="Glacial Indifference"/>
              <a:cs typeface="Glacial Indifference"/>
              <a:sym typeface="Glacial Indifference"/>
            </a:endParaRPr>
          </a:p>
        </p:txBody>
      </p:sp>
      <p:sp>
        <p:nvSpPr>
          <p:cNvPr id="3" name="Freeform 3"/>
          <p:cNvSpPr/>
          <p:nvPr/>
        </p:nvSpPr>
        <p:spPr>
          <a:xfrm rot="847481">
            <a:off x="16061037" y="1785945"/>
            <a:ext cx="3144534" cy="3843320"/>
          </a:xfrm>
          <a:custGeom>
            <a:avLst/>
            <a:gdLst/>
            <a:ahLst/>
            <a:cxnLst/>
            <a:rect l="l" t="t" r="r" b="b"/>
            <a:pathLst>
              <a:path w="3144534" h="3843320">
                <a:moveTo>
                  <a:pt x="0" y="0"/>
                </a:moveTo>
                <a:lnTo>
                  <a:pt x="3144534" y="0"/>
                </a:lnTo>
                <a:lnTo>
                  <a:pt x="3144534" y="3843320"/>
                </a:lnTo>
                <a:lnTo>
                  <a:pt x="0" y="384332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3840156">
            <a:off x="-2276323" y="8034328"/>
            <a:ext cx="3844667" cy="2229907"/>
          </a:xfrm>
          <a:custGeom>
            <a:avLst/>
            <a:gdLst/>
            <a:ahLst/>
            <a:cxnLst/>
            <a:rect l="l" t="t" r="r" b="b"/>
            <a:pathLst>
              <a:path w="3844667" h="2229907">
                <a:moveTo>
                  <a:pt x="0" y="0"/>
                </a:moveTo>
                <a:lnTo>
                  <a:pt x="3844667" y="0"/>
                </a:lnTo>
                <a:lnTo>
                  <a:pt x="3844667" y="2229907"/>
                </a:lnTo>
                <a:lnTo>
                  <a:pt x="0" y="22299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241250">
            <a:off x="16198973" y="-1153902"/>
            <a:ext cx="3978974" cy="2307805"/>
          </a:xfrm>
          <a:custGeom>
            <a:avLst/>
            <a:gdLst/>
            <a:ahLst/>
            <a:cxnLst/>
            <a:rect l="l" t="t" r="r" b="b"/>
            <a:pathLst>
              <a:path w="3978974" h="2307805">
                <a:moveTo>
                  <a:pt x="0" y="0"/>
                </a:moveTo>
                <a:lnTo>
                  <a:pt x="3978974" y="0"/>
                </a:lnTo>
                <a:lnTo>
                  <a:pt x="3978974" y="2307804"/>
                </a:lnTo>
                <a:lnTo>
                  <a:pt x="0" y="2307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9652211">
            <a:off x="-889730" y="3646111"/>
            <a:ext cx="2978304" cy="3640149"/>
          </a:xfrm>
          <a:custGeom>
            <a:avLst/>
            <a:gdLst/>
            <a:ahLst/>
            <a:cxnLst/>
            <a:rect l="l" t="t" r="r" b="b"/>
            <a:pathLst>
              <a:path w="2978304" h="3640149">
                <a:moveTo>
                  <a:pt x="0" y="0"/>
                </a:moveTo>
                <a:lnTo>
                  <a:pt x="2978304" y="0"/>
                </a:lnTo>
                <a:lnTo>
                  <a:pt x="2978304" y="3640149"/>
                </a:lnTo>
                <a:lnTo>
                  <a:pt x="0" y="364014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2356248" y="8807975"/>
            <a:ext cx="5848665" cy="1479025"/>
          </a:xfrm>
          <a:custGeom>
            <a:avLst/>
            <a:gdLst/>
            <a:ahLst/>
            <a:cxnLst/>
            <a:rect l="l" t="t" r="r" b="b"/>
            <a:pathLst>
              <a:path w="5848665" h="1479025">
                <a:moveTo>
                  <a:pt x="0" y="0"/>
                </a:moveTo>
                <a:lnTo>
                  <a:pt x="5848665" y="0"/>
                </a:lnTo>
                <a:lnTo>
                  <a:pt x="5848665" y="1479025"/>
                </a:lnTo>
                <a:lnTo>
                  <a:pt x="0" y="1479025"/>
                </a:lnTo>
                <a:lnTo>
                  <a:pt x="0" y="0"/>
                </a:lnTo>
                <a:close/>
              </a:path>
            </a:pathLst>
          </a:custGeom>
          <a:blipFill>
            <a:blip r:embed="rId4"/>
            <a:stretch>
              <a:fillRect t="-23575"/>
            </a:stretch>
          </a:blipFill>
        </p:spPr>
        <p:txBody>
          <a:bodyPr/>
          <a:lstStyle/>
          <a:p>
            <a:endParaRPr lang="en-US"/>
          </a:p>
        </p:txBody>
      </p:sp>
      <p:sp>
        <p:nvSpPr>
          <p:cNvPr id="8" name="TextBox 7">
            <a:extLst>
              <a:ext uri="{FF2B5EF4-FFF2-40B4-BE49-F238E27FC236}">
                <a16:creationId xmlns:a16="http://schemas.microsoft.com/office/drawing/2014/main" id="{B5E161B4-E06C-1F6C-5732-35C33BDD7064}"/>
              </a:ext>
            </a:extLst>
          </p:cNvPr>
          <p:cNvSpPr txBox="1"/>
          <p:nvPr/>
        </p:nvSpPr>
        <p:spPr>
          <a:xfrm>
            <a:off x="304800" y="338172"/>
            <a:ext cx="1066800" cy="707886"/>
          </a:xfrm>
          <a:prstGeom prst="rect">
            <a:avLst/>
          </a:prstGeom>
          <a:noFill/>
        </p:spPr>
        <p:txBody>
          <a:bodyPr wrap="square" rtlCol="0">
            <a:spAutoFit/>
          </a:bodyPr>
          <a:lstStyle/>
          <a:p>
            <a:r>
              <a:rPr lang="en-US" sz="4000" dirty="0">
                <a:solidFill>
                  <a:srgbClr val="00644C"/>
                </a:solidFill>
                <a:latin typeface="Abadi" panose="020B0604020104020204" pitchFamily="34" charset="0"/>
                <a:ea typeface="Glacial Indifference"/>
                <a:cs typeface="Glacial Indifference"/>
                <a:sym typeface="Glacial Indifference"/>
              </a:rPr>
              <a:t>1</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FFFE"/>
        </a:solidFill>
        <a:effectLst/>
      </p:bgPr>
    </p:bg>
    <p:spTree>
      <p:nvGrpSpPr>
        <p:cNvPr id="1" name=""/>
        <p:cNvGrpSpPr/>
        <p:nvPr/>
      </p:nvGrpSpPr>
      <p:grpSpPr>
        <a:xfrm>
          <a:off x="0" y="0"/>
          <a:ext cx="0" cy="0"/>
          <a:chOff x="0" y="0"/>
          <a:chExt cx="0" cy="0"/>
        </a:xfrm>
      </p:grpSpPr>
      <p:sp>
        <p:nvSpPr>
          <p:cNvPr id="2" name="TextBox 2"/>
          <p:cNvSpPr txBox="1"/>
          <p:nvPr/>
        </p:nvSpPr>
        <p:spPr>
          <a:xfrm>
            <a:off x="1666032" y="532948"/>
            <a:ext cx="14846188" cy="8616333"/>
          </a:xfrm>
          <a:prstGeom prst="rect">
            <a:avLst/>
          </a:prstGeom>
        </p:spPr>
        <p:txBody>
          <a:bodyPr wrap="square" lIns="0" tIns="0" rIns="0" bIns="0" rtlCol="0" anchor="t">
            <a:spAutoFit/>
          </a:bodyPr>
          <a:lstStyle/>
          <a:p>
            <a:pPr marL="431799" lvl="1" algn="l">
              <a:spcBef>
                <a:spcPct val="0"/>
              </a:spcBef>
            </a:pPr>
            <a:r>
              <a:rPr lang="en-US" sz="3999" dirty="0">
                <a:solidFill>
                  <a:srgbClr val="00644C"/>
                </a:solidFill>
                <a:latin typeface="Abadi" panose="020B0604020104020204" pitchFamily="34" charset="0"/>
                <a:ea typeface="Glacial Indifference"/>
                <a:cs typeface="Glacial Indifference"/>
                <a:sym typeface="Glacial Indifference"/>
              </a:rPr>
              <a:t>For governments, policymakers, and communities, that decisions regarding migration may uphold justice, human dignity, and compassion. (Pause) We pray…</a:t>
            </a:r>
          </a:p>
          <a:p>
            <a:pPr marL="431799" lvl="1">
              <a:spcBef>
                <a:spcPct val="0"/>
              </a:spcBef>
            </a:pPr>
            <a:r>
              <a:rPr lang="es-ES" sz="3999" dirty="0">
                <a:solidFill>
                  <a:schemeClr val="accent6"/>
                </a:solidFill>
                <a:latin typeface="Abadi" panose="020B0604020104020204" pitchFamily="34" charset="0"/>
                <a:ea typeface="Glacial Indifference"/>
                <a:cs typeface="Glacial Indifference"/>
                <a:sym typeface="Glacial Indifference"/>
              </a:rPr>
              <a:t>Para que los gobiernos, los responsables políticos y las comunidades tomen decisiones en materia de migración que respeten la justicia, la dignidad humana y la compasión. (Pausa) Rezamos…</a:t>
            </a:r>
          </a:p>
          <a:p>
            <a:pPr marL="431799" lvl="1">
              <a:spcBef>
                <a:spcPct val="0"/>
              </a:spcBef>
            </a:pPr>
            <a:r>
              <a:rPr lang="en-US" sz="4000" dirty="0">
                <a:solidFill>
                  <a:schemeClr val="accent1">
                    <a:lumMod val="75000"/>
                  </a:schemeClr>
                </a:solidFill>
                <a:latin typeface="Abadi" panose="020B0604020104020204" pitchFamily="34" charset="0"/>
              </a:rPr>
              <a:t>Para </a:t>
            </a:r>
            <a:r>
              <a:rPr lang="en-US" sz="4000" dirty="0" err="1">
                <a:solidFill>
                  <a:schemeClr val="accent1">
                    <a:lumMod val="75000"/>
                  </a:schemeClr>
                </a:solidFill>
                <a:latin typeface="Abadi" panose="020B0604020104020204" pitchFamily="34" charset="0"/>
              </a:rPr>
              <a:t>que</a:t>
            </a:r>
            <a:r>
              <a:rPr lang="en-US" sz="4000" dirty="0">
                <a:solidFill>
                  <a:schemeClr val="accent1">
                    <a:lumMod val="75000"/>
                  </a:schemeClr>
                </a:solidFill>
                <a:latin typeface="Abadi" panose="020B0604020104020204" pitchFamily="34" charset="0"/>
              </a:rPr>
              <a:t>, no </a:t>
            </a:r>
            <a:r>
              <a:rPr lang="en-US" sz="4000" dirty="0" err="1">
                <a:solidFill>
                  <a:schemeClr val="accent1">
                    <a:lumMod val="75000"/>
                  </a:schemeClr>
                </a:solidFill>
                <a:latin typeface="Abadi" panose="020B0604020104020204" pitchFamily="34" charset="0"/>
              </a:rPr>
              <a:t>caso</a:t>
            </a:r>
            <a:r>
              <a:rPr lang="en-US" sz="4000" dirty="0">
                <a:solidFill>
                  <a:schemeClr val="accent1">
                    <a:lumMod val="75000"/>
                  </a:schemeClr>
                </a:solidFill>
                <a:latin typeface="Abadi" panose="020B0604020104020204" pitchFamily="34" charset="0"/>
              </a:rPr>
              <a:t> dos </a:t>
            </a:r>
            <a:r>
              <a:rPr lang="en-US" sz="4000" dirty="0" err="1">
                <a:solidFill>
                  <a:schemeClr val="accent1">
                    <a:lumMod val="75000"/>
                  </a:schemeClr>
                </a:solidFill>
                <a:latin typeface="Abadi" panose="020B0604020104020204" pitchFamily="34" charset="0"/>
              </a:rPr>
              <a:t>governos</a:t>
            </a:r>
            <a:r>
              <a:rPr lang="en-US" sz="4000" dirty="0">
                <a:solidFill>
                  <a:schemeClr val="accent1">
                    <a:lumMod val="75000"/>
                  </a:schemeClr>
                </a:solidFill>
                <a:latin typeface="Abadi" panose="020B0604020104020204" pitchFamily="34" charset="0"/>
              </a:rPr>
              <a:t>, dos </a:t>
            </a:r>
            <a:r>
              <a:rPr lang="en-US" sz="4000" dirty="0" err="1">
                <a:solidFill>
                  <a:schemeClr val="accent1">
                    <a:lumMod val="75000"/>
                  </a:schemeClr>
                </a:solidFill>
                <a:latin typeface="Abadi" panose="020B0604020104020204" pitchFamily="34" charset="0"/>
              </a:rPr>
              <a:t>decisores</a:t>
            </a:r>
            <a:r>
              <a:rPr lang="en-US" sz="4000" dirty="0">
                <a:solidFill>
                  <a:schemeClr val="accent1">
                    <a:lumMod val="75000"/>
                  </a:schemeClr>
                </a:solidFill>
                <a:latin typeface="Abadi" panose="020B0604020104020204" pitchFamily="34" charset="0"/>
              </a:rPr>
              <a:t> </a:t>
            </a:r>
            <a:r>
              <a:rPr lang="en-US" sz="4000" dirty="0" err="1">
                <a:solidFill>
                  <a:schemeClr val="accent1">
                    <a:lumMod val="75000"/>
                  </a:schemeClr>
                </a:solidFill>
                <a:latin typeface="Abadi" panose="020B0604020104020204" pitchFamily="34" charset="0"/>
              </a:rPr>
              <a:t>políticos</a:t>
            </a:r>
            <a:r>
              <a:rPr lang="en-US" sz="4000" dirty="0">
                <a:solidFill>
                  <a:schemeClr val="accent1">
                    <a:lumMod val="75000"/>
                  </a:schemeClr>
                </a:solidFill>
                <a:latin typeface="Abadi" panose="020B0604020104020204" pitchFamily="34" charset="0"/>
              </a:rPr>
              <a:t> e das comunidades, as </a:t>
            </a:r>
            <a:r>
              <a:rPr lang="en-US" sz="4000" dirty="0" err="1">
                <a:solidFill>
                  <a:schemeClr val="accent1">
                    <a:lumMod val="75000"/>
                  </a:schemeClr>
                </a:solidFill>
                <a:latin typeface="Abadi" panose="020B0604020104020204" pitchFamily="34" charset="0"/>
              </a:rPr>
              <a:t>decisões</a:t>
            </a:r>
            <a:r>
              <a:rPr lang="en-US" sz="4000" dirty="0">
                <a:solidFill>
                  <a:schemeClr val="accent1">
                    <a:lumMod val="75000"/>
                  </a:schemeClr>
                </a:solidFill>
                <a:latin typeface="Abadi" panose="020B0604020104020204" pitchFamily="34" charset="0"/>
              </a:rPr>
              <a:t> </a:t>
            </a:r>
            <a:r>
              <a:rPr lang="en-US" sz="4000" dirty="0" err="1">
                <a:solidFill>
                  <a:schemeClr val="accent1">
                    <a:lumMod val="75000"/>
                  </a:schemeClr>
                </a:solidFill>
                <a:latin typeface="Abadi" panose="020B0604020104020204" pitchFamily="34" charset="0"/>
              </a:rPr>
              <a:t>relativas</a:t>
            </a:r>
            <a:r>
              <a:rPr lang="en-US" sz="4000" dirty="0">
                <a:solidFill>
                  <a:schemeClr val="accent1">
                    <a:lumMod val="75000"/>
                  </a:schemeClr>
                </a:solidFill>
                <a:latin typeface="Abadi" panose="020B0604020104020204" pitchFamily="34" charset="0"/>
              </a:rPr>
              <a:t> à </a:t>
            </a:r>
            <a:r>
              <a:rPr lang="en-US" sz="4000" dirty="0" err="1">
                <a:solidFill>
                  <a:schemeClr val="accent1">
                    <a:lumMod val="75000"/>
                  </a:schemeClr>
                </a:solidFill>
                <a:latin typeface="Abadi" panose="020B0604020104020204" pitchFamily="34" charset="0"/>
              </a:rPr>
              <a:t>migração</a:t>
            </a:r>
            <a:r>
              <a:rPr lang="en-US" sz="4000" dirty="0">
                <a:solidFill>
                  <a:schemeClr val="accent1">
                    <a:lumMod val="75000"/>
                  </a:schemeClr>
                </a:solidFill>
                <a:latin typeface="Abadi" panose="020B0604020104020204" pitchFamily="34" charset="0"/>
              </a:rPr>
              <a:t> </a:t>
            </a:r>
            <a:r>
              <a:rPr lang="en-US" sz="4000" dirty="0" err="1">
                <a:solidFill>
                  <a:schemeClr val="accent1">
                    <a:lumMod val="75000"/>
                  </a:schemeClr>
                </a:solidFill>
                <a:latin typeface="Abadi" panose="020B0604020104020204" pitchFamily="34" charset="0"/>
              </a:rPr>
              <a:t>possam</a:t>
            </a:r>
            <a:r>
              <a:rPr lang="en-US" sz="4000" dirty="0">
                <a:solidFill>
                  <a:schemeClr val="accent1">
                    <a:lumMod val="75000"/>
                  </a:schemeClr>
                </a:solidFill>
                <a:latin typeface="Abadi" panose="020B0604020104020204" pitchFamily="34" charset="0"/>
              </a:rPr>
              <a:t> defender a </a:t>
            </a:r>
            <a:r>
              <a:rPr lang="en-US" sz="4000" dirty="0" err="1">
                <a:solidFill>
                  <a:schemeClr val="accent1">
                    <a:lumMod val="75000"/>
                  </a:schemeClr>
                </a:solidFill>
                <a:latin typeface="Abadi" panose="020B0604020104020204" pitchFamily="34" charset="0"/>
              </a:rPr>
              <a:t>justiça</a:t>
            </a:r>
            <a:r>
              <a:rPr lang="en-US" sz="4000" dirty="0">
                <a:solidFill>
                  <a:schemeClr val="accent1">
                    <a:lumMod val="75000"/>
                  </a:schemeClr>
                </a:solidFill>
                <a:latin typeface="Abadi" panose="020B0604020104020204" pitchFamily="34" charset="0"/>
              </a:rPr>
              <a:t>, a </a:t>
            </a:r>
            <a:r>
              <a:rPr lang="en-US" sz="4000" dirty="0" err="1">
                <a:solidFill>
                  <a:schemeClr val="accent1">
                    <a:lumMod val="75000"/>
                  </a:schemeClr>
                </a:solidFill>
                <a:latin typeface="Abadi" panose="020B0604020104020204" pitchFamily="34" charset="0"/>
              </a:rPr>
              <a:t>dignidade</a:t>
            </a:r>
            <a:r>
              <a:rPr lang="en-US" sz="4000" dirty="0">
                <a:solidFill>
                  <a:schemeClr val="accent1">
                    <a:lumMod val="75000"/>
                  </a:schemeClr>
                </a:solidFill>
                <a:latin typeface="Abadi" panose="020B0604020104020204" pitchFamily="34" charset="0"/>
              </a:rPr>
              <a:t> humana e a </a:t>
            </a:r>
            <a:r>
              <a:rPr lang="en-US" sz="4000" dirty="0" err="1">
                <a:solidFill>
                  <a:schemeClr val="accent1">
                    <a:lumMod val="75000"/>
                  </a:schemeClr>
                </a:solidFill>
                <a:latin typeface="Abadi" panose="020B0604020104020204" pitchFamily="34" charset="0"/>
              </a:rPr>
              <a:t>compaixão</a:t>
            </a:r>
            <a:r>
              <a:rPr lang="en-US" sz="4000" dirty="0">
                <a:solidFill>
                  <a:schemeClr val="accent1">
                    <a:lumMod val="75000"/>
                  </a:schemeClr>
                </a:solidFill>
                <a:latin typeface="Abadi" panose="020B0604020104020204" pitchFamily="34" charset="0"/>
              </a:rPr>
              <a:t>. (Pausa) </a:t>
            </a:r>
            <a:r>
              <a:rPr lang="en-US" sz="4000" dirty="0" err="1">
                <a:solidFill>
                  <a:schemeClr val="accent1">
                    <a:lumMod val="75000"/>
                  </a:schemeClr>
                </a:solidFill>
                <a:latin typeface="Abadi" panose="020B0604020104020204" pitchFamily="34" charset="0"/>
              </a:rPr>
              <a:t>Rezamos</a:t>
            </a:r>
            <a:r>
              <a:rPr lang="en-US" sz="4000" dirty="0">
                <a:solidFill>
                  <a:schemeClr val="accent1">
                    <a:lumMod val="75000"/>
                  </a:schemeClr>
                </a:solidFill>
                <a:latin typeface="Abadi" panose="020B0604020104020204" pitchFamily="34" charset="0"/>
              </a:rPr>
              <a:t>…</a:t>
            </a:r>
            <a:endParaRPr lang="en-US" sz="3999" dirty="0">
              <a:solidFill>
                <a:schemeClr val="accent1">
                  <a:lumMod val="75000"/>
                </a:schemeClr>
              </a:solidFill>
              <a:latin typeface="Abadi" panose="020B0604020104020204" pitchFamily="34" charset="0"/>
              <a:ea typeface="Glacial Indifference"/>
              <a:cs typeface="Glacial Indifference"/>
              <a:sym typeface="Glacial Indifference"/>
            </a:endParaRPr>
          </a:p>
          <a:p>
            <a:pPr marL="431799" lvl="1">
              <a:spcBef>
                <a:spcPct val="0"/>
              </a:spcBef>
            </a:pPr>
            <a:r>
              <a:rPr lang="fr-FR" sz="3999" dirty="0">
                <a:solidFill>
                  <a:schemeClr val="accent2"/>
                </a:solidFill>
                <a:latin typeface="Abadi" panose="020B0604020104020204" pitchFamily="34" charset="0"/>
                <a:ea typeface="Glacial Indifference"/>
                <a:cs typeface="Glacial Indifference"/>
                <a:sym typeface="Glacial Indifference"/>
              </a:rPr>
              <a:t>Pour que les gouvernements, les décideurs politiques et les communautés prennent des décisions en matière de migration qui respectent la justice, la dignité humaine et la compassion. (Pause) Nous prions…</a:t>
            </a:r>
            <a:endParaRPr lang="en-US" sz="3999" dirty="0">
              <a:solidFill>
                <a:schemeClr val="accent2"/>
              </a:solidFill>
              <a:latin typeface="Abadi" panose="020B0604020104020204" pitchFamily="34" charset="0"/>
              <a:ea typeface="Glacial Indifference"/>
              <a:cs typeface="Glacial Indifference"/>
              <a:sym typeface="Glacial Indifference"/>
            </a:endParaRPr>
          </a:p>
        </p:txBody>
      </p:sp>
      <p:sp>
        <p:nvSpPr>
          <p:cNvPr id="3" name="Freeform 3"/>
          <p:cNvSpPr/>
          <p:nvPr/>
        </p:nvSpPr>
        <p:spPr>
          <a:xfrm rot="847481">
            <a:off x="16061037" y="1785945"/>
            <a:ext cx="3144534" cy="3843320"/>
          </a:xfrm>
          <a:custGeom>
            <a:avLst/>
            <a:gdLst/>
            <a:ahLst/>
            <a:cxnLst/>
            <a:rect l="l" t="t" r="r" b="b"/>
            <a:pathLst>
              <a:path w="3144534" h="3843320">
                <a:moveTo>
                  <a:pt x="0" y="0"/>
                </a:moveTo>
                <a:lnTo>
                  <a:pt x="3144534" y="0"/>
                </a:lnTo>
                <a:lnTo>
                  <a:pt x="3144534" y="3843320"/>
                </a:lnTo>
                <a:lnTo>
                  <a:pt x="0" y="384332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3840156">
            <a:off x="-2276323" y="8034328"/>
            <a:ext cx="3844667" cy="2229907"/>
          </a:xfrm>
          <a:custGeom>
            <a:avLst/>
            <a:gdLst/>
            <a:ahLst/>
            <a:cxnLst/>
            <a:rect l="l" t="t" r="r" b="b"/>
            <a:pathLst>
              <a:path w="3844667" h="2229907">
                <a:moveTo>
                  <a:pt x="0" y="0"/>
                </a:moveTo>
                <a:lnTo>
                  <a:pt x="3844667" y="0"/>
                </a:lnTo>
                <a:lnTo>
                  <a:pt x="3844667" y="2229907"/>
                </a:lnTo>
                <a:lnTo>
                  <a:pt x="0" y="22299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241250">
            <a:off x="16198973" y="-1153902"/>
            <a:ext cx="3978974" cy="2307805"/>
          </a:xfrm>
          <a:custGeom>
            <a:avLst/>
            <a:gdLst/>
            <a:ahLst/>
            <a:cxnLst/>
            <a:rect l="l" t="t" r="r" b="b"/>
            <a:pathLst>
              <a:path w="3978974" h="2307805">
                <a:moveTo>
                  <a:pt x="0" y="0"/>
                </a:moveTo>
                <a:lnTo>
                  <a:pt x="3978974" y="0"/>
                </a:lnTo>
                <a:lnTo>
                  <a:pt x="3978974" y="2307804"/>
                </a:lnTo>
                <a:lnTo>
                  <a:pt x="0" y="2307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9652211">
            <a:off x="-889730" y="3646111"/>
            <a:ext cx="2978304" cy="3640149"/>
          </a:xfrm>
          <a:custGeom>
            <a:avLst/>
            <a:gdLst/>
            <a:ahLst/>
            <a:cxnLst/>
            <a:rect l="l" t="t" r="r" b="b"/>
            <a:pathLst>
              <a:path w="2978304" h="3640149">
                <a:moveTo>
                  <a:pt x="0" y="0"/>
                </a:moveTo>
                <a:lnTo>
                  <a:pt x="2978304" y="0"/>
                </a:lnTo>
                <a:lnTo>
                  <a:pt x="2978304" y="3640149"/>
                </a:lnTo>
                <a:lnTo>
                  <a:pt x="0" y="364014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2356248" y="8807975"/>
            <a:ext cx="5848665" cy="1479025"/>
          </a:xfrm>
          <a:custGeom>
            <a:avLst/>
            <a:gdLst/>
            <a:ahLst/>
            <a:cxnLst/>
            <a:rect l="l" t="t" r="r" b="b"/>
            <a:pathLst>
              <a:path w="5848665" h="1479025">
                <a:moveTo>
                  <a:pt x="0" y="0"/>
                </a:moveTo>
                <a:lnTo>
                  <a:pt x="5848665" y="0"/>
                </a:lnTo>
                <a:lnTo>
                  <a:pt x="5848665" y="1479025"/>
                </a:lnTo>
                <a:lnTo>
                  <a:pt x="0" y="1479025"/>
                </a:lnTo>
                <a:lnTo>
                  <a:pt x="0" y="0"/>
                </a:lnTo>
                <a:close/>
              </a:path>
            </a:pathLst>
          </a:custGeom>
          <a:blipFill>
            <a:blip r:embed="rId4"/>
            <a:stretch>
              <a:fillRect t="-23575"/>
            </a:stretch>
          </a:blipFill>
        </p:spPr>
        <p:txBody>
          <a:bodyPr/>
          <a:lstStyle/>
          <a:p>
            <a:endParaRPr lang="en-US"/>
          </a:p>
        </p:txBody>
      </p:sp>
      <p:sp>
        <p:nvSpPr>
          <p:cNvPr id="8" name="TextBox 7">
            <a:extLst>
              <a:ext uri="{FF2B5EF4-FFF2-40B4-BE49-F238E27FC236}">
                <a16:creationId xmlns:a16="http://schemas.microsoft.com/office/drawing/2014/main" id="{6EAC2208-6BD1-3753-5178-5E16FB5BEBA0}"/>
              </a:ext>
            </a:extLst>
          </p:cNvPr>
          <p:cNvSpPr txBox="1"/>
          <p:nvPr/>
        </p:nvSpPr>
        <p:spPr>
          <a:xfrm>
            <a:off x="304800" y="338172"/>
            <a:ext cx="1066800" cy="707886"/>
          </a:xfrm>
          <a:prstGeom prst="rect">
            <a:avLst/>
          </a:prstGeom>
          <a:noFill/>
        </p:spPr>
        <p:txBody>
          <a:bodyPr wrap="square" rtlCol="0">
            <a:spAutoFit/>
          </a:bodyPr>
          <a:lstStyle/>
          <a:p>
            <a:r>
              <a:rPr lang="en-US" sz="4000" dirty="0">
                <a:solidFill>
                  <a:srgbClr val="00644C"/>
                </a:solidFill>
                <a:latin typeface="Abadi" panose="020B0604020104020204" pitchFamily="34" charset="0"/>
                <a:ea typeface="Glacial Indifference"/>
                <a:cs typeface="Glacial Indifference"/>
                <a:sym typeface="Glacial Indifference"/>
              </a:rPr>
              <a:t>2</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FFFE"/>
        </a:solidFill>
        <a:effectLst/>
      </p:bgPr>
    </p:bg>
    <p:spTree>
      <p:nvGrpSpPr>
        <p:cNvPr id="1" name=""/>
        <p:cNvGrpSpPr/>
        <p:nvPr/>
      </p:nvGrpSpPr>
      <p:grpSpPr>
        <a:xfrm>
          <a:off x="0" y="0"/>
          <a:ext cx="0" cy="0"/>
          <a:chOff x="0" y="0"/>
          <a:chExt cx="0" cy="0"/>
        </a:xfrm>
      </p:grpSpPr>
      <p:sp>
        <p:nvSpPr>
          <p:cNvPr id="2" name="TextBox 2"/>
          <p:cNvSpPr txBox="1"/>
          <p:nvPr/>
        </p:nvSpPr>
        <p:spPr>
          <a:xfrm>
            <a:off x="1213117" y="585782"/>
            <a:ext cx="16084763" cy="8615948"/>
          </a:xfrm>
          <a:prstGeom prst="rect">
            <a:avLst/>
          </a:prstGeom>
        </p:spPr>
        <p:txBody>
          <a:bodyPr lIns="0" tIns="0" rIns="0" bIns="0" rtlCol="0" anchor="t">
            <a:spAutoFit/>
          </a:bodyPr>
          <a:lstStyle/>
          <a:p>
            <a:pPr marL="431799" lvl="1" algn="l">
              <a:spcBef>
                <a:spcPct val="0"/>
              </a:spcBef>
            </a:pPr>
            <a:r>
              <a:rPr lang="en-US" sz="3999" dirty="0">
                <a:solidFill>
                  <a:srgbClr val="00644C"/>
                </a:solidFill>
                <a:latin typeface="Abadi" panose="020B0604020104020204" pitchFamily="34" charset="0"/>
                <a:ea typeface="Glacial Indifference"/>
                <a:cs typeface="Glacial Indifference"/>
                <a:sym typeface="Glacial Indifference"/>
              </a:rPr>
              <a:t>For faith communities, religious congregations, and civil society organizations accompanying migrants, that they may continue to be signs of welcome and solidarity. (Pause)  We pray...</a:t>
            </a:r>
          </a:p>
          <a:p>
            <a:pPr marL="431799" lvl="1">
              <a:spcBef>
                <a:spcPct val="0"/>
              </a:spcBef>
            </a:pPr>
            <a:r>
              <a:rPr lang="es-ES" sz="3999" dirty="0">
                <a:solidFill>
                  <a:schemeClr val="accent6"/>
                </a:solidFill>
                <a:latin typeface="Abadi" panose="020B0604020104020204" pitchFamily="34" charset="0"/>
                <a:ea typeface="Glacial Indifference"/>
                <a:cs typeface="Glacial Indifference"/>
                <a:sym typeface="Glacial Indifference"/>
              </a:rPr>
              <a:t>Por las comunidades de fe, las congregaciones religiosas y las organizaciones de la sociedad civil que acompañan a los migrantes, para que sigan siendo signos de acogida y solidaridad. (Pausa)  Oremos...</a:t>
            </a:r>
            <a:endParaRPr lang="en-US" sz="3999" dirty="0">
              <a:solidFill>
                <a:schemeClr val="accent6"/>
              </a:solidFill>
              <a:latin typeface="Abadi" panose="020B0604020104020204" pitchFamily="34" charset="0"/>
              <a:ea typeface="Glacial Indifference"/>
              <a:cs typeface="Glacial Indifference"/>
              <a:sym typeface="Glacial Indifference"/>
            </a:endParaRPr>
          </a:p>
          <a:p>
            <a:pPr marL="431799" lvl="1">
              <a:spcBef>
                <a:spcPct val="0"/>
              </a:spcBef>
            </a:pPr>
            <a:r>
              <a:rPr lang="pt-BR" sz="3999" dirty="0">
                <a:solidFill>
                  <a:schemeClr val="accent1">
                    <a:lumMod val="75000"/>
                  </a:schemeClr>
                </a:solidFill>
                <a:latin typeface="Abadi" panose="020B0604020104020204" pitchFamily="34" charset="0"/>
                <a:ea typeface="Glacial Indifference"/>
                <a:cs typeface="Glacial Indifference"/>
                <a:sym typeface="Glacial Indifference"/>
              </a:rPr>
              <a:t>Pelas comunidades de fé, congregações religiosas e organizações da sociedade civil que acompanham os migrantes, para que continuem a ser sinais de acolhimento e solidariedade. (Pausa)  Oramos...</a:t>
            </a:r>
          </a:p>
          <a:p>
            <a:pPr marL="431799" lvl="1">
              <a:spcBef>
                <a:spcPct val="0"/>
              </a:spcBef>
            </a:pPr>
            <a:r>
              <a:rPr lang="fr-FR" sz="3999" dirty="0">
                <a:solidFill>
                  <a:schemeClr val="accent2"/>
                </a:solidFill>
                <a:latin typeface="Abadi" panose="020B0604020104020204" pitchFamily="34" charset="0"/>
                <a:ea typeface="Glacial Indifference"/>
                <a:cs typeface="Glacial Indifference"/>
                <a:sym typeface="Glacial Indifference"/>
              </a:rPr>
              <a:t>Pour les communautés de foi, les congrégations religieuses et les organisations de la société civile qui accompagnent les migrants, afin qu’elles continuent d’être des signes d’accueil et de solidarité. (Pause)  Nous prions…</a:t>
            </a:r>
            <a:endParaRPr lang="en-US" sz="3999" dirty="0">
              <a:solidFill>
                <a:schemeClr val="accent2"/>
              </a:solidFill>
              <a:latin typeface="Abadi" panose="020B0604020104020204" pitchFamily="34" charset="0"/>
              <a:ea typeface="Glacial Indifference"/>
              <a:cs typeface="Glacial Indifference"/>
              <a:sym typeface="Glacial Indifference"/>
            </a:endParaRPr>
          </a:p>
        </p:txBody>
      </p:sp>
      <p:sp>
        <p:nvSpPr>
          <p:cNvPr id="3" name="Freeform 3"/>
          <p:cNvSpPr/>
          <p:nvPr/>
        </p:nvSpPr>
        <p:spPr>
          <a:xfrm rot="847481">
            <a:off x="16061037" y="1785945"/>
            <a:ext cx="3144534" cy="3843320"/>
          </a:xfrm>
          <a:custGeom>
            <a:avLst/>
            <a:gdLst/>
            <a:ahLst/>
            <a:cxnLst/>
            <a:rect l="l" t="t" r="r" b="b"/>
            <a:pathLst>
              <a:path w="3144534" h="3843320">
                <a:moveTo>
                  <a:pt x="0" y="0"/>
                </a:moveTo>
                <a:lnTo>
                  <a:pt x="3144534" y="0"/>
                </a:lnTo>
                <a:lnTo>
                  <a:pt x="3144534" y="3843320"/>
                </a:lnTo>
                <a:lnTo>
                  <a:pt x="0" y="384332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3840156">
            <a:off x="-2276323" y="8034328"/>
            <a:ext cx="3844667" cy="2229907"/>
          </a:xfrm>
          <a:custGeom>
            <a:avLst/>
            <a:gdLst/>
            <a:ahLst/>
            <a:cxnLst/>
            <a:rect l="l" t="t" r="r" b="b"/>
            <a:pathLst>
              <a:path w="3844667" h="2229907">
                <a:moveTo>
                  <a:pt x="0" y="0"/>
                </a:moveTo>
                <a:lnTo>
                  <a:pt x="3844667" y="0"/>
                </a:lnTo>
                <a:lnTo>
                  <a:pt x="3844667" y="2229907"/>
                </a:lnTo>
                <a:lnTo>
                  <a:pt x="0" y="22299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241250">
            <a:off x="16198973" y="-1153902"/>
            <a:ext cx="3978974" cy="2307805"/>
          </a:xfrm>
          <a:custGeom>
            <a:avLst/>
            <a:gdLst/>
            <a:ahLst/>
            <a:cxnLst/>
            <a:rect l="l" t="t" r="r" b="b"/>
            <a:pathLst>
              <a:path w="3978974" h="2307805">
                <a:moveTo>
                  <a:pt x="0" y="0"/>
                </a:moveTo>
                <a:lnTo>
                  <a:pt x="3978974" y="0"/>
                </a:lnTo>
                <a:lnTo>
                  <a:pt x="3978974" y="2307804"/>
                </a:lnTo>
                <a:lnTo>
                  <a:pt x="0" y="2307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9652211">
            <a:off x="-889730" y="3646111"/>
            <a:ext cx="2978304" cy="3640149"/>
          </a:xfrm>
          <a:custGeom>
            <a:avLst/>
            <a:gdLst/>
            <a:ahLst/>
            <a:cxnLst/>
            <a:rect l="l" t="t" r="r" b="b"/>
            <a:pathLst>
              <a:path w="2978304" h="3640149">
                <a:moveTo>
                  <a:pt x="0" y="0"/>
                </a:moveTo>
                <a:lnTo>
                  <a:pt x="2978304" y="0"/>
                </a:lnTo>
                <a:lnTo>
                  <a:pt x="2978304" y="3640149"/>
                </a:lnTo>
                <a:lnTo>
                  <a:pt x="0" y="364014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2356248" y="8807975"/>
            <a:ext cx="5848665" cy="1479025"/>
          </a:xfrm>
          <a:custGeom>
            <a:avLst/>
            <a:gdLst/>
            <a:ahLst/>
            <a:cxnLst/>
            <a:rect l="l" t="t" r="r" b="b"/>
            <a:pathLst>
              <a:path w="5848665" h="1479025">
                <a:moveTo>
                  <a:pt x="0" y="0"/>
                </a:moveTo>
                <a:lnTo>
                  <a:pt x="5848665" y="0"/>
                </a:lnTo>
                <a:lnTo>
                  <a:pt x="5848665" y="1479025"/>
                </a:lnTo>
                <a:lnTo>
                  <a:pt x="0" y="1479025"/>
                </a:lnTo>
                <a:lnTo>
                  <a:pt x="0" y="0"/>
                </a:lnTo>
                <a:close/>
              </a:path>
            </a:pathLst>
          </a:custGeom>
          <a:blipFill>
            <a:blip r:embed="rId4"/>
            <a:stretch>
              <a:fillRect t="-23575"/>
            </a:stretch>
          </a:blipFill>
        </p:spPr>
        <p:txBody>
          <a:bodyPr/>
          <a:lstStyle/>
          <a:p>
            <a:endParaRPr lang="en-US"/>
          </a:p>
        </p:txBody>
      </p:sp>
      <p:sp>
        <p:nvSpPr>
          <p:cNvPr id="8" name="TextBox 7">
            <a:extLst>
              <a:ext uri="{FF2B5EF4-FFF2-40B4-BE49-F238E27FC236}">
                <a16:creationId xmlns:a16="http://schemas.microsoft.com/office/drawing/2014/main" id="{38E35267-99DB-2F70-6DB7-FC7FC1D4C028}"/>
              </a:ext>
            </a:extLst>
          </p:cNvPr>
          <p:cNvSpPr txBox="1"/>
          <p:nvPr/>
        </p:nvSpPr>
        <p:spPr>
          <a:xfrm>
            <a:off x="347680" y="342597"/>
            <a:ext cx="1066800" cy="707886"/>
          </a:xfrm>
          <a:prstGeom prst="rect">
            <a:avLst/>
          </a:prstGeom>
          <a:noFill/>
        </p:spPr>
        <p:txBody>
          <a:bodyPr wrap="square" rtlCol="0">
            <a:spAutoFit/>
          </a:bodyPr>
          <a:lstStyle/>
          <a:p>
            <a:r>
              <a:rPr lang="en-GB" sz="4000" dirty="0">
                <a:solidFill>
                  <a:srgbClr val="00644C"/>
                </a:solidFill>
                <a:latin typeface="Abadi" panose="020B0604020104020204" pitchFamily="34" charset="0"/>
                <a:sym typeface="Glacial Indifference"/>
              </a:rPr>
              <a:t>3</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FFFE"/>
        </a:solidFill>
        <a:effectLst/>
      </p:bgPr>
    </p:bg>
    <p:spTree>
      <p:nvGrpSpPr>
        <p:cNvPr id="1" name=""/>
        <p:cNvGrpSpPr/>
        <p:nvPr/>
      </p:nvGrpSpPr>
      <p:grpSpPr>
        <a:xfrm>
          <a:off x="0" y="0"/>
          <a:ext cx="0" cy="0"/>
          <a:chOff x="0" y="0"/>
          <a:chExt cx="0" cy="0"/>
        </a:xfrm>
      </p:grpSpPr>
      <p:sp>
        <p:nvSpPr>
          <p:cNvPr id="2" name="TextBox 2"/>
          <p:cNvSpPr txBox="1"/>
          <p:nvPr/>
        </p:nvSpPr>
        <p:spPr>
          <a:xfrm>
            <a:off x="1267326" y="638387"/>
            <a:ext cx="14325600" cy="8569975"/>
          </a:xfrm>
          <a:prstGeom prst="rect">
            <a:avLst/>
          </a:prstGeom>
        </p:spPr>
        <p:txBody>
          <a:bodyPr wrap="square" lIns="0" tIns="0" rIns="0" bIns="0" rtlCol="0" anchor="t">
            <a:spAutoFit/>
          </a:bodyPr>
          <a:lstStyle/>
          <a:p>
            <a:pPr marL="431799" lvl="1" algn="l">
              <a:lnSpc>
                <a:spcPts val="5599"/>
              </a:lnSpc>
              <a:spcBef>
                <a:spcPct val="0"/>
              </a:spcBef>
            </a:pPr>
            <a:r>
              <a:rPr lang="en-US" sz="3999" dirty="0">
                <a:solidFill>
                  <a:srgbClr val="00644C"/>
                </a:solidFill>
                <a:latin typeface="Abadi" panose="020B0604020104020204" pitchFamily="34" charset="0"/>
                <a:ea typeface="Glacial Indifference"/>
                <a:cs typeface="Glacial Indifference"/>
                <a:sym typeface="Glacial Indifference"/>
              </a:rPr>
              <a:t>For families separated by migration and conflict, that they may be strengthened by love and reunited in peace. (Pause)  We pray...</a:t>
            </a:r>
          </a:p>
          <a:p>
            <a:pPr marL="431799" lvl="1">
              <a:lnSpc>
                <a:spcPts val="5599"/>
              </a:lnSpc>
              <a:spcBef>
                <a:spcPct val="0"/>
              </a:spcBef>
            </a:pPr>
            <a:r>
              <a:rPr lang="es-ES" sz="3999" dirty="0">
                <a:solidFill>
                  <a:schemeClr val="accent6"/>
                </a:solidFill>
                <a:latin typeface="Abadi" panose="020B0604020104020204" pitchFamily="34" charset="0"/>
                <a:ea typeface="Glacial Indifference"/>
                <a:cs typeface="Glacial Indifference"/>
                <a:sym typeface="Glacial Indifference"/>
              </a:rPr>
              <a:t>Por las familias separadas por la migración y los conflictos, para que el amor las fortalezca y se reúnan en paz. (Pausa)  Oramos...</a:t>
            </a:r>
            <a:endParaRPr lang="en-US" sz="3999" dirty="0">
              <a:solidFill>
                <a:schemeClr val="accent6"/>
              </a:solidFill>
              <a:latin typeface="Abadi" panose="020B0604020104020204" pitchFamily="34" charset="0"/>
              <a:ea typeface="Glacial Indifference"/>
              <a:cs typeface="Glacial Indifference"/>
              <a:sym typeface="Glacial Indifference"/>
            </a:endParaRPr>
          </a:p>
          <a:p>
            <a:pPr marL="431799" lvl="1">
              <a:lnSpc>
                <a:spcPts val="5599"/>
              </a:lnSpc>
              <a:spcBef>
                <a:spcPct val="0"/>
              </a:spcBef>
            </a:pPr>
            <a:r>
              <a:rPr lang="pt-BR" sz="3999" dirty="0">
                <a:solidFill>
                  <a:schemeClr val="accent1">
                    <a:lumMod val="75000"/>
                  </a:schemeClr>
                </a:solidFill>
                <a:latin typeface="Abadi" panose="020B0604020104020204" pitchFamily="34" charset="0"/>
                <a:ea typeface="Glacial Indifference"/>
                <a:cs typeface="Glacial Indifference"/>
                <a:sym typeface="Glacial Indifference"/>
              </a:rPr>
              <a:t>Pelas famílias separadas pela migração e pelos conflitos, para que sejam fortalecidas pelo amor e reunidas em paz. (Pausa)  Oramos...</a:t>
            </a:r>
            <a:endParaRPr lang="en-US" sz="3999" dirty="0">
              <a:solidFill>
                <a:schemeClr val="accent1">
                  <a:lumMod val="75000"/>
                </a:schemeClr>
              </a:solidFill>
              <a:latin typeface="Abadi" panose="020B0604020104020204" pitchFamily="34" charset="0"/>
              <a:ea typeface="Glacial Indifference"/>
              <a:cs typeface="Glacial Indifference"/>
              <a:sym typeface="Glacial Indifference"/>
            </a:endParaRPr>
          </a:p>
          <a:p>
            <a:pPr marL="431799" lvl="1">
              <a:lnSpc>
                <a:spcPts val="5599"/>
              </a:lnSpc>
              <a:spcBef>
                <a:spcPct val="0"/>
              </a:spcBef>
            </a:pPr>
            <a:r>
              <a:rPr lang="fr-FR" sz="3999" dirty="0">
                <a:solidFill>
                  <a:schemeClr val="accent2"/>
                </a:solidFill>
                <a:latin typeface="Abadi" panose="020B0604020104020204" pitchFamily="34" charset="0"/>
                <a:ea typeface="Glacial Indifference"/>
                <a:cs typeface="Glacial Indifference"/>
                <a:sym typeface="Glacial Indifference"/>
              </a:rPr>
              <a:t>Pour les familles séparées par la migration et les conflits, afin qu’elles soient fortifiées par l’amour et réunies dans la paix. (Pause)  Nous prions…</a:t>
            </a:r>
            <a:endParaRPr lang="en-US" sz="3999" dirty="0">
              <a:solidFill>
                <a:schemeClr val="accent2"/>
              </a:solidFill>
              <a:latin typeface="Abadi" panose="020B0604020104020204" pitchFamily="34" charset="0"/>
              <a:ea typeface="Glacial Indifference"/>
              <a:cs typeface="Glacial Indifference"/>
              <a:sym typeface="Glacial Indifference"/>
            </a:endParaRPr>
          </a:p>
        </p:txBody>
      </p:sp>
      <p:sp>
        <p:nvSpPr>
          <p:cNvPr id="3" name="Freeform 3"/>
          <p:cNvSpPr/>
          <p:nvPr/>
        </p:nvSpPr>
        <p:spPr>
          <a:xfrm rot="847481">
            <a:off x="16061037" y="1785945"/>
            <a:ext cx="3144534" cy="3843320"/>
          </a:xfrm>
          <a:custGeom>
            <a:avLst/>
            <a:gdLst/>
            <a:ahLst/>
            <a:cxnLst/>
            <a:rect l="l" t="t" r="r" b="b"/>
            <a:pathLst>
              <a:path w="3144534" h="3843320">
                <a:moveTo>
                  <a:pt x="0" y="0"/>
                </a:moveTo>
                <a:lnTo>
                  <a:pt x="3144534" y="0"/>
                </a:lnTo>
                <a:lnTo>
                  <a:pt x="3144534" y="3843320"/>
                </a:lnTo>
                <a:lnTo>
                  <a:pt x="0" y="384332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3840156">
            <a:off x="-2276323" y="8034328"/>
            <a:ext cx="3844667" cy="2229907"/>
          </a:xfrm>
          <a:custGeom>
            <a:avLst/>
            <a:gdLst/>
            <a:ahLst/>
            <a:cxnLst/>
            <a:rect l="l" t="t" r="r" b="b"/>
            <a:pathLst>
              <a:path w="3844667" h="2229907">
                <a:moveTo>
                  <a:pt x="0" y="0"/>
                </a:moveTo>
                <a:lnTo>
                  <a:pt x="3844667" y="0"/>
                </a:lnTo>
                <a:lnTo>
                  <a:pt x="3844667" y="2229907"/>
                </a:lnTo>
                <a:lnTo>
                  <a:pt x="0" y="22299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241250">
            <a:off x="16198973" y="-1153902"/>
            <a:ext cx="3978974" cy="2307805"/>
          </a:xfrm>
          <a:custGeom>
            <a:avLst/>
            <a:gdLst/>
            <a:ahLst/>
            <a:cxnLst/>
            <a:rect l="l" t="t" r="r" b="b"/>
            <a:pathLst>
              <a:path w="3978974" h="2307805">
                <a:moveTo>
                  <a:pt x="0" y="0"/>
                </a:moveTo>
                <a:lnTo>
                  <a:pt x="3978974" y="0"/>
                </a:lnTo>
                <a:lnTo>
                  <a:pt x="3978974" y="2307804"/>
                </a:lnTo>
                <a:lnTo>
                  <a:pt x="0" y="2307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9652211">
            <a:off x="-889730" y="3646111"/>
            <a:ext cx="2978304" cy="3640149"/>
          </a:xfrm>
          <a:custGeom>
            <a:avLst/>
            <a:gdLst/>
            <a:ahLst/>
            <a:cxnLst/>
            <a:rect l="l" t="t" r="r" b="b"/>
            <a:pathLst>
              <a:path w="2978304" h="3640149">
                <a:moveTo>
                  <a:pt x="0" y="0"/>
                </a:moveTo>
                <a:lnTo>
                  <a:pt x="2978304" y="0"/>
                </a:lnTo>
                <a:lnTo>
                  <a:pt x="2978304" y="3640149"/>
                </a:lnTo>
                <a:lnTo>
                  <a:pt x="0" y="364014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2356248" y="8807975"/>
            <a:ext cx="5848665" cy="1479025"/>
          </a:xfrm>
          <a:custGeom>
            <a:avLst/>
            <a:gdLst/>
            <a:ahLst/>
            <a:cxnLst/>
            <a:rect l="l" t="t" r="r" b="b"/>
            <a:pathLst>
              <a:path w="5848665" h="1479025">
                <a:moveTo>
                  <a:pt x="0" y="0"/>
                </a:moveTo>
                <a:lnTo>
                  <a:pt x="5848665" y="0"/>
                </a:lnTo>
                <a:lnTo>
                  <a:pt x="5848665" y="1479025"/>
                </a:lnTo>
                <a:lnTo>
                  <a:pt x="0" y="1479025"/>
                </a:lnTo>
                <a:lnTo>
                  <a:pt x="0" y="0"/>
                </a:lnTo>
                <a:close/>
              </a:path>
            </a:pathLst>
          </a:custGeom>
          <a:blipFill>
            <a:blip r:embed="rId4"/>
            <a:stretch>
              <a:fillRect t="-23575"/>
            </a:stretch>
          </a:blipFill>
        </p:spPr>
        <p:txBody>
          <a:bodyPr/>
          <a:lstStyle/>
          <a:p>
            <a:endParaRPr lang="en-US"/>
          </a:p>
        </p:txBody>
      </p:sp>
      <p:sp>
        <p:nvSpPr>
          <p:cNvPr id="8" name="TextBox 7">
            <a:extLst>
              <a:ext uri="{FF2B5EF4-FFF2-40B4-BE49-F238E27FC236}">
                <a16:creationId xmlns:a16="http://schemas.microsoft.com/office/drawing/2014/main" id="{447A12E4-7554-6243-F1E1-4E67FDE8A5FE}"/>
              </a:ext>
            </a:extLst>
          </p:cNvPr>
          <p:cNvSpPr txBox="1"/>
          <p:nvPr/>
        </p:nvSpPr>
        <p:spPr>
          <a:xfrm>
            <a:off x="228600" y="314523"/>
            <a:ext cx="1066800" cy="707886"/>
          </a:xfrm>
          <a:prstGeom prst="rect">
            <a:avLst/>
          </a:prstGeom>
          <a:noFill/>
        </p:spPr>
        <p:txBody>
          <a:bodyPr wrap="square" rtlCol="0">
            <a:spAutoFit/>
          </a:bodyPr>
          <a:lstStyle/>
          <a:p>
            <a:r>
              <a:rPr lang="en-US" sz="4000" dirty="0">
                <a:solidFill>
                  <a:srgbClr val="00644C"/>
                </a:solidFill>
                <a:latin typeface="Abadi" panose="020B0604020104020204" pitchFamily="34" charset="0"/>
                <a:ea typeface="Glacial Indifference"/>
                <a:cs typeface="Glacial Indifference"/>
                <a:sym typeface="Glacial Indifference"/>
              </a:rPr>
              <a:t>4</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FFFE"/>
        </a:solidFill>
        <a:effectLst/>
      </p:bgPr>
    </p:bg>
    <p:spTree>
      <p:nvGrpSpPr>
        <p:cNvPr id="1" name=""/>
        <p:cNvGrpSpPr/>
        <p:nvPr/>
      </p:nvGrpSpPr>
      <p:grpSpPr>
        <a:xfrm>
          <a:off x="0" y="0"/>
          <a:ext cx="0" cy="0"/>
          <a:chOff x="0" y="0"/>
          <a:chExt cx="0" cy="0"/>
        </a:xfrm>
      </p:grpSpPr>
      <p:sp>
        <p:nvSpPr>
          <p:cNvPr id="2" name="TextBox 2"/>
          <p:cNvSpPr txBox="1"/>
          <p:nvPr/>
        </p:nvSpPr>
        <p:spPr>
          <a:xfrm>
            <a:off x="1293720" y="519052"/>
            <a:ext cx="15650228" cy="8569975"/>
          </a:xfrm>
          <a:prstGeom prst="rect">
            <a:avLst/>
          </a:prstGeom>
        </p:spPr>
        <p:txBody>
          <a:bodyPr wrap="square" lIns="0" tIns="0" rIns="0" bIns="0" rtlCol="0" anchor="t">
            <a:spAutoFit/>
          </a:bodyPr>
          <a:lstStyle/>
          <a:p>
            <a:pPr marL="431799" lvl="1" algn="l">
              <a:lnSpc>
                <a:spcPts val="5599"/>
              </a:lnSpc>
              <a:spcBef>
                <a:spcPct val="0"/>
              </a:spcBef>
            </a:pPr>
            <a:r>
              <a:rPr lang="en-US" sz="3999" dirty="0">
                <a:solidFill>
                  <a:srgbClr val="00644C"/>
                </a:solidFill>
                <a:latin typeface="Abadi" panose="020B0604020104020204" pitchFamily="34" charset="0"/>
                <a:ea typeface="Glacial Indifference"/>
                <a:cs typeface="Glacial Indifference"/>
                <a:sym typeface="Glacial Indifference"/>
              </a:rPr>
              <a:t>For ourselves, that we may grow in understanding, challenge indifference, and become instruments of hospitality and justice. (Pause)  We pray...</a:t>
            </a:r>
          </a:p>
          <a:p>
            <a:pPr marL="431799" lvl="1">
              <a:lnSpc>
                <a:spcPts val="5599"/>
              </a:lnSpc>
              <a:spcBef>
                <a:spcPct val="0"/>
              </a:spcBef>
            </a:pPr>
            <a:r>
              <a:rPr lang="es-ES" sz="3999" dirty="0">
                <a:solidFill>
                  <a:schemeClr val="accent6"/>
                </a:solidFill>
                <a:latin typeface="Abadi" panose="020B0604020104020204" pitchFamily="34" charset="0"/>
                <a:ea typeface="Glacial Indifference"/>
                <a:cs typeface="Glacial Indifference"/>
                <a:sym typeface="Glacial Indifference"/>
              </a:rPr>
              <a:t>Por nosotros mismos, para que podamos crecer en comprensión, hacer frente a la indiferencia y convertirnos en instrumentos de hospitalidad y justicia. (Pausa)  Oramos...</a:t>
            </a:r>
          </a:p>
          <a:p>
            <a:pPr marL="431799" lvl="1">
              <a:lnSpc>
                <a:spcPts val="5599"/>
              </a:lnSpc>
              <a:spcBef>
                <a:spcPct val="0"/>
              </a:spcBef>
            </a:pPr>
            <a:r>
              <a:rPr lang="pt-BR" sz="3999" dirty="0">
                <a:solidFill>
                  <a:schemeClr val="accent1">
                    <a:lumMod val="75000"/>
                  </a:schemeClr>
                </a:solidFill>
                <a:latin typeface="Abadi" panose="020B0604020104020204" pitchFamily="34" charset="0"/>
                <a:ea typeface="Glacial Indifference"/>
                <a:cs typeface="Glacial Indifference"/>
                <a:sym typeface="Glacial Indifference"/>
              </a:rPr>
              <a:t>Por nós mesmos, para que possamos crescer na compreensão, desafiar a indiferença e tornar-nos instrumentos de hospitalidade e justiça. (Pausa)  Oramos...</a:t>
            </a:r>
            <a:endParaRPr lang="en-US" sz="3999" dirty="0">
              <a:solidFill>
                <a:schemeClr val="accent1">
                  <a:lumMod val="75000"/>
                </a:schemeClr>
              </a:solidFill>
              <a:latin typeface="Abadi" panose="020B0604020104020204" pitchFamily="34" charset="0"/>
              <a:ea typeface="Glacial Indifference"/>
              <a:cs typeface="Glacial Indifference"/>
              <a:sym typeface="Glacial Indifference"/>
            </a:endParaRPr>
          </a:p>
          <a:p>
            <a:pPr marL="431799" lvl="1">
              <a:lnSpc>
                <a:spcPts val="5599"/>
              </a:lnSpc>
              <a:spcBef>
                <a:spcPct val="0"/>
              </a:spcBef>
            </a:pPr>
            <a:r>
              <a:rPr lang="fr-FR" sz="3999" dirty="0">
                <a:solidFill>
                  <a:schemeClr val="accent2"/>
                </a:solidFill>
                <a:latin typeface="Abadi" panose="020B0604020104020204" pitchFamily="34" charset="0"/>
                <a:ea typeface="Glacial Indifference"/>
                <a:cs typeface="Glacial Indifference"/>
                <a:sym typeface="Glacial Indifference"/>
              </a:rPr>
              <a:t>Pour nous-mêmes, afin que nous puissions approfondir notre compréhension, lutter contre l’indifférence et devenir des instruments d’hospitalité et de justice. (Pause)  Nous prions…</a:t>
            </a:r>
            <a:endParaRPr lang="en-US" sz="3999" dirty="0">
              <a:solidFill>
                <a:schemeClr val="accent2"/>
              </a:solidFill>
              <a:latin typeface="Abadi" panose="020B0604020104020204" pitchFamily="34" charset="0"/>
              <a:ea typeface="Glacial Indifference"/>
              <a:cs typeface="Glacial Indifference"/>
              <a:sym typeface="Glacial Indifference"/>
            </a:endParaRPr>
          </a:p>
        </p:txBody>
      </p:sp>
      <p:sp>
        <p:nvSpPr>
          <p:cNvPr id="3" name="Freeform 3"/>
          <p:cNvSpPr/>
          <p:nvPr/>
        </p:nvSpPr>
        <p:spPr>
          <a:xfrm rot="847481">
            <a:off x="16061037" y="1785945"/>
            <a:ext cx="3144534" cy="3843320"/>
          </a:xfrm>
          <a:custGeom>
            <a:avLst/>
            <a:gdLst/>
            <a:ahLst/>
            <a:cxnLst/>
            <a:rect l="l" t="t" r="r" b="b"/>
            <a:pathLst>
              <a:path w="3144534" h="3843320">
                <a:moveTo>
                  <a:pt x="0" y="0"/>
                </a:moveTo>
                <a:lnTo>
                  <a:pt x="3144534" y="0"/>
                </a:lnTo>
                <a:lnTo>
                  <a:pt x="3144534" y="3843320"/>
                </a:lnTo>
                <a:lnTo>
                  <a:pt x="0" y="384332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3840156">
            <a:off x="-2276323" y="8034328"/>
            <a:ext cx="3844667" cy="2229907"/>
          </a:xfrm>
          <a:custGeom>
            <a:avLst/>
            <a:gdLst/>
            <a:ahLst/>
            <a:cxnLst/>
            <a:rect l="l" t="t" r="r" b="b"/>
            <a:pathLst>
              <a:path w="3844667" h="2229907">
                <a:moveTo>
                  <a:pt x="0" y="0"/>
                </a:moveTo>
                <a:lnTo>
                  <a:pt x="3844667" y="0"/>
                </a:lnTo>
                <a:lnTo>
                  <a:pt x="3844667" y="2229907"/>
                </a:lnTo>
                <a:lnTo>
                  <a:pt x="0" y="22299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241250">
            <a:off x="16198973" y="-1153902"/>
            <a:ext cx="3978974" cy="2307805"/>
          </a:xfrm>
          <a:custGeom>
            <a:avLst/>
            <a:gdLst/>
            <a:ahLst/>
            <a:cxnLst/>
            <a:rect l="l" t="t" r="r" b="b"/>
            <a:pathLst>
              <a:path w="3978974" h="2307805">
                <a:moveTo>
                  <a:pt x="0" y="0"/>
                </a:moveTo>
                <a:lnTo>
                  <a:pt x="3978974" y="0"/>
                </a:lnTo>
                <a:lnTo>
                  <a:pt x="3978974" y="2307804"/>
                </a:lnTo>
                <a:lnTo>
                  <a:pt x="0" y="2307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9652211">
            <a:off x="-889730" y="3646111"/>
            <a:ext cx="2978304" cy="3640149"/>
          </a:xfrm>
          <a:custGeom>
            <a:avLst/>
            <a:gdLst/>
            <a:ahLst/>
            <a:cxnLst/>
            <a:rect l="l" t="t" r="r" b="b"/>
            <a:pathLst>
              <a:path w="2978304" h="3640149">
                <a:moveTo>
                  <a:pt x="0" y="0"/>
                </a:moveTo>
                <a:lnTo>
                  <a:pt x="2978304" y="0"/>
                </a:lnTo>
                <a:lnTo>
                  <a:pt x="2978304" y="3640149"/>
                </a:lnTo>
                <a:lnTo>
                  <a:pt x="0" y="364014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2356248" y="8807975"/>
            <a:ext cx="5848665" cy="1479025"/>
          </a:xfrm>
          <a:custGeom>
            <a:avLst/>
            <a:gdLst/>
            <a:ahLst/>
            <a:cxnLst/>
            <a:rect l="l" t="t" r="r" b="b"/>
            <a:pathLst>
              <a:path w="5848665" h="1479025">
                <a:moveTo>
                  <a:pt x="0" y="0"/>
                </a:moveTo>
                <a:lnTo>
                  <a:pt x="5848665" y="0"/>
                </a:lnTo>
                <a:lnTo>
                  <a:pt x="5848665" y="1479025"/>
                </a:lnTo>
                <a:lnTo>
                  <a:pt x="0" y="1479025"/>
                </a:lnTo>
                <a:lnTo>
                  <a:pt x="0" y="0"/>
                </a:lnTo>
                <a:close/>
              </a:path>
            </a:pathLst>
          </a:custGeom>
          <a:blipFill>
            <a:blip r:embed="rId4"/>
            <a:stretch>
              <a:fillRect t="-23575"/>
            </a:stretch>
          </a:blipFill>
        </p:spPr>
        <p:txBody>
          <a:bodyPr/>
          <a:lstStyle/>
          <a:p>
            <a:endParaRPr lang="en-US"/>
          </a:p>
        </p:txBody>
      </p:sp>
      <p:sp>
        <p:nvSpPr>
          <p:cNvPr id="8" name="TextBox 7">
            <a:extLst>
              <a:ext uri="{FF2B5EF4-FFF2-40B4-BE49-F238E27FC236}">
                <a16:creationId xmlns:a16="http://schemas.microsoft.com/office/drawing/2014/main" id="{0C04947F-7740-D406-947F-C0E8A757A8B8}"/>
              </a:ext>
            </a:extLst>
          </p:cNvPr>
          <p:cNvSpPr txBox="1"/>
          <p:nvPr/>
        </p:nvSpPr>
        <p:spPr>
          <a:xfrm>
            <a:off x="228600" y="314523"/>
            <a:ext cx="1066800" cy="707886"/>
          </a:xfrm>
          <a:prstGeom prst="rect">
            <a:avLst/>
          </a:prstGeom>
          <a:noFill/>
        </p:spPr>
        <p:txBody>
          <a:bodyPr wrap="square" rtlCol="0">
            <a:spAutoFit/>
          </a:bodyPr>
          <a:lstStyle/>
          <a:p>
            <a:r>
              <a:rPr lang="en-US" sz="4000" dirty="0">
                <a:solidFill>
                  <a:srgbClr val="00644C"/>
                </a:solidFill>
                <a:latin typeface="Abadi" panose="020B0604020104020204" pitchFamily="34" charset="0"/>
                <a:ea typeface="Glacial Indifference"/>
                <a:cs typeface="Glacial Indifference"/>
                <a:sym typeface="Glacial Indifference"/>
              </a:rPr>
              <a:t>5</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FFFE"/>
        </a:solidFill>
        <a:effectLst/>
      </p:bgPr>
    </p:bg>
    <p:spTree>
      <p:nvGrpSpPr>
        <p:cNvPr id="1" name=""/>
        <p:cNvGrpSpPr/>
        <p:nvPr/>
      </p:nvGrpSpPr>
      <p:grpSpPr>
        <a:xfrm>
          <a:off x="0" y="0"/>
          <a:ext cx="0" cy="0"/>
          <a:chOff x="0" y="0"/>
          <a:chExt cx="0" cy="0"/>
        </a:xfrm>
      </p:grpSpPr>
      <p:sp>
        <p:nvSpPr>
          <p:cNvPr id="2" name="TextBox 2"/>
          <p:cNvSpPr txBox="1"/>
          <p:nvPr/>
        </p:nvSpPr>
        <p:spPr>
          <a:xfrm>
            <a:off x="547058" y="512458"/>
            <a:ext cx="16868458" cy="8788753"/>
          </a:xfrm>
          <a:prstGeom prst="rect">
            <a:avLst/>
          </a:prstGeom>
        </p:spPr>
        <p:txBody>
          <a:bodyPr lIns="0" tIns="0" rIns="0" bIns="0" rtlCol="0" anchor="t">
            <a:spAutoFit/>
          </a:bodyPr>
          <a:lstStyle/>
          <a:p>
            <a:pPr>
              <a:lnSpc>
                <a:spcPts val="6860"/>
              </a:lnSpc>
            </a:pPr>
            <a:r>
              <a:rPr lang="en-US" sz="4900" dirty="0">
                <a:latin typeface="Abadi" panose="020B0604020104020204" pitchFamily="34" charset="0"/>
                <a:ea typeface="Glacial Indifference"/>
                <a:cs typeface="Glacial Indifference"/>
                <a:sym typeface="Glacial Indifference"/>
              </a:rPr>
              <a:t>All / Todos / Todos / À </a:t>
            </a:r>
            <a:r>
              <a:rPr lang="en-US" sz="4900" dirty="0" err="1">
                <a:latin typeface="Abadi" panose="020B0604020104020204" pitchFamily="34" charset="0"/>
                <a:ea typeface="Glacial Indifference"/>
                <a:cs typeface="Glacial Indifference"/>
                <a:sym typeface="Glacial Indifference"/>
              </a:rPr>
              <a:t>tous</a:t>
            </a:r>
            <a:r>
              <a:rPr lang="en-US" sz="4900" dirty="0">
                <a:latin typeface="Abadi" panose="020B0604020104020204" pitchFamily="34" charset="0"/>
                <a:ea typeface="Glacial Indifference"/>
                <a:cs typeface="Glacial Indifference"/>
                <a:sym typeface="Glacial Indifference"/>
              </a:rPr>
              <a:t> :</a:t>
            </a:r>
          </a:p>
          <a:p>
            <a:pPr algn="l">
              <a:lnSpc>
                <a:spcPts val="6860"/>
              </a:lnSpc>
            </a:pPr>
            <a:r>
              <a:rPr lang="en-US" sz="4900" dirty="0">
                <a:solidFill>
                  <a:srgbClr val="00644C"/>
                </a:solidFill>
                <a:latin typeface="Abadi" panose="020B0604020104020204" pitchFamily="34" charset="0"/>
                <a:ea typeface="Glacial Indifference"/>
                <a:cs typeface="Glacial Indifference"/>
                <a:sym typeface="Glacial Indifference"/>
              </a:rPr>
              <a:t>May the God of justice strengthen us,</a:t>
            </a:r>
          </a:p>
          <a:p>
            <a:pPr algn="l">
              <a:lnSpc>
                <a:spcPts val="6860"/>
              </a:lnSpc>
            </a:pPr>
            <a:r>
              <a:rPr lang="en-US" sz="4900" dirty="0">
                <a:solidFill>
                  <a:srgbClr val="00644C"/>
                </a:solidFill>
                <a:latin typeface="Abadi" panose="020B0604020104020204" pitchFamily="34" charset="0"/>
                <a:ea typeface="Glacial Indifference"/>
                <a:cs typeface="Glacial Indifference"/>
                <a:sym typeface="Glacial Indifference"/>
              </a:rPr>
              <a:t>May the Christ who journeyed as a refugee walk with us,</a:t>
            </a:r>
          </a:p>
          <a:p>
            <a:pPr>
              <a:lnSpc>
                <a:spcPts val="6860"/>
              </a:lnSpc>
            </a:pPr>
            <a:r>
              <a:rPr lang="es-ES" sz="4900" dirty="0">
                <a:solidFill>
                  <a:schemeClr val="accent6"/>
                </a:solidFill>
                <a:latin typeface="Abadi" panose="020B0604020104020204" pitchFamily="34" charset="0"/>
                <a:ea typeface="Glacial Indifference"/>
                <a:cs typeface="Glacial Indifference"/>
                <a:sym typeface="Glacial Indifference"/>
              </a:rPr>
              <a:t>Que el Dios de la justicia nos dé </a:t>
            </a:r>
            <a:r>
              <a:rPr lang="es-ES" sz="4900" dirty="0" err="1">
                <a:solidFill>
                  <a:schemeClr val="accent6"/>
                </a:solidFill>
                <a:latin typeface="Abadi" panose="020B0604020104020204" pitchFamily="34" charset="0"/>
                <a:ea typeface="Glacial Indifference"/>
                <a:cs typeface="Glacial Indifference"/>
                <a:sym typeface="Glacial Indifference"/>
              </a:rPr>
              <a:t>fuerzas,Que</a:t>
            </a:r>
            <a:r>
              <a:rPr lang="es-ES" sz="4900" dirty="0">
                <a:solidFill>
                  <a:schemeClr val="accent6"/>
                </a:solidFill>
                <a:latin typeface="Abadi" panose="020B0604020104020204" pitchFamily="34" charset="0"/>
                <a:ea typeface="Glacial Indifference"/>
                <a:cs typeface="Glacial Indifference"/>
                <a:sym typeface="Glacial Indifference"/>
              </a:rPr>
              <a:t> el Cristo que caminó como refugiado nos acompañe,</a:t>
            </a:r>
            <a:endParaRPr lang="en-US" sz="4900" dirty="0">
              <a:solidFill>
                <a:schemeClr val="accent6"/>
              </a:solidFill>
              <a:latin typeface="Abadi" panose="020B0604020104020204" pitchFamily="34" charset="0"/>
              <a:ea typeface="Glacial Indifference"/>
              <a:cs typeface="Glacial Indifference"/>
              <a:sym typeface="Glacial Indifference"/>
            </a:endParaRPr>
          </a:p>
          <a:p>
            <a:pPr>
              <a:lnSpc>
                <a:spcPts val="6860"/>
              </a:lnSpc>
            </a:pPr>
            <a:r>
              <a:rPr lang="pt-BR" sz="4900" dirty="0">
                <a:solidFill>
                  <a:schemeClr val="accent1">
                    <a:lumMod val="75000"/>
                  </a:schemeClr>
                </a:solidFill>
                <a:latin typeface="Abadi" panose="020B0604020104020204" pitchFamily="34" charset="0"/>
                <a:ea typeface="Glacial Indifference"/>
                <a:cs typeface="Glacial Indifference"/>
                <a:sym typeface="Glacial Indifference"/>
              </a:rPr>
              <a:t>Que o Deus da justiça nos fortaleça,Que o Cristo que percorreu o caminho como refugiado caminhe connosco,</a:t>
            </a:r>
          </a:p>
          <a:p>
            <a:pPr>
              <a:lnSpc>
                <a:spcPts val="6860"/>
              </a:lnSpc>
            </a:pPr>
            <a:r>
              <a:rPr lang="fr-FR" sz="4900" dirty="0">
                <a:solidFill>
                  <a:schemeClr val="accent2"/>
                </a:solidFill>
                <a:latin typeface="Abadi" panose="020B0604020104020204" pitchFamily="34" charset="0"/>
                <a:ea typeface="Glacial Indifference"/>
                <a:cs typeface="Glacial Indifference"/>
                <a:sym typeface="Glacial Indifference"/>
              </a:rPr>
              <a:t>Que le Dieu de la justice nous </a:t>
            </a:r>
            <a:r>
              <a:rPr lang="fr-FR" sz="4900" dirty="0" err="1">
                <a:solidFill>
                  <a:schemeClr val="accent2"/>
                </a:solidFill>
                <a:latin typeface="Abadi" panose="020B0604020104020204" pitchFamily="34" charset="0"/>
                <a:ea typeface="Glacial Indifference"/>
                <a:cs typeface="Glacial Indifference"/>
                <a:sym typeface="Glacial Indifference"/>
              </a:rPr>
              <a:t>fortifie,Que</a:t>
            </a:r>
            <a:r>
              <a:rPr lang="fr-FR" sz="4900" dirty="0">
                <a:solidFill>
                  <a:schemeClr val="accent2"/>
                </a:solidFill>
                <a:latin typeface="Abadi" panose="020B0604020104020204" pitchFamily="34" charset="0"/>
                <a:ea typeface="Glacial Indifference"/>
                <a:cs typeface="Glacial Indifference"/>
                <a:sym typeface="Glacial Indifference"/>
              </a:rPr>
              <a:t> le Christ, qui a lui-même connu l'exil, marche à nos côtés,</a:t>
            </a:r>
            <a:endParaRPr lang="en-US" sz="4900" dirty="0">
              <a:solidFill>
                <a:schemeClr val="accent2"/>
              </a:solidFill>
              <a:latin typeface="Abadi" panose="020B0604020104020204" pitchFamily="34" charset="0"/>
              <a:ea typeface="Glacial Indifference"/>
              <a:cs typeface="Glacial Indifference"/>
              <a:sym typeface="Glacial Indifference"/>
            </a:endParaRPr>
          </a:p>
          <a:p>
            <a:pPr marL="0" lvl="0" indent="0" algn="just">
              <a:lnSpc>
                <a:spcPts val="6860"/>
              </a:lnSpc>
              <a:spcBef>
                <a:spcPct val="0"/>
              </a:spcBef>
            </a:pPr>
            <a:endParaRPr lang="en-US" sz="4900" dirty="0">
              <a:solidFill>
                <a:srgbClr val="00644C"/>
              </a:solidFill>
              <a:latin typeface="Abadi" panose="020B0604020104020204" pitchFamily="34" charset="0"/>
              <a:ea typeface="Glacial Indifference"/>
              <a:cs typeface="Glacial Indifference"/>
              <a:sym typeface="Glacial Indifference"/>
            </a:endParaRPr>
          </a:p>
        </p:txBody>
      </p:sp>
      <p:sp>
        <p:nvSpPr>
          <p:cNvPr id="3" name="Freeform 3"/>
          <p:cNvSpPr/>
          <p:nvPr/>
        </p:nvSpPr>
        <p:spPr>
          <a:xfrm rot="-10800000">
            <a:off x="211398" y="9092289"/>
            <a:ext cx="7094483" cy="4114800"/>
          </a:xfrm>
          <a:custGeom>
            <a:avLst/>
            <a:gdLst/>
            <a:ahLst/>
            <a:cxnLst/>
            <a:rect l="l" t="t" r="r" b="b"/>
            <a:pathLst>
              <a:path w="7094483" h="4114800">
                <a:moveTo>
                  <a:pt x="0" y="0"/>
                </a:moveTo>
                <a:lnTo>
                  <a:pt x="7094483" y="0"/>
                </a:lnTo>
                <a:lnTo>
                  <a:pt x="7094483"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2310978">
            <a:off x="1341530" y="6908160"/>
            <a:ext cx="4991395" cy="6100594"/>
          </a:xfrm>
          <a:custGeom>
            <a:avLst/>
            <a:gdLst/>
            <a:ahLst/>
            <a:cxnLst/>
            <a:rect l="l" t="t" r="r" b="b"/>
            <a:pathLst>
              <a:path w="4991395" h="6100594">
                <a:moveTo>
                  <a:pt x="0" y="0"/>
                </a:moveTo>
                <a:lnTo>
                  <a:pt x="4991395" y="0"/>
                </a:lnTo>
                <a:lnTo>
                  <a:pt x="4991395" y="6100594"/>
                </a:lnTo>
                <a:lnTo>
                  <a:pt x="0" y="610059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8487212">
            <a:off x="12402130" y="-2636927"/>
            <a:ext cx="4991395" cy="6100594"/>
          </a:xfrm>
          <a:custGeom>
            <a:avLst/>
            <a:gdLst/>
            <a:ahLst/>
            <a:cxnLst/>
            <a:rect l="l" t="t" r="r" b="b"/>
            <a:pathLst>
              <a:path w="4991395" h="6100594">
                <a:moveTo>
                  <a:pt x="0" y="0"/>
                </a:moveTo>
                <a:lnTo>
                  <a:pt x="4991395" y="0"/>
                </a:lnTo>
                <a:lnTo>
                  <a:pt x="4991395" y="6100594"/>
                </a:lnTo>
                <a:lnTo>
                  <a:pt x="0" y="610059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4740759" y="0"/>
            <a:ext cx="7094483" cy="4114800"/>
          </a:xfrm>
          <a:custGeom>
            <a:avLst/>
            <a:gdLst/>
            <a:ahLst/>
            <a:cxnLst/>
            <a:rect l="l" t="t" r="r" b="b"/>
            <a:pathLst>
              <a:path w="7094483" h="4114800">
                <a:moveTo>
                  <a:pt x="0" y="0"/>
                </a:moveTo>
                <a:lnTo>
                  <a:pt x="7094482" y="0"/>
                </a:lnTo>
                <a:lnTo>
                  <a:pt x="7094482"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2356248" y="8807975"/>
            <a:ext cx="5848665" cy="1479025"/>
          </a:xfrm>
          <a:custGeom>
            <a:avLst/>
            <a:gdLst/>
            <a:ahLst/>
            <a:cxnLst/>
            <a:rect l="l" t="t" r="r" b="b"/>
            <a:pathLst>
              <a:path w="5848665" h="1479025">
                <a:moveTo>
                  <a:pt x="0" y="0"/>
                </a:moveTo>
                <a:lnTo>
                  <a:pt x="5848665" y="0"/>
                </a:lnTo>
                <a:lnTo>
                  <a:pt x="5848665" y="1479025"/>
                </a:lnTo>
                <a:lnTo>
                  <a:pt x="0" y="1479025"/>
                </a:lnTo>
                <a:lnTo>
                  <a:pt x="0" y="0"/>
                </a:lnTo>
                <a:close/>
              </a:path>
            </a:pathLst>
          </a:custGeom>
          <a:blipFill>
            <a:blip r:embed="rId4"/>
            <a:stretch>
              <a:fillRect t="-23575"/>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FFFE"/>
        </a:solidFill>
        <a:effectLst/>
      </p:bgPr>
    </p:bg>
    <p:spTree>
      <p:nvGrpSpPr>
        <p:cNvPr id="1" name=""/>
        <p:cNvGrpSpPr/>
        <p:nvPr/>
      </p:nvGrpSpPr>
      <p:grpSpPr>
        <a:xfrm>
          <a:off x="0" y="0"/>
          <a:ext cx="0" cy="0"/>
          <a:chOff x="0" y="0"/>
          <a:chExt cx="0" cy="0"/>
        </a:xfrm>
      </p:grpSpPr>
      <p:sp>
        <p:nvSpPr>
          <p:cNvPr id="2" name="TextBox 2"/>
          <p:cNvSpPr txBox="1"/>
          <p:nvPr/>
        </p:nvSpPr>
        <p:spPr>
          <a:xfrm>
            <a:off x="533400" y="1262807"/>
            <a:ext cx="16978942" cy="7579639"/>
          </a:xfrm>
          <a:prstGeom prst="rect">
            <a:avLst/>
          </a:prstGeom>
        </p:spPr>
        <p:txBody>
          <a:bodyPr wrap="square" lIns="0" tIns="0" rIns="0" bIns="0" rtlCol="0" anchor="t">
            <a:spAutoFit/>
          </a:bodyPr>
          <a:lstStyle/>
          <a:p>
            <a:pPr marL="0" lvl="0" indent="0">
              <a:spcBef>
                <a:spcPct val="0"/>
              </a:spcBef>
            </a:pPr>
            <a:r>
              <a:rPr lang="en-US" sz="4400" dirty="0">
                <a:solidFill>
                  <a:srgbClr val="00644C"/>
                </a:solidFill>
                <a:latin typeface="Abadi" panose="020B0604020104020204" pitchFamily="34" charset="0"/>
                <a:ea typeface="Glacial Indifference"/>
                <a:cs typeface="Glacial Indifference"/>
                <a:sym typeface="Glacial Indifference"/>
              </a:rPr>
              <a:t>And may the Spirit of compassion guide us to welcome, </a:t>
            </a:r>
          </a:p>
          <a:p>
            <a:pPr marL="0" lvl="0" indent="0">
              <a:spcBef>
                <a:spcPct val="0"/>
              </a:spcBef>
            </a:pPr>
            <a:r>
              <a:rPr lang="en-US" sz="4400" dirty="0">
                <a:solidFill>
                  <a:srgbClr val="00644C"/>
                </a:solidFill>
                <a:latin typeface="Abadi" panose="020B0604020104020204" pitchFamily="34" charset="0"/>
                <a:ea typeface="Glacial Indifference"/>
                <a:cs typeface="Glacial Indifference"/>
                <a:sym typeface="Glacial Indifference"/>
              </a:rPr>
              <a:t>accompany, and stand in solidarity with migrants everywhere. </a:t>
            </a:r>
            <a:r>
              <a:rPr lang="en-US" sz="4400" b="1" dirty="0">
                <a:solidFill>
                  <a:srgbClr val="00644C"/>
                </a:solidFill>
                <a:latin typeface="Abadi" panose="020B0604020104020204" pitchFamily="34" charset="0"/>
                <a:ea typeface="Glacial Indifference"/>
                <a:cs typeface="Glacial Indifference"/>
                <a:sym typeface="Glacial Indifference"/>
              </a:rPr>
              <a:t>Amen.</a:t>
            </a:r>
          </a:p>
          <a:p>
            <a:pPr>
              <a:spcBef>
                <a:spcPct val="0"/>
              </a:spcBef>
            </a:pPr>
            <a:r>
              <a:rPr lang="en-US" sz="4400" dirty="0">
                <a:solidFill>
                  <a:schemeClr val="accent6"/>
                </a:solidFill>
                <a:latin typeface="Abadi" panose="020B0604020104020204" pitchFamily="34" charset="0"/>
              </a:rPr>
              <a:t>Y </a:t>
            </a:r>
            <a:r>
              <a:rPr lang="en-US" sz="4400" dirty="0" err="1">
                <a:solidFill>
                  <a:schemeClr val="accent6"/>
                </a:solidFill>
                <a:latin typeface="Abadi" panose="020B0604020104020204" pitchFamily="34" charset="0"/>
              </a:rPr>
              <a:t>que</a:t>
            </a:r>
            <a:r>
              <a:rPr lang="en-US" sz="4400" dirty="0">
                <a:solidFill>
                  <a:schemeClr val="accent6"/>
                </a:solidFill>
                <a:latin typeface="Abadi" panose="020B0604020104020204" pitchFamily="34" charset="0"/>
              </a:rPr>
              <a:t> </a:t>
            </a:r>
            <a:r>
              <a:rPr lang="en-US" sz="4400" dirty="0" err="1">
                <a:solidFill>
                  <a:schemeClr val="accent6"/>
                </a:solidFill>
                <a:latin typeface="Abadi" panose="020B0604020104020204" pitchFamily="34" charset="0"/>
              </a:rPr>
              <a:t>el</a:t>
            </a:r>
            <a:r>
              <a:rPr lang="en-US" sz="4400" dirty="0">
                <a:solidFill>
                  <a:schemeClr val="accent6"/>
                </a:solidFill>
                <a:latin typeface="Abadi" panose="020B0604020104020204" pitchFamily="34" charset="0"/>
              </a:rPr>
              <a:t> Espíritu de la </a:t>
            </a:r>
            <a:r>
              <a:rPr lang="en-US" sz="4400" dirty="0" err="1">
                <a:solidFill>
                  <a:schemeClr val="accent6"/>
                </a:solidFill>
                <a:latin typeface="Abadi" panose="020B0604020104020204" pitchFamily="34" charset="0"/>
              </a:rPr>
              <a:t>compasión</a:t>
            </a:r>
            <a:r>
              <a:rPr lang="en-US" sz="4400" dirty="0">
                <a:solidFill>
                  <a:schemeClr val="accent6"/>
                </a:solidFill>
                <a:latin typeface="Abadi" panose="020B0604020104020204" pitchFamily="34" charset="0"/>
              </a:rPr>
              <a:t> </a:t>
            </a:r>
            <a:r>
              <a:rPr lang="en-US" sz="4400" dirty="0" err="1">
                <a:solidFill>
                  <a:schemeClr val="accent6"/>
                </a:solidFill>
                <a:latin typeface="Abadi" panose="020B0604020104020204" pitchFamily="34" charset="0"/>
              </a:rPr>
              <a:t>nos</a:t>
            </a:r>
            <a:r>
              <a:rPr lang="en-US" sz="4400" dirty="0">
                <a:solidFill>
                  <a:schemeClr val="accent6"/>
                </a:solidFill>
                <a:latin typeface="Abadi" panose="020B0604020104020204" pitchFamily="34" charset="0"/>
              </a:rPr>
              <a:t> </a:t>
            </a:r>
            <a:r>
              <a:rPr lang="en-US" sz="4400" dirty="0" err="1">
                <a:solidFill>
                  <a:schemeClr val="accent6"/>
                </a:solidFill>
                <a:latin typeface="Abadi" panose="020B0604020104020204" pitchFamily="34" charset="0"/>
              </a:rPr>
              <a:t>guíe</a:t>
            </a:r>
            <a:r>
              <a:rPr lang="en-US" sz="4400" dirty="0">
                <a:solidFill>
                  <a:schemeClr val="accent6"/>
                </a:solidFill>
                <a:latin typeface="Abadi" panose="020B0604020104020204" pitchFamily="34" charset="0"/>
              </a:rPr>
              <a:t> para </a:t>
            </a:r>
            <a:r>
              <a:rPr lang="en-US" sz="4400" dirty="0" err="1">
                <a:solidFill>
                  <a:schemeClr val="accent6"/>
                </a:solidFill>
                <a:latin typeface="Abadi" panose="020B0604020104020204" pitchFamily="34" charset="0"/>
              </a:rPr>
              <a:t>acoger</a:t>
            </a:r>
            <a:r>
              <a:rPr lang="en-US" sz="4400" dirty="0">
                <a:solidFill>
                  <a:schemeClr val="accent6"/>
                </a:solidFill>
                <a:latin typeface="Abadi" panose="020B0604020104020204" pitchFamily="34" charset="0"/>
              </a:rPr>
              <a:t>, </a:t>
            </a:r>
            <a:r>
              <a:rPr lang="en-US" sz="4400" dirty="0" err="1">
                <a:solidFill>
                  <a:schemeClr val="accent6"/>
                </a:solidFill>
                <a:latin typeface="Abadi" panose="020B0604020104020204" pitchFamily="34" charset="0"/>
              </a:rPr>
              <a:t>acompañar</a:t>
            </a:r>
            <a:r>
              <a:rPr lang="en-US" sz="4400" dirty="0">
                <a:solidFill>
                  <a:schemeClr val="accent6"/>
                </a:solidFill>
                <a:latin typeface="Abadi" panose="020B0604020104020204" pitchFamily="34" charset="0"/>
              </a:rPr>
              <a:t> y </a:t>
            </a:r>
            <a:r>
              <a:rPr lang="en-US" sz="4400" dirty="0" err="1">
                <a:solidFill>
                  <a:schemeClr val="accent6"/>
                </a:solidFill>
                <a:latin typeface="Abadi" panose="020B0604020104020204" pitchFamily="34" charset="0"/>
              </a:rPr>
              <a:t>solidarizarnos</a:t>
            </a:r>
            <a:r>
              <a:rPr lang="en-US" sz="4400" dirty="0">
                <a:solidFill>
                  <a:schemeClr val="accent6"/>
                </a:solidFill>
                <a:latin typeface="Abadi" panose="020B0604020104020204" pitchFamily="34" charset="0"/>
              </a:rPr>
              <a:t> con </a:t>
            </a:r>
            <a:r>
              <a:rPr lang="en-US" sz="4400" dirty="0" err="1">
                <a:solidFill>
                  <a:schemeClr val="accent6"/>
                </a:solidFill>
                <a:latin typeface="Abadi" panose="020B0604020104020204" pitchFamily="34" charset="0"/>
              </a:rPr>
              <a:t>los</a:t>
            </a:r>
            <a:r>
              <a:rPr lang="en-US" sz="4400" dirty="0">
                <a:solidFill>
                  <a:schemeClr val="accent6"/>
                </a:solidFill>
                <a:latin typeface="Abadi" panose="020B0604020104020204" pitchFamily="34" charset="0"/>
              </a:rPr>
              <a:t> </a:t>
            </a:r>
            <a:r>
              <a:rPr lang="en-US" sz="4400" dirty="0" err="1">
                <a:solidFill>
                  <a:schemeClr val="accent6"/>
                </a:solidFill>
                <a:latin typeface="Abadi" panose="020B0604020104020204" pitchFamily="34" charset="0"/>
              </a:rPr>
              <a:t>migrantes</a:t>
            </a:r>
            <a:r>
              <a:rPr lang="en-US" sz="4400" dirty="0">
                <a:solidFill>
                  <a:schemeClr val="accent6"/>
                </a:solidFill>
                <a:latin typeface="Abadi" panose="020B0604020104020204" pitchFamily="34" charset="0"/>
              </a:rPr>
              <a:t> de </a:t>
            </a:r>
            <a:r>
              <a:rPr lang="en-US" sz="4400" dirty="0" err="1">
                <a:solidFill>
                  <a:schemeClr val="accent6"/>
                </a:solidFill>
                <a:latin typeface="Abadi" panose="020B0604020104020204" pitchFamily="34" charset="0"/>
              </a:rPr>
              <a:t>todo</a:t>
            </a:r>
            <a:r>
              <a:rPr lang="en-US" sz="4400" dirty="0">
                <a:solidFill>
                  <a:schemeClr val="accent6"/>
                </a:solidFill>
                <a:latin typeface="Abadi" panose="020B0604020104020204" pitchFamily="34" charset="0"/>
              </a:rPr>
              <a:t> </a:t>
            </a:r>
            <a:r>
              <a:rPr lang="en-US" sz="4400" dirty="0" err="1">
                <a:solidFill>
                  <a:schemeClr val="accent6"/>
                </a:solidFill>
                <a:latin typeface="Abadi" panose="020B0604020104020204" pitchFamily="34" charset="0"/>
              </a:rPr>
              <a:t>el</a:t>
            </a:r>
            <a:r>
              <a:rPr lang="en-US" sz="4400" dirty="0">
                <a:solidFill>
                  <a:schemeClr val="accent6"/>
                </a:solidFill>
                <a:latin typeface="Abadi" panose="020B0604020104020204" pitchFamily="34" charset="0"/>
              </a:rPr>
              <a:t> </a:t>
            </a:r>
            <a:r>
              <a:rPr lang="en-US" sz="4400" dirty="0" err="1">
                <a:solidFill>
                  <a:schemeClr val="accent6"/>
                </a:solidFill>
                <a:latin typeface="Abadi" panose="020B0604020104020204" pitchFamily="34" charset="0"/>
              </a:rPr>
              <a:t>mundo</a:t>
            </a:r>
            <a:r>
              <a:rPr lang="en-US" sz="4400" dirty="0">
                <a:solidFill>
                  <a:schemeClr val="accent6"/>
                </a:solidFill>
                <a:latin typeface="Abadi" panose="020B0604020104020204" pitchFamily="34" charset="0"/>
              </a:rPr>
              <a:t>. </a:t>
            </a:r>
            <a:r>
              <a:rPr lang="en-US" sz="4400" b="1" dirty="0" err="1">
                <a:solidFill>
                  <a:schemeClr val="accent6"/>
                </a:solidFill>
                <a:latin typeface="Abadi" panose="020B0604020104020204" pitchFamily="34" charset="0"/>
              </a:rPr>
              <a:t>Amén</a:t>
            </a:r>
            <a:r>
              <a:rPr lang="en-US" sz="4400" b="1" dirty="0">
                <a:solidFill>
                  <a:schemeClr val="accent6"/>
                </a:solidFill>
                <a:latin typeface="Abadi" panose="020B0604020104020204" pitchFamily="34" charset="0"/>
              </a:rPr>
              <a:t>.</a:t>
            </a:r>
            <a:endParaRPr lang="en-US" sz="4400" b="1" dirty="0">
              <a:solidFill>
                <a:schemeClr val="accent6"/>
              </a:solidFill>
              <a:latin typeface="Abadi" panose="020B0604020104020204" pitchFamily="34" charset="0"/>
              <a:ea typeface="Glacial Indifference"/>
              <a:cs typeface="Glacial Indifference"/>
              <a:sym typeface="Glacial Indifference"/>
            </a:endParaRPr>
          </a:p>
          <a:p>
            <a:pPr>
              <a:spcBef>
                <a:spcPct val="0"/>
              </a:spcBef>
            </a:pPr>
            <a:r>
              <a:rPr lang="en-US" sz="4400" dirty="0">
                <a:solidFill>
                  <a:schemeClr val="accent1">
                    <a:lumMod val="75000"/>
                  </a:schemeClr>
                </a:solidFill>
                <a:latin typeface="Abadi" panose="020B0604020104020204" pitchFamily="34" charset="0"/>
              </a:rPr>
              <a:t>E </a:t>
            </a:r>
            <a:r>
              <a:rPr lang="en-US" sz="4400" dirty="0" err="1">
                <a:solidFill>
                  <a:schemeClr val="accent1">
                    <a:lumMod val="75000"/>
                  </a:schemeClr>
                </a:solidFill>
                <a:latin typeface="Abadi" panose="020B0604020104020204" pitchFamily="34" charset="0"/>
              </a:rPr>
              <a:t>que</a:t>
            </a:r>
            <a:r>
              <a:rPr lang="en-US" sz="4400" dirty="0">
                <a:solidFill>
                  <a:schemeClr val="accent1">
                    <a:lumMod val="75000"/>
                  </a:schemeClr>
                </a:solidFill>
                <a:latin typeface="Abadi" panose="020B0604020104020204" pitchFamily="34" charset="0"/>
              </a:rPr>
              <a:t> o Espírito da </a:t>
            </a:r>
            <a:r>
              <a:rPr lang="en-US" sz="4400" dirty="0" err="1">
                <a:solidFill>
                  <a:schemeClr val="accent1">
                    <a:lumMod val="75000"/>
                  </a:schemeClr>
                </a:solidFill>
                <a:latin typeface="Abadi" panose="020B0604020104020204" pitchFamily="34" charset="0"/>
              </a:rPr>
              <a:t>compaixão</a:t>
            </a:r>
            <a:r>
              <a:rPr lang="en-US" sz="4400" dirty="0">
                <a:solidFill>
                  <a:schemeClr val="accent1">
                    <a:lumMod val="75000"/>
                  </a:schemeClr>
                </a:solidFill>
                <a:latin typeface="Abadi" panose="020B0604020104020204" pitchFamily="34" charset="0"/>
              </a:rPr>
              <a:t> </a:t>
            </a:r>
            <a:r>
              <a:rPr lang="en-US" sz="4400" dirty="0" err="1">
                <a:solidFill>
                  <a:schemeClr val="accent1">
                    <a:lumMod val="75000"/>
                  </a:schemeClr>
                </a:solidFill>
                <a:latin typeface="Abadi" panose="020B0604020104020204" pitchFamily="34" charset="0"/>
              </a:rPr>
              <a:t>nos</a:t>
            </a:r>
            <a:r>
              <a:rPr lang="en-US" sz="4400" dirty="0">
                <a:solidFill>
                  <a:schemeClr val="accent1">
                    <a:lumMod val="75000"/>
                  </a:schemeClr>
                </a:solidFill>
                <a:latin typeface="Abadi" panose="020B0604020104020204" pitchFamily="34" charset="0"/>
              </a:rPr>
              <a:t> </a:t>
            </a:r>
            <a:r>
              <a:rPr lang="en-US" sz="4400" dirty="0" err="1">
                <a:solidFill>
                  <a:schemeClr val="accent1">
                    <a:lumMod val="75000"/>
                  </a:schemeClr>
                </a:solidFill>
                <a:latin typeface="Abadi" panose="020B0604020104020204" pitchFamily="34" charset="0"/>
              </a:rPr>
              <a:t>guie</a:t>
            </a:r>
            <a:r>
              <a:rPr lang="en-US" sz="4400" dirty="0">
                <a:solidFill>
                  <a:schemeClr val="accent1">
                    <a:lumMod val="75000"/>
                  </a:schemeClr>
                </a:solidFill>
                <a:latin typeface="Abadi" panose="020B0604020104020204" pitchFamily="34" charset="0"/>
              </a:rPr>
              <a:t> para </a:t>
            </a:r>
            <a:r>
              <a:rPr lang="en-US" sz="4400" dirty="0" err="1">
                <a:solidFill>
                  <a:schemeClr val="accent1">
                    <a:lumMod val="75000"/>
                  </a:schemeClr>
                </a:solidFill>
                <a:latin typeface="Abadi" panose="020B0604020104020204" pitchFamily="34" charset="0"/>
              </a:rPr>
              <a:t>acolher</a:t>
            </a:r>
            <a:r>
              <a:rPr lang="en-US" sz="4400" dirty="0">
                <a:solidFill>
                  <a:schemeClr val="accent1">
                    <a:lumMod val="75000"/>
                  </a:schemeClr>
                </a:solidFill>
                <a:latin typeface="Abadi" panose="020B0604020104020204" pitchFamily="34" charset="0"/>
              </a:rPr>
              <a:t>, </a:t>
            </a:r>
            <a:r>
              <a:rPr lang="en-US" sz="4400" dirty="0" err="1">
                <a:solidFill>
                  <a:schemeClr val="accent1">
                    <a:lumMod val="75000"/>
                  </a:schemeClr>
                </a:solidFill>
                <a:latin typeface="Abadi" panose="020B0604020104020204" pitchFamily="34" charset="0"/>
              </a:rPr>
              <a:t>acompanhar</a:t>
            </a:r>
            <a:r>
              <a:rPr lang="en-US" sz="4400" dirty="0">
                <a:solidFill>
                  <a:schemeClr val="accent1">
                    <a:lumMod val="75000"/>
                  </a:schemeClr>
                </a:solidFill>
                <a:latin typeface="Abadi" panose="020B0604020104020204" pitchFamily="34" charset="0"/>
              </a:rPr>
              <a:t> e </a:t>
            </a:r>
            <a:r>
              <a:rPr lang="en-US" sz="4400" dirty="0" err="1">
                <a:solidFill>
                  <a:schemeClr val="accent1">
                    <a:lumMod val="75000"/>
                  </a:schemeClr>
                </a:solidFill>
                <a:latin typeface="Abadi" panose="020B0604020104020204" pitchFamily="34" charset="0"/>
              </a:rPr>
              <a:t>mostrar</a:t>
            </a:r>
            <a:r>
              <a:rPr lang="en-US" sz="4400" dirty="0">
                <a:solidFill>
                  <a:schemeClr val="accent1">
                    <a:lumMod val="75000"/>
                  </a:schemeClr>
                </a:solidFill>
                <a:latin typeface="Abadi" panose="020B0604020104020204" pitchFamily="34" charset="0"/>
              </a:rPr>
              <a:t> </a:t>
            </a:r>
            <a:r>
              <a:rPr lang="en-US" sz="4400" dirty="0" err="1">
                <a:solidFill>
                  <a:schemeClr val="accent1">
                    <a:lumMod val="75000"/>
                  </a:schemeClr>
                </a:solidFill>
                <a:latin typeface="Abadi" panose="020B0604020104020204" pitchFamily="34" charset="0"/>
              </a:rPr>
              <a:t>solidariedade</a:t>
            </a:r>
            <a:r>
              <a:rPr lang="en-US" sz="4400" dirty="0">
                <a:solidFill>
                  <a:schemeClr val="accent1">
                    <a:lumMod val="75000"/>
                  </a:schemeClr>
                </a:solidFill>
                <a:latin typeface="Abadi" panose="020B0604020104020204" pitchFamily="34" charset="0"/>
              </a:rPr>
              <a:t> para com </a:t>
            </a:r>
            <a:r>
              <a:rPr lang="en-US" sz="4400" dirty="0" err="1">
                <a:solidFill>
                  <a:schemeClr val="accent1">
                    <a:lumMod val="75000"/>
                  </a:schemeClr>
                </a:solidFill>
                <a:latin typeface="Abadi" panose="020B0604020104020204" pitchFamily="34" charset="0"/>
              </a:rPr>
              <a:t>os</a:t>
            </a:r>
            <a:r>
              <a:rPr lang="en-US" sz="4400" dirty="0">
                <a:solidFill>
                  <a:schemeClr val="accent1">
                    <a:lumMod val="75000"/>
                  </a:schemeClr>
                </a:solidFill>
                <a:latin typeface="Abadi" panose="020B0604020104020204" pitchFamily="34" charset="0"/>
              </a:rPr>
              <a:t> </a:t>
            </a:r>
            <a:r>
              <a:rPr lang="en-US" sz="4400" dirty="0" err="1">
                <a:solidFill>
                  <a:schemeClr val="accent1">
                    <a:lumMod val="75000"/>
                  </a:schemeClr>
                </a:solidFill>
                <a:latin typeface="Abadi" panose="020B0604020104020204" pitchFamily="34" charset="0"/>
              </a:rPr>
              <a:t>migrantes</a:t>
            </a:r>
            <a:r>
              <a:rPr lang="en-US" sz="4400" dirty="0">
                <a:solidFill>
                  <a:schemeClr val="accent1">
                    <a:lumMod val="75000"/>
                  </a:schemeClr>
                </a:solidFill>
                <a:latin typeface="Abadi" panose="020B0604020104020204" pitchFamily="34" charset="0"/>
              </a:rPr>
              <a:t> </a:t>
            </a:r>
            <a:r>
              <a:rPr lang="en-US" sz="4400" dirty="0" err="1">
                <a:solidFill>
                  <a:schemeClr val="accent1">
                    <a:lumMod val="75000"/>
                  </a:schemeClr>
                </a:solidFill>
                <a:latin typeface="Abadi" panose="020B0604020104020204" pitchFamily="34" charset="0"/>
              </a:rPr>
              <a:t>em</a:t>
            </a:r>
            <a:r>
              <a:rPr lang="en-US" sz="4400" dirty="0">
                <a:solidFill>
                  <a:schemeClr val="accent1">
                    <a:lumMod val="75000"/>
                  </a:schemeClr>
                </a:solidFill>
                <a:latin typeface="Abadi" panose="020B0604020104020204" pitchFamily="34" charset="0"/>
              </a:rPr>
              <a:t> </a:t>
            </a:r>
            <a:r>
              <a:rPr lang="en-US" sz="4400" dirty="0" err="1">
                <a:solidFill>
                  <a:schemeClr val="accent1">
                    <a:lumMod val="75000"/>
                  </a:schemeClr>
                </a:solidFill>
                <a:latin typeface="Abadi" panose="020B0604020104020204" pitchFamily="34" charset="0"/>
              </a:rPr>
              <a:t>todo</a:t>
            </a:r>
            <a:r>
              <a:rPr lang="en-US" sz="4400" dirty="0">
                <a:solidFill>
                  <a:schemeClr val="accent1">
                    <a:lumMod val="75000"/>
                  </a:schemeClr>
                </a:solidFill>
                <a:latin typeface="Abadi" panose="020B0604020104020204" pitchFamily="34" charset="0"/>
              </a:rPr>
              <a:t> o </a:t>
            </a:r>
            <a:r>
              <a:rPr lang="en-US" sz="4400" dirty="0" err="1">
                <a:solidFill>
                  <a:schemeClr val="accent1">
                    <a:lumMod val="75000"/>
                  </a:schemeClr>
                </a:solidFill>
                <a:latin typeface="Abadi" panose="020B0604020104020204" pitchFamily="34" charset="0"/>
              </a:rPr>
              <a:t>mundo</a:t>
            </a:r>
            <a:r>
              <a:rPr lang="en-US" sz="4400" dirty="0">
                <a:solidFill>
                  <a:schemeClr val="accent1">
                    <a:lumMod val="75000"/>
                  </a:schemeClr>
                </a:solidFill>
                <a:latin typeface="Abadi" panose="020B0604020104020204" pitchFamily="34" charset="0"/>
              </a:rPr>
              <a:t>. </a:t>
            </a:r>
            <a:r>
              <a:rPr lang="en-US" sz="4400" b="1" dirty="0" err="1">
                <a:solidFill>
                  <a:schemeClr val="accent1">
                    <a:lumMod val="75000"/>
                  </a:schemeClr>
                </a:solidFill>
                <a:latin typeface="Abadi" panose="020B0604020104020204" pitchFamily="34" charset="0"/>
              </a:rPr>
              <a:t>Ámen</a:t>
            </a:r>
            <a:r>
              <a:rPr lang="en-US" sz="4400" b="1" dirty="0">
                <a:solidFill>
                  <a:schemeClr val="accent1">
                    <a:lumMod val="75000"/>
                  </a:schemeClr>
                </a:solidFill>
                <a:latin typeface="Abadi" panose="020B0604020104020204" pitchFamily="34" charset="0"/>
              </a:rPr>
              <a:t>.</a:t>
            </a:r>
            <a:endParaRPr lang="en-US" sz="4400" b="1" dirty="0">
              <a:solidFill>
                <a:schemeClr val="accent1">
                  <a:lumMod val="75000"/>
                </a:schemeClr>
              </a:solidFill>
              <a:latin typeface="Abadi" panose="020B0604020104020204" pitchFamily="34" charset="0"/>
              <a:ea typeface="Glacial Indifference"/>
              <a:cs typeface="Glacial Indifference"/>
              <a:sym typeface="Glacial Indifference"/>
            </a:endParaRPr>
          </a:p>
          <a:p>
            <a:pPr>
              <a:spcBef>
                <a:spcPct val="0"/>
              </a:spcBef>
            </a:pPr>
            <a:r>
              <a:rPr lang="en-US" sz="4400" dirty="0">
                <a:solidFill>
                  <a:schemeClr val="accent2"/>
                </a:solidFill>
                <a:latin typeface="Abadi" panose="020B0604020104020204" pitchFamily="34" charset="0"/>
              </a:rPr>
              <a:t>Et </a:t>
            </a:r>
            <a:r>
              <a:rPr lang="en-US" sz="4400" dirty="0" err="1">
                <a:solidFill>
                  <a:schemeClr val="accent2"/>
                </a:solidFill>
                <a:latin typeface="Abadi" panose="020B0604020104020204" pitchFamily="34" charset="0"/>
              </a:rPr>
              <a:t>que</a:t>
            </a:r>
            <a:r>
              <a:rPr lang="en-US" sz="4400" dirty="0">
                <a:solidFill>
                  <a:schemeClr val="accent2"/>
                </a:solidFill>
                <a:latin typeface="Abadi" panose="020B0604020104020204" pitchFamily="34" charset="0"/>
              </a:rPr>
              <a:t> </a:t>
            </a:r>
            <a:r>
              <a:rPr lang="en-US" sz="4400" dirty="0" err="1">
                <a:solidFill>
                  <a:schemeClr val="accent2"/>
                </a:solidFill>
                <a:latin typeface="Abadi" panose="020B0604020104020204" pitchFamily="34" charset="0"/>
              </a:rPr>
              <a:t>l'Esprit</a:t>
            </a:r>
            <a:r>
              <a:rPr lang="en-US" sz="4400" dirty="0">
                <a:solidFill>
                  <a:schemeClr val="accent2"/>
                </a:solidFill>
                <a:latin typeface="Abadi" panose="020B0604020104020204" pitchFamily="34" charset="0"/>
              </a:rPr>
              <a:t> de compassion nous guide pour </a:t>
            </a:r>
            <a:r>
              <a:rPr lang="en-US" sz="4400" dirty="0" err="1">
                <a:solidFill>
                  <a:schemeClr val="accent2"/>
                </a:solidFill>
                <a:latin typeface="Abadi" panose="020B0604020104020204" pitchFamily="34" charset="0"/>
              </a:rPr>
              <a:t>accueillir</a:t>
            </a:r>
            <a:r>
              <a:rPr lang="en-US" sz="4400" dirty="0">
                <a:solidFill>
                  <a:schemeClr val="accent2"/>
                </a:solidFill>
                <a:latin typeface="Abadi" panose="020B0604020104020204" pitchFamily="34" charset="0"/>
              </a:rPr>
              <a:t>, </a:t>
            </a:r>
            <a:r>
              <a:rPr lang="en-US" sz="4400" dirty="0" err="1">
                <a:solidFill>
                  <a:schemeClr val="accent2"/>
                </a:solidFill>
                <a:latin typeface="Abadi" panose="020B0604020104020204" pitchFamily="34" charset="0"/>
              </a:rPr>
              <a:t>accompagner</a:t>
            </a:r>
            <a:r>
              <a:rPr lang="en-US" sz="4400" dirty="0">
                <a:solidFill>
                  <a:schemeClr val="accent2"/>
                </a:solidFill>
                <a:latin typeface="Abadi" panose="020B0604020104020204" pitchFamily="34" charset="0"/>
              </a:rPr>
              <a:t> et nous </a:t>
            </a:r>
            <a:r>
              <a:rPr lang="en-US" sz="4400" dirty="0" err="1">
                <a:solidFill>
                  <a:schemeClr val="accent2"/>
                </a:solidFill>
                <a:latin typeface="Abadi" panose="020B0604020104020204" pitchFamily="34" charset="0"/>
              </a:rPr>
              <a:t>montrer</a:t>
            </a:r>
            <a:r>
              <a:rPr lang="en-US" sz="4400" dirty="0">
                <a:solidFill>
                  <a:schemeClr val="accent2"/>
                </a:solidFill>
                <a:latin typeface="Abadi" panose="020B0604020104020204" pitchFamily="34" charset="0"/>
              </a:rPr>
              <a:t> </a:t>
            </a:r>
            <a:r>
              <a:rPr lang="en-US" sz="4400" dirty="0" err="1">
                <a:solidFill>
                  <a:schemeClr val="accent2"/>
                </a:solidFill>
                <a:latin typeface="Abadi" panose="020B0604020104020204" pitchFamily="34" charset="0"/>
              </a:rPr>
              <a:t>solidaires</a:t>
            </a:r>
            <a:r>
              <a:rPr lang="en-US" sz="4400" dirty="0">
                <a:solidFill>
                  <a:schemeClr val="accent2"/>
                </a:solidFill>
                <a:latin typeface="Abadi" panose="020B0604020104020204" pitchFamily="34" charset="0"/>
              </a:rPr>
              <a:t> </a:t>
            </a:r>
            <a:r>
              <a:rPr lang="en-US" sz="4400" dirty="0" err="1">
                <a:solidFill>
                  <a:schemeClr val="accent2"/>
                </a:solidFill>
                <a:latin typeface="Abadi" panose="020B0604020104020204" pitchFamily="34" charset="0"/>
              </a:rPr>
              <a:t>envers</a:t>
            </a:r>
            <a:r>
              <a:rPr lang="en-US" sz="4400" dirty="0">
                <a:solidFill>
                  <a:schemeClr val="accent2"/>
                </a:solidFill>
                <a:latin typeface="Abadi" panose="020B0604020104020204" pitchFamily="34" charset="0"/>
              </a:rPr>
              <a:t> les migrants </a:t>
            </a:r>
            <a:r>
              <a:rPr lang="en-US" sz="4400" dirty="0" err="1">
                <a:solidFill>
                  <a:schemeClr val="accent2"/>
                </a:solidFill>
                <a:latin typeface="Abadi" panose="020B0604020104020204" pitchFamily="34" charset="0"/>
              </a:rPr>
              <a:t>partout</a:t>
            </a:r>
            <a:r>
              <a:rPr lang="en-US" sz="4400" dirty="0">
                <a:solidFill>
                  <a:schemeClr val="accent2"/>
                </a:solidFill>
                <a:latin typeface="Abadi" panose="020B0604020104020204" pitchFamily="34" charset="0"/>
              </a:rPr>
              <a:t> dans le monde. </a:t>
            </a:r>
            <a:r>
              <a:rPr lang="en-US" sz="4400" b="1" dirty="0">
                <a:solidFill>
                  <a:schemeClr val="accent2"/>
                </a:solidFill>
                <a:latin typeface="Abadi" panose="020B0604020104020204" pitchFamily="34" charset="0"/>
              </a:rPr>
              <a:t>Amen.</a:t>
            </a:r>
            <a:endParaRPr lang="en-US" sz="4400" dirty="0">
              <a:solidFill>
                <a:schemeClr val="accent2"/>
              </a:solidFill>
              <a:latin typeface="Abadi" panose="020B0604020104020204" pitchFamily="34" charset="0"/>
            </a:endParaRPr>
          </a:p>
          <a:p>
            <a:pPr marL="0" lvl="0" indent="0">
              <a:lnSpc>
                <a:spcPts val="6860"/>
              </a:lnSpc>
              <a:spcBef>
                <a:spcPct val="0"/>
              </a:spcBef>
            </a:pPr>
            <a:endParaRPr lang="en-US" sz="4400" b="1" dirty="0">
              <a:solidFill>
                <a:srgbClr val="00644C"/>
              </a:solidFill>
              <a:latin typeface="Abadi" panose="020B0604020104020204" pitchFamily="34" charset="0"/>
              <a:ea typeface="Glacial Indifference"/>
              <a:cs typeface="Glacial Indifference"/>
              <a:sym typeface="Glacial Indifference"/>
            </a:endParaRPr>
          </a:p>
        </p:txBody>
      </p:sp>
      <p:sp>
        <p:nvSpPr>
          <p:cNvPr id="3" name="Freeform 3"/>
          <p:cNvSpPr/>
          <p:nvPr/>
        </p:nvSpPr>
        <p:spPr>
          <a:xfrm rot="-10800000">
            <a:off x="211398" y="9092289"/>
            <a:ext cx="7094483" cy="4114800"/>
          </a:xfrm>
          <a:custGeom>
            <a:avLst/>
            <a:gdLst/>
            <a:ahLst/>
            <a:cxnLst/>
            <a:rect l="l" t="t" r="r" b="b"/>
            <a:pathLst>
              <a:path w="7094483" h="4114800">
                <a:moveTo>
                  <a:pt x="0" y="0"/>
                </a:moveTo>
                <a:lnTo>
                  <a:pt x="7094483" y="0"/>
                </a:lnTo>
                <a:lnTo>
                  <a:pt x="7094483"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2310978">
            <a:off x="1341530" y="6908160"/>
            <a:ext cx="4991395" cy="6100594"/>
          </a:xfrm>
          <a:custGeom>
            <a:avLst/>
            <a:gdLst/>
            <a:ahLst/>
            <a:cxnLst/>
            <a:rect l="l" t="t" r="r" b="b"/>
            <a:pathLst>
              <a:path w="4991395" h="6100594">
                <a:moveTo>
                  <a:pt x="0" y="0"/>
                </a:moveTo>
                <a:lnTo>
                  <a:pt x="4991395" y="0"/>
                </a:lnTo>
                <a:lnTo>
                  <a:pt x="4991395" y="6100594"/>
                </a:lnTo>
                <a:lnTo>
                  <a:pt x="0" y="610059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8487212">
            <a:off x="12402130" y="-2636927"/>
            <a:ext cx="4991395" cy="6100594"/>
          </a:xfrm>
          <a:custGeom>
            <a:avLst/>
            <a:gdLst/>
            <a:ahLst/>
            <a:cxnLst/>
            <a:rect l="l" t="t" r="r" b="b"/>
            <a:pathLst>
              <a:path w="4991395" h="6100594">
                <a:moveTo>
                  <a:pt x="0" y="0"/>
                </a:moveTo>
                <a:lnTo>
                  <a:pt x="4991395" y="0"/>
                </a:lnTo>
                <a:lnTo>
                  <a:pt x="4991395" y="6100594"/>
                </a:lnTo>
                <a:lnTo>
                  <a:pt x="0" y="610059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4740759" y="0"/>
            <a:ext cx="7094483" cy="4114800"/>
          </a:xfrm>
          <a:custGeom>
            <a:avLst/>
            <a:gdLst/>
            <a:ahLst/>
            <a:cxnLst/>
            <a:rect l="l" t="t" r="r" b="b"/>
            <a:pathLst>
              <a:path w="7094483" h="4114800">
                <a:moveTo>
                  <a:pt x="0" y="0"/>
                </a:moveTo>
                <a:lnTo>
                  <a:pt x="7094482" y="0"/>
                </a:lnTo>
                <a:lnTo>
                  <a:pt x="7094482"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2356248" y="8807975"/>
            <a:ext cx="5848665" cy="1479025"/>
          </a:xfrm>
          <a:custGeom>
            <a:avLst/>
            <a:gdLst/>
            <a:ahLst/>
            <a:cxnLst/>
            <a:rect l="l" t="t" r="r" b="b"/>
            <a:pathLst>
              <a:path w="5848665" h="1479025">
                <a:moveTo>
                  <a:pt x="0" y="0"/>
                </a:moveTo>
                <a:lnTo>
                  <a:pt x="5848665" y="0"/>
                </a:lnTo>
                <a:lnTo>
                  <a:pt x="5848665" y="1479025"/>
                </a:lnTo>
                <a:lnTo>
                  <a:pt x="0" y="1479025"/>
                </a:lnTo>
                <a:lnTo>
                  <a:pt x="0" y="0"/>
                </a:lnTo>
                <a:close/>
              </a:path>
            </a:pathLst>
          </a:custGeom>
          <a:blipFill>
            <a:blip r:embed="rId4"/>
            <a:stretch>
              <a:fillRect t="-23575"/>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FFE"/>
        </a:solidFill>
        <a:effectLst/>
      </p:bgPr>
    </p:bg>
    <p:spTree>
      <p:nvGrpSpPr>
        <p:cNvPr id="1" name=""/>
        <p:cNvGrpSpPr/>
        <p:nvPr/>
      </p:nvGrpSpPr>
      <p:grpSpPr>
        <a:xfrm>
          <a:off x="0" y="0"/>
          <a:ext cx="0" cy="0"/>
          <a:chOff x="0" y="0"/>
          <a:chExt cx="0" cy="0"/>
        </a:xfrm>
      </p:grpSpPr>
      <p:sp>
        <p:nvSpPr>
          <p:cNvPr id="2" name="TextBox 2"/>
          <p:cNvSpPr txBox="1"/>
          <p:nvPr/>
        </p:nvSpPr>
        <p:spPr>
          <a:xfrm>
            <a:off x="1416424" y="545574"/>
            <a:ext cx="15481763" cy="8740854"/>
          </a:xfrm>
          <a:prstGeom prst="rect">
            <a:avLst/>
          </a:prstGeom>
        </p:spPr>
        <p:txBody>
          <a:bodyPr wrap="square" lIns="0" tIns="0" rIns="0" bIns="0" rtlCol="0" anchor="t">
            <a:spAutoFit/>
          </a:bodyPr>
          <a:lstStyle/>
          <a:p>
            <a:r>
              <a:rPr lang="en-US" sz="4800" b="1" dirty="0">
                <a:latin typeface="Abadi" panose="020B0604020104020204" pitchFamily="34" charset="0"/>
                <a:ea typeface="Glacial Indifference"/>
                <a:cs typeface="Glacial Indifference"/>
                <a:sym typeface="Glacial Indifference"/>
              </a:rPr>
              <a:t>Reflection /</a:t>
            </a:r>
            <a:r>
              <a:rPr lang="en-US" sz="4800" b="1" dirty="0">
                <a:latin typeface="Abadi" panose="020B0604020104020204" pitchFamily="34" charset="0"/>
              </a:rPr>
              <a:t> Reflexión / </a:t>
            </a:r>
            <a:r>
              <a:rPr lang="en-US" sz="4800" b="1" dirty="0" err="1">
                <a:latin typeface="Abadi" panose="020B0604020104020204" pitchFamily="34" charset="0"/>
              </a:rPr>
              <a:t>Reflexão</a:t>
            </a:r>
            <a:r>
              <a:rPr lang="en-US" sz="4800" b="1" dirty="0">
                <a:latin typeface="Abadi" panose="020B0604020104020204" pitchFamily="34" charset="0"/>
              </a:rPr>
              <a:t> / </a:t>
            </a:r>
            <a:r>
              <a:rPr lang="en-US" sz="4800" b="1" dirty="0" err="1">
                <a:latin typeface="Abadi" panose="020B0604020104020204" pitchFamily="34" charset="0"/>
              </a:rPr>
              <a:t>Réflexion</a:t>
            </a:r>
            <a:r>
              <a:rPr lang="en-US" sz="4800" b="1" dirty="0">
                <a:latin typeface="Abadi" panose="020B0604020104020204" pitchFamily="34" charset="0"/>
              </a:rPr>
              <a:t> </a:t>
            </a:r>
            <a:r>
              <a:rPr lang="en-US" sz="4800" b="1" dirty="0">
                <a:latin typeface="Abadi" panose="020B0604020104020204" pitchFamily="34" charset="0"/>
                <a:ea typeface="Glacial Indifference"/>
                <a:cs typeface="Glacial Indifference"/>
                <a:sym typeface="Glacial Indifference"/>
              </a:rPr>
              <a:t>: </a:t>
            </a:r>
          </a:p>
          <a:p>
            <a:r>
              <a:rPr lang="en-US" sz="4000" dirty="0">
                <a:solidFill>
                  <a:srgbClr val="00644C"/>
                </a:solidFill>
                <a:latin typeface="Abadi" panose="020B0604020104020204" pitchFamily="34" charset="0"/>
                <a:ea typeface="Glacial Indifference"/>
                <a:cs typeface="Glacial Indifference"/>
                <a:sym typeface="Glacial Indifference"/>
              </a:rPr>
              <a:t>Migration is not merely an issue to discuss; it is a human reality to encounter. Behind every journey is a face, a family, a story of hope, sacrifice, fear, or resilience.</a:t>
            </a:r>
          </a:p>
          <a:p>
            <a:r>
              <a:rPr lang="en-US" sz="4000" dirty="0">
                <a:solidFill>
                  <a:schemeClr val="accent6"/>
                </a:solidFill>
                <a:latin typeface="Abadi" panose="020B0604020104020204" pitchFamily="34" charset="0"/>
              </a:rPr>
              <a:t>La </a:t>
            </a:r>
            <a:r>
              <a:rPr lang="en-US" sz="4000" dirty="0" err="1">
                <a:solidFill>
                  <a:schemeClr val="accent6"/>
                </a:solidFill>
                <a:latin typeface="Abadi" panose="020B0604020104020204" pitchFamily="34" charset="0"/>
              </a:rPr>
              <a:t>migración</a:t>
            </a:r>
            <a:r>
              <a:rPr lang="en-US" sz="4000" dirty="0">
                <a:solidFill>
                  <a:schemeClr val="accent6"/>
                </a:solidFill>
                <a:latin typeface="Abadi" panose="020B0604020104020204" pitchFamily="34" charset="0"/>
              </a:rPr>
              <a:t> no es solo un </a:t>
            </a:r>
            <a:r>
              <a:rPr lang="en-US" sz="4000" dirty="0" err="1">
                <a:solidFill>
                  <a:schemeClr val="accent6"/>
                </a:solidFill>
                <a:latin typeface="Abadi" panose="020B0604020104020204" pitchFamily="34" charset="0"/>
              </a:rPr>
              <a:t>tema</a:t>
            </a:r>
            <a:r>
              <a:rPr lang="en-US" sz="4000" dirty="0">
                <a:solidFill>
                  <a:schemeClr val="accent6"/>
                </a:solidFill>
                <a:latin typeface="Abadi" panose="020B0604020104020204" pitchFamily="34" charset="0"/>
              </a:rPr>
              <a:t> de debate; es </a:t>
            </a:r>
            <a:r>
              <a:rPr lang="en-US" sz="4000" dirty="0" err="1">
                <a:solidFill>
                  <a:schemeClr val="accent6"/>
                </a:solidFill>
                <a:latin typeface="Abadi" panose="020B0604020104020204" pitchFamily="34" charset="0"/>
              </a:rPr>
              <a:t>una</a:t>
            </a:r>
            <a:r>
              <a:rPr lang="en-US" sz="4000" dirty="0">
                <a:solidFill>
                  <a:schemeClr val="accent6"/>
                </a:solidFill>
                <a:latin typeface="Abadi" panose="020B0604020104020204" pitchFamily="34" charset="0"/>
              </a:rPr>
              <a:t> </a:t>
            </a:r>
            <a:r>
              <a:rPr lang="en-US" sz="4000" dirty="0" err="1">
                <a:solidFill>
                  <a:schemeClr val="accent6"/>
                </a:solidFill>
                <a:latin typeface="Abadi" panose="020B0604020104020204" pitchFamily="34" charset="0"/>
              </a:rPr>
              <a:t>realidad</a:t>
            </a:r>
            <a:r>
              <a:rPr lang="en-US" sz="4000" dirty="0">
                <a:solidFill>
                  <a:schemeClr val="accent6"/>
                </a:solidFill>
                <a:latin typeface="Abadi" panose="020B0604020104020204" pitchFamily="34" charset="0"/>
              </a:rPr>
              <a:t> humana con la </a:t>
            </a:r>
            <a:r>
              <a:rPr lang="en-US" sz="4000" dirty="0" err="1">
                <a:solidFill>
                  <a:schemeClr val="accent6"/>
                </a:solidFill>
                <a:latin typeface="Abadi" panose="020B0604020104020204" pitchFamily="34" charset="0"/>
              </a:rPr>
              <a:t>que</a:t>
            </a:r>
            <a:r>
              <a:rPr lang="en-US" sz="4000" dirty="0">
                <a:solidFill>
                  <a:schemeClr val="accent6"/>
                </a:solidFill>
                <a:latin typeface="Abadi" panose="020B0604020104020204" pitchFamily="34" charset="0"/>
              </a:rPr>
              <a:t> hay </a:t>
            </a:r>
            <a:r>
              <a:rPr lang="en-US" sz="4000" dirty="0" err="1">
                <a:solidFill>
                  <a:schemeClr val="accent6"/>
                </a:solidFill>
                <a:latin typeface="Abadi" panose="020B0604020104020204" pitchFamily="34" charset="0"/>
              </a:rPr>
              <a:t>que</a:t>
            </a:r>
            <a:r>
              <a:rPr lang="en-US" sz="4000" dirty="0">
                <a:solidFill>
                  <a:schemeClr val="accent6"/>
                </a:solidFill>
                <a:latin typeface="Abadi" panose="020B0604020104020204" pitchFamily="34" charset="0"/>
              </a:rPr>
              <a:t> </a:t>
            </a:r>
            <a:r>
              <a:rPr lang="en-US" sz="4000" dirty="0" err="1">
                <a:solidFill>
                  <a:schemeClr val="accent6"/>
                </a:solidFill>
                <a:latin typeface="Abadi" panose="020B0604020104020204" pitchFamily="34" charset="0"/>
              </a:rPr>
              <a:t>confrontarse</a:t>
            </a:r>
            <a:r>
              <a:rPr lang="en-US" sz="4000" dirty="0">
                <a:solidFill>
                  <a:schemeClr val="accent6"/>
                </a:solidFill>
                <a:latin typeface="Abadi" panose="020B0604020104020204" pitchFamily="34" charset="0"/>
              </a:rPr>
              <a:t>. </a:t>
            </a:r>
            <a:r>
              <a:rPr lang="en-US" sz="4000" dirty="0" err="1">
                <a:solidFill>
                  <a:schemeClr val="accent6"/>
                </a:solidFill>
                <a:latin typeface="Abadi" panose="020B0604020104020204" pitchFamily="34" charset="0"/>
              </a:rPr>
              <a:t>Detrás</a:t>
            </a:r>
            <a:r>
              <a:rPr lang="en-US" sz="4000" dirty="0">
                <a:solidFill>
                  <a:schemeClr val="accent6"/>
                </a:solidFill>
                <a:latin typeface="Abadi" panose="020B0604020104020204" pitchFamily="34" charset="0"/>
              </a:rPr>
              <a:t> de </a:t>
            </a:r>
            <a:r>
              <a:rPr lang="en-US" sz="4000" dirty="0" err="1">
                <a:solidFill>
                  <a:schemeClr val="accent6"/>
                </a:solidFill>
                <a:latin typeface="Abadi" panose="020B0604020104020204" pitchFamily="34" charset="0"/>
              </a:rPr>
              <a:t>cada</a:t>
            </a:r>
            <a:r>
              <a:rPr lang="en-US" sz="4000" dirty="0">
                <a:solidFill>
                  <a:schemeClr val="accent6"/>
                </a:solidFill>
                <a:latin typeface="Abadi" panose="020B0604020104020204" pitchFamily="34" charset="0"/>
              </a:rPr>
              <a:t> </a:t>
            </a:r>
            <a:r>
              <a:rPr lang="en-US" sz="4000" dirty="0" err="1">
                <a:solidFill>
                  <a:schemeClr val="accent6"/>
                </a:solidFill>
                <a:latin typeface="Abadi" panose="020B0604020104020204" pitchFamily="34" charset="0"/>
              </a:rPr>
              <a:t>viaje</a:t>
            </a:r>
            <a:r>
              <a:rPr lang="en-US" sz="4000" dirty="0">
                <a:solidFill>
                  <a:schemeClr val="accent6"/>
                </a:solidFill>
                <a:latin typeface="Abadi" panose="020B0604020104020204" pitchFamily="34" charset="0"/>
              </a:rPr>
              <a:t> hay un rostro, </a:t>
            </a:r>
            <a:r>
              <a:rPr lang="en-US" sz="4000" dirty="0" err="1">
                <a:solidFill>
                  <a:schemeClr val="accent6"/>
                </a:solidFill>
                <a:latin typeface="Abadi" panose="020B0604020104020204" pitchFamily="34" charset="0"/>
              </a:rPr>
              <a:t>una</a:t>
            </a:r>
            <a:r>
              <a:rPr lang="en-US" sz="4000" dirty="0">
                <a:solidFill>
                  <a:schemeClr val="accent6"/>
                </a:solidFill>
                <a:latin typeface="Abadi" panose="020B0604020104020204" pitchFamily="34" charset="0"/>
              </a:rPr>
              <a:t> familia, </a:t>
            </a:r>
            <a:r>
              <a:rPr lang="en-US" sz="4000" dirty="0" err="1">
                <a:solidFill>
                  <a:schemeClr val="accent6"/>
                </a:solidFill>
                <a:latin typeface="Abadi" panose="020B0604020104020204" pitchFamily="34" charset="0"/>
              </a:rPr>
              <a:t>una</a:t>
            </a:r>
            <a:r>
              <a:rPr lang="en-US" sz="4000" dirty="0">
                <a:solidFill>
                  <a:schemeClr val="accent6"/>
                </a:solidFill>
                <a:latin typeface="Abadi" panose="020B0604020104020204" pitchFamily="34" charset="0"/>
              </a:rPr>
              <a:t> </a:t>
            </a:r>
            <a:r>
              <a:rPr lang="en-US" sz="4000" dirty="0" err="1">
                <a:solidFill>
                  <a:schemeClr val="accent6"/>
                </a:solidFill>
                <a:latin typeface="Abadi" panose="020B0604020104020204" pitchFamily="34" charset="0"/>
              </a:rPr>
              <a:t>historia</a:t>
            </a:r>
            <a:r>
              <a:rPr lang="en-US" sz="4000" dirty="0">
                <a:solidFill>
                  <a:schemeClr val="accent6"/>
                </a:solidFill>
                <a:latin typeface="Abadi" panose="020B0604020104020204" pitchFamily="34" charset="0"/>
              </a:rPr>
              <a:t> de </a:t>
            </a:r>
            <a:r>
              <a:rPr lang="en-US" sz="4000" dirty="0" err="1">
                <a:solidFill>
                  <a:schemeClr val="accent6"/>
                </a:solidFill>
                <a:latin typeface="Abadi" panose="020B0604020104020204" pitchFamily="34" charset="0"/>
              </a:rPr>
              <a:t>esperanza</a:t>
            </a:r>
            <a:r>
              <a:rPr lang="en-US" sz="4000" dirty="0">
                <a:solidFill>
                  <a:schemeClr val="accent6"/>
                </a:solidFill>
                <a:latin typeface="Abadi" panose="020B0604020104020204" pitchFamily="34" charset="0"/>
              </a:rPr>
              <a:t>, </a:t>
            </a:r>
            <a:r>
              <a:rPr lang="en-US" sz="4000" dirty="0" err="1">
                <a:solidFill>
                  <a:schemeClr val="accent6"/>
                </a:solidFill>
                <a:latin typeface="Abadi" panose="020B0604020104020204" pitchFamily="34" charset="0"/>
              </a:rPr>
              <a:t>sacrificio</a:t>
            </a:r>
            <a:r>
              <a:rPr lang="en-US" sz="4000" dirty="0">
                <a:solidFill>
                  <a:schemeClr val="accent6"/>
                </a:solidFill>
                <a:latin typeface="Abadi" panose="020B0604020104020204" pitchFamily="34" charset="0"/>
              </a:rPr>
              <a:t>, </a:t>
            </a:r>
            <a:r>
              <a:rPr lang="en-US" sz="4000" dirty="0" err="1">
                <a:solidFill>
                  <a:schemeClr val="accent6"/>
                </a:solidFill>
                <a:latin typeface="Abadi" panose="020B0604020104020204" pitchFamily="34" charset="0"/>
              </a:rPr>
              <a:t>miedo</a:t>
            </a:r>
            <a:r>
              <a:rPr lang="en-US" sz="4000" dirty="0">
                <a:solidFill>
                  <a:schemeClr val="accent6"/>
                </a:solidFill>
                <a:latin typeface="Abadi" panose="020B0604020104020204" pitchFamily="34" charset="0"/>
              </a:rPr>
              <a:t> o </a:t>
            </a:r>
            <a:r>
              <a:rPr lang="en-US" sz="4000" dirty="0" err="1">
                <a:solidFill>
                  <a:schemeClr val="accent6"/>
                </a:solidFill>
                <a:latin typeface="Abadi" panose="020B0604020104020204" pitchFamily="34" charset="0"/>
              </a:rPr>
              <a:t>resiliencia</a:t>
            </a:r>
            <a:r>
              <a:rPr lang="en-US" sz="4000" dirty="0">
                <a:solidFill>
                  <a:schemeClr val="accent6"/>
                </a:solidFill>
                <a:latin typeface="Abadi" panose="020B0604020104020204" pitchFamily="34" charset="0"/>
              </a:rPr>
              <a:t>.</a:t>
            </a:r>
            <a:endParaRPr lang="en-US" sz="4000" dirty="0">
              <a:solidFill>
                <a:schemeClr val="accent6"/>
              </a:solidFill>
              <a:latin typeface="Abadi" panose="020B0604020104020204" pitchFamily="34" charset="0"/>
              <a:ea typeface="Glacial Indifference"/>
              <a:cs typeface="Glacial Indifference"/>
              <a:sym typeface="Glacial Indifference"/>
            </a:endParaRPr>
          </a:p>
          <a:p>
            <a:r>
              <a:rPr lang="en-US" sz="4000" dirty="0">
                <a:solidFill>
                  <a:schemeClr val="accent1">
                    <a:lumMod val="75000"/>
                  </a:schemeClr>
                </a:solidFill>
                <a:latin typeface="Abadi" panose="020B0604020104020204" pitchFamily="34" charset="0"/>
              </a:rPr>
              <a:t>A </a:t>
            </a:r>
            <a:r>
              <a:rPr lang="en-US" sz="4000" dirty="0" err="1">
                <a:solidFill>
                  <a:schemeClr val="accent1">
                    <a:lumMod val="75000"/>
                  </a:schemeClr>
                </a:solidFill>
                <a:latin typeface="Abadi" panose="020B0604020104020204" pitchFamily="34" charset="0"/>
              </a:rPr>
              <a:t>migração</a:t>
            </a:r>
            <a:r>
              <a:rPr lang="en-US" sz="4000" dirty="0">
                <a:solidFill>
                  <a:schemeClr val="accent1">
                    <a:lumMod val="75000"/>
                  </a:schemeClr>
                </a:solidFill>
                <a:latin typeface="Abadi" panose="020B0604020104020204" pitchFamily="34" charset="0"/>
              </a:rPr>
              <a:t> </a:t>
            </a:r>
            <a:r>
              <a:rPr lang="en-US" sz="4000" dirty="0" err="1">
                <a:solidFill>
                  <a:schemeClr val="accent1">
                    <a:lumMod val="75000"/>
                  </a:schemeClr>
                </a:solidFill>
                <a:latin typeface="Abadi" panose="020B0604020104020204" pitchFamily="34" charset="0"/>
              </a:rPr>
              <a:t>não</a:t>
            </a:r>
            <a:r>
              <a:rPr lang="en-US" sz="4000" dirty="0">
                <a:solidFill>
                  <a:schemeClr val="accent1">
                    <a:lumMod val="75000"/>
                  </a:schemeClr>
                </a:solidFill>
                <a:latin typeface="Abadi" panose="020B0604020104020204" pitchFamily="34" charset="0"/>
              </a:rPr>
              <a:t> é </a:t>
            </a:r>
            <a:r>
              <a:rPr lang="en-US" sz="4000" dirty="0" err="1">
                <a:solidFill>
                  <a:schemeClr val="accent1">
                    <a:lumMod val="75000"/>
                  </a:schemeClr>
                </a:solidFill>
                <a:latin typeface="Abadi" panose="020B0604020104020204" pitchFamily="34" charset="0"/>
              </a:rPr>
              <a:t>apenas</a:t>
            </a:r>
            <a:r>
              <a:rPr lang="en-US" sz="4000" dirty="0">
                <a:solidFill>
                  <a:schemeClr val="accent1">
                    <a:lumMod val="75000"/>
                  </a:schemeClr>
                </a:solidFill>
                <a:latin typeface="Abadi" panose="020B0604020104020204" pitchFamily="34" charset="0"/>
              </a:rPr>
              <a:t> um </a:t>
            </a:r>
            <a:r>
              <a:rPr lang="en-US" sz="4000" dirty="0" err="1">
                <a:solidFill>
                  <a:schemeClr val="accent1">
                    <a:lumMod val="75000"/>
                  </a:schemeClr>
                </a:solidFill>
                <a:latin typeface="Abadi" panose="020B0604020104020204" pitchFamily="34" charset="0"/>
              </a:rPr>
              <a:t>tema</a:t>
            </a:r>
            <a:r>
              <a:rPr lang="en-US" sz="4000" dirty="0">
                <a:solidFill>
                  <a:schemeClr val="accent1">
                    <a:lumMod val="75000"/>
                  </a:schemeClr>
                </a:solidFill>
                <a:latin typeface="Abadi" panose="020B0604020104020204" pitchFamily="34" charset="0"/>
              </a:rPr>
              <a:t> a debater; é </a:t>
            </a:r>
            <a:r>
              <a:rPr lang="en-US" sz="4000" dirty="0" err="1">
                <a:solidFill>
                  <a:schemeClr val="accent1">
                    <a:lumMod val="75000"/>
                  </a:schemeClr>
                </a:solidFill>
                <a:latin typeface="Abadi" panose="020B0604020104020204" pitchFamily="34" charset="0"/>
              </a:rPr>
              <a:t>uma</a:t>
            </a:r>
            <a:r>
              <a:rPr lang="en-US" sz="4000" dirty="0">
                <a:solidFill>
                  <a:schemeClr val="accent1">
                    <a:lumMod val="75000"/>
                  </a:schemeClr>
                </a:solidFill>
                <a:latin typeface="Abadi" panose="020B0604020104020204" pitchFamily="34" charset="0"/>
              </a:rPr>
              <a:t> </a:t>
            </a:r>
            <a:r>
              <a:rPr lang="en-US" sz="4000" dirty="0" err="1">
                <a:solidFill>
                  <a:schemeClr val="accent1">
                    <a:lumMod val="75000"/>
                  </a:schemeClr>
                </a:solidFill>
                <a:latin typeface="Abadi" panose="020B0604020104020204" pitchFamily="34" charset="0"/>
              </a:rPr>
              <a:t>realidade</a:t>
            </a:r>
            <a:r>
              <a:rPr lang="en-US" sz="4000" dirty="0">
                <a:solidFill>
                  <a:schemeClr val="accent1">
                    <a:lumMod val="75000"/>
                  </a:schemeClr>
                </a:solidFill>
                <a:latin typeface="Abadi" panose="020B0604020104020204" pitchFamily="34" charset="0"/>
              </a:rPr>
              <a:t> humana com a qual </a:t>
            </a:r>
            <a:r>
              <a:rPr lang="en-US" sz="4000" dirty="0" err="1">
                <a:solidFill>
                  <a:schemeClr val="accent1">
                    <a:lumMod val="75000"/>
                  </a:schemeClr>
                </a:solidFill>
                <a:latin typeface="Abadi" panose="020B0604020104020204" pitchFamily="34" charset="0"/>
              </a:rPr>
              <a:t>nos</a:t>
            </a:r>
            <a:r>
              <a:rPr lang="en-US" sz="4000" dirty="0">
                <a:solidFill>
                  <a:schemeClr val="accent1">
                    <a:lumMod val="75000"/>
                  </a:schemeClr>
                </a:solidFill>
                <a:latin typeface="Abadi" panose="020B0604020104020204" pitchFamily="34" charset="0"/>
              </a:rPr>
              <a:t> </a:t>
            </a:r>
            <a:r>
              <a:rPr lang="en-US" sz="4000" dirty="0" err="1">
                <a:solidFill>
                  <a:schemeClr val="accent1">
                    <a:lumMod val="75000"/>
                  </a:schemeClr>
                </a:solidFill>
                <a:latin typeface="Abadi" panose="020B0604020104020204" pitchFamily="34" charset="0"/>
              </a:rPr>
              <a:t>deparamos</a:t>
            </a:r>
            <a:r>
              <a:rPr lang="en-US" sz="4000" dirty="0">
                <a:solidFill>
                  <a:schemeClr val="accent1">
                    <a:lumMod val="75000"/>
                  </a:schemeClr>
                </a:solidFill>
                <a:latin typeface="Abadi" panose="020B0604020104020204" pitchFamily="34" charset="0"/>
              </a:rPr>
              <a:t>. Por </a:t>
            </a:r>
            <a:r>
              <a:rPr lang="en-US" sz="4000" dirty="0" err="1">
                <a:solidFill>
                  <a:schemeClr val="accent1">
                    <a:lumMod val="75000"/>
                  </a:schemeClr>
                </a:solidFill>
                <a:latin typeface="Abadi" panose="020B0604020104020204" pitchFamily="34" charset="0"/>
              </a:rPr>
              <a:t>trás</a:t>
            </a:r>
            <a:r>
              <a:rPr lang="en-US" sz="4000" dirty="0">
                <a:solidFill>
                  <a:schemeClr val="accent1">
                    <a:lumMod val="75000"/>
                  </a:schemeClr>
                </a:solidFill>
                <a:latin typeface="Abadi" panose="020B0604020104020204" pitchFamily="34" charset="0"/>
              </a:rPr>
              <a:t> de </a:t>
            </a:r>
            <a:r>
              <a:rPr lang="en-US" sz="4000" dirty="0" err="1">
                <a:solidFill>
                  <a:schemeClr val="accent1">
                    <a:lumMod val="75000"/>
                  </a:schemeClr>
                </a:solidFill>
                <a:latin typeface="Abadi" panose="020B0604020104020204" pitchFamily="34" charset="0"/>
              </a:rPr>
              <a:t>cada</a:t>
            </a:r>
            <a:r>
              <a:rPr lang="en-US" sz="4000" dirty="0">
                <a:solidFill>
                  <a:schemeClr val="accent1">
                    <a:lumMod val="75000"/>
                  </a:schemeClr>
                </a:solidFill>
                <a:latin typeface="Abadi" panose="020B0604020104020204" pitchFamily="34" charset="0"/>
              </a:rPr>
              <a:t> </a:t>
            </a:r>
            <a:r>
              <a:rPr lang="en-US" sz="4000" dirty="0" err="1">
                <a:solidFill>
                  <a:schemeClr val="accent1">
                    <a:lumMod val="75000"/>
                  </a:schemeClr>
                </a:solidFill>
                <a:latin typeface="Abadi" panose="020B0604020104020204" pitchFamily="34" charset="0"/>
              </a:rPr>
              <a:t>viagem</a:t>
            </a:r>
            <a:r>
              <a:rPr lang="en-US" sz="4000" dirty="0">
                <a:solidFill>
                  <a:schemeClr val="accent1">
                    <a:lumMod val="75000"/>
                  </a:schemeClr>
                </a:solidFill>
                <a:latin typeface="Abadi" panose="020B0604020104020204" pitchFamily="34" charset="0"/>
              </a:rPr>
              <a:t> </a:t>
            </a:r>
            <a:r>
              <a:rPr lang="en-US" sz="4000" dirty="0" err="1">
                <a:solidFill>
                  <a:schemeClr val="accent1">
                    <a:lumMod val="75000"/>
                  </a:schemeClr>
                </a:solidFill>
                <a:latin typeface="Abadi" panose="020B0604020104020204" pitchFamily="34" charset="0"/>
              </a:rPr>
              <a:t>há</a:t>
            </a:r>
            <a:r>
              <a:rPr lang="en-US" sz="4000" dirty="0">
                <a:solidFill>
                  <a:schemeClr val="accent1">
                    <a:lumMod val="75000"/>
                  </a:schemeClr>
                </a:solidFill>
                <a:latin typeface="Abadi" panose="020B0604020104020204" pitchFamily="34" charset="0"/>
              </a:rPr>
              <a:t> um </a:t>
            </a:r>
            <a:r>
              <a:rPr lang="en-US" sz="4000" dirty="0" err="1">
                <a:solidFill>
                  <a:schemeClr val="accent1">
                    <a:lumMod val="75000"/>
                  </a:schemeClr>
                </a:solidFill>
                <a:latin typeface="Abadi" panose="020B0604020104020204" pitchFamily="34" charset="0"/>
              </a:rPr>
              <a:t>rosto</a:t>
            </a:r>
            <a:r>
              <a:rPr lang="en-US" sz="4000" dirty="0">
                <a:solidFill>
                  <a:schemeClr val="accent1">
                    <a:lumMod val="75000"/>
                  </a:schemeClr>
                </a:solidFill>
                <a:latin typeface="Abadi" panose="020B0604020104020204" pitchFamily="34" charset="0"/>
              </a:rPr>
              <a:t>, </a:t>
            </a:r>
            <a:r>
              <a:rPr lang="en-US" sz="4000" dirty="0" err="1">
                <a:solidFill>
                  <a:schemeClr val="accent1">
                    <a:lumMod val="75000"/>
                  </a:schemeClr>
                </a:solidFill>
                <a:latin typeface="Abadi" panose="020B0604020104020204" pitchFamily="34" charset="0"/>
              </a:rPr>
              <a:t>uma</a:t>
            </a:r>
            <a:r>
              <a:rPr lang="en-US" sz="4000" dirty="0">
                <a:solidFill>
                  <a:schemeClr val="accent1">
                    <a:lumMod val="75000"/>
                  </a:schemeClr>
                </a:solidFill>
                <a:latin typeface="Abadi" panose="020B0604020104020204" pitchFamily="34" charset="0"/>
              </a:rPr>
              <a:t> </a:t>
            </a:r>
            <a:r>
              <a:rPr lang="en-US" sz="4000" dirty="0" err="1">
                <a:solidFill>
                  <a:schemeClr val="accent1">
                    <a:lumMod val="75000"/>
                  </a:schemeClr>
                </a:solidFill>
                <a:latin typeface="Abadi" panose="020B0604020104020204" pitchFamily="34" charset="0"/>
              </a:rPr>
              <a:t>família</a:t>
            </a:r>
            <a:r>
              <a:rPr lang="en-US" sz="4000" dirty="0">
                <a:solidFill>
                  <a:schemeClr val="accent1">
                    <a:lumMod val="75000"/>
                  </a:schemeClr>
                </a:solidFill>
                <a:latin typeface="Abadi" panose="020B0604020104020204" pitchFamily="34" charset="0"/>
              </a:rPr>
              <a:t>, </a:t>
            </a:r>
            <a:r>
              <a:rPr lang="en-US" sz="4000" dirty="0" err="1">
                <a:solidFill>
                  <a:schemeClr val="accent1">
                    <a:lumMod val="75000"/>
                  </a:schemeClr>
                </a:solidFill>
                <a:latin typeface="Abadi" panose="020B0604020104020204" pitchFamily="34" charset="0"/>
              </a:rPr>
              <a:t>uma</a:t>
            </a:r>
            <a:r>
              <a:rPr lang="en-US" sz="4000" dirty="0">
                <a:solidFill>
                  <a:schemeClr val="accent1">
                    <a:lumMod val="75000"/>
                  </a:schemeClr>
                </a:solidFill>
                <a:latin typeface="Abadi" panose="020B0604020104020204" pitchFamily="34" charset="0"/>
              </a:rPr>
              <a:t> </a:t>
            </a:r>
            <a:r>
              <a:rPr lang="en-US" sz="4000" dirty="0" err="1">
                <a:solidFill>
                  <a:schemeClr val="accent1">
                    <a:lumMod val="75000"/>
                  </a:schemeClr>
                </a:solidFill>
                <a:latin typeface="Abadi" panose="020B0604020104020204" pitchFamily="34" charset="0"/>
              </a:rPr>
              <a:t>história</a:t>
            </a:r>
            <a:r>
              <a:rPr lang="en-US" sz="4000" dirty="0">
                <a:solidFill>
                  <a:schemeClr val="accent1">
                    <a:lumMod val="75000"/>
                  </a:schemeClr>
                </a:solidFill>
                <a:latin typeface="Abadi" panose="020B0604020104020204" pitchFamily="34" charset="0"/>
              </a:rPr>
              <a:t> de </a:t>
            </a:r>
            <a:r>
              <a:rPr lang="en-US" sz="4000" dirty="0" err="1">
                <a:solidFill>
                  <a:schemeClr val="accent1">
                    <a:lumMod val="75000"/>
                  </a:schemeClr>
                </a:solidFill>
                <a:latin typeface="Abadi" panose="020B0604020104020204" pitchFamily="34" charset="0"/>
              </a:rPr>
              <a:t>esperança</a:t>
            </a:r>
            <a:r>
              <a:rPr lang="en-US" sz="4000" dirty="0">
                <a:solidFill>
                  <a:schemeClr val="accent1">
                    <a:lumMod val="75000"/>
                  </a:schemeClr>
                </a:solidFill>
                <a:latin typeface="Abadi" panose="020B0604020104020204" pitchFamily="34" charset="0"/>
              </a:rPr>
              <a:t>, </a:t>
            </a:r>
            <a:r>
              <a:rPr lang="en-US" sz="4000" dirty="0" err="1">
                <a:solidFill>
                  <a:schemeClr val="accent1">
                    <a:lumMod val="75000"/>
                  </a:schemeClr>
                </a:solidFill>
                <a:latin typeface="Abadi" panose="020B0604020104020204" pitchFamily="34" charset="0"/>
              </a:rPr>
              <a:t>sacrifício</a:t>
            </a:r>
            <a:r>
              <a:rPr lang="en-US" sz="4000" dirty="0">
                <a:solidFill>
                  <a:schemeClr val="accent1">
                    <a:lumMod val="75000"/>
                  </a:schemeClr>
                </a:solidFill>
                <a:latin typeface="Abadi" panose="020B0604020104020204" pitchFamily="34" charset="0"/>
              </a:rPr>
              <a:t>, </a:t>
            </a:r>
            <a:r>
              <a:rPr lang="en-US" sz="4000" dirty="0" err="1">
                <a:solidFill>
                  <a:schemeClr val="accent1">
                    <a:lumMod val="75000"/>
                  </a:schemeClr>
                </a:solidFill>
                <a:latin typeface="Abadi" panose="020B0604020104020204" pitchFamily="34" charset="0"/>
              </a:rPr>
              <a:t>medo</a:t>
            </a:r>
            <a:r>
              <a:rPr lang="en-US" sz="4000" dirty="0">
                <a:solidFill>
                  <a:schemeClr val="accent1">
                    <a:lumMod val="75000"/>
                  </a:schemeClr>
                </a:solidFill>
                <a:latin typeface="Abadi" panose="020B0604020104020204" pitchFamily="34" charset="0"/>
              </a:rPr>
              <a:t> </a:t>
            </a:r>
            <a:r>
              <a:rPr lang="en-US" sz="4000" dirty="0" err="1">
                <a:solidFill>
                  <a:schemeClr val="accent1">
                    <a:lumMod val="75000"/>
                  </a:schemeClr>
                </a:solidFill>
                <a:latin typeface="Abadi" panose="020B0604020104020204" pitchFamily="34" charset="0"/>
              </a:rPr>
              <a:t>ou</a:t>
            </a:r>
            <a:r>
              <a:rPr lang="en-US" sz="4000" dirty="0">
                <a:solidFill>
                  <a:schemeClr val="accent1">
                    <a:lumMod val="75000"/>
                  </a:schemeClr>
                </a:solidFill>
                <a:latin typeface="Abadi" panose="020B0604020104020204" pitchFamily="34" charset="0"/>
              </a:rPr>
              <a:t> </a:t>
            </a:r>
            <a:r>
              <a:rPr lang="en-US" sz="4000" dirty="0" err="1">
                <a:solidFill>
                  <a:schemeClr val="accent1">
                    <a:lumMod val="75000"/>
                  </a:schemeClr>
                </a:solidFill>
                <a:latin typeface="Abadi" panose="020B0604020104020204" pitchFamily="34" charset="0"/>
              </a:rPr>
              <a:t>resiliência</a:t>
            </a:r>
            <a:r>
              <a:rPr lang="en-US" sz="4000" dirty="0">
                <a:solidFill>
                  <a:schemeClr val="accent1">
                    <a:lumMod val="75000"/>
                  </a:schemeClr>
                </a:solidFill>
                <a:latin typeface="Abadi" panose="020B0604020104020204" pitchFamily="34" charset="0"/>
              </a:rPr>
              <a:t>.</a:t>
            </a:r>
          </a:p>
          <a:p>
            <a:r>
              <a:rPr lang="en-US" sz="4000" dirty="0">
                <a:solidFill>
                  <a:schemeClr val="accent2"/>
                </a:solidFill>
                <a:latin typeface="Abadi" panose="020B0604020104020204" pitchFamily="34" charset="0"/>
              </a:rPr>
              <a:t>La migration </a:t>
            </a:r>
            <a:r>
              <a:rPr lang="en-US" sz="4000" dirty="0" err="1">
                <a:solidFill>
                  <a:schemeClr val="accent2"/>
                </a:solidFill>
                <a:latin typeface="Abadi" panose="020B0604020104020204" pitchFamily="34" charset="0"/>
              </a:rPr>
              <a:t>n’est</a:t>
            </a:r>
            <a:r>
              <a:rPr lang="en-US" sz="4000" dirty="0">
                <a:solidFill>
                  <a:schemeClr val="accent2"/>
                </a:solidFill>
                <a:latin typeface="Abadi" panose="020B0604020104020204" pitchFamily="34" charset="0"/>
              </a:rPr>
              <a:t> pas </a:t>
            </a:r>
            <a:r>
              <a:rPr lang="en-US" sz="4000" dirty="0" err="1">
                <a:solidFill>
                  <a:schemeClr val="accent2"/>
                </a:solidFill>
                <a:latin typeface="Abadi" panose="020B0604020104020204" pitchFamily="34" charset="0"/>
              </a:rPr>
              <a:t>seulement</a:t>
            </a:r>
            <a:r>
              <a:rPr lang="en-US" sz="4000" dirty="0">
                <a:solidFill>
                  <a:schemeClr val="accent2"/>
                </a:solidFill>
                <a:latin typeface="Abadi" panose="020B0604020104020204" pitchFamily="34" charset="0"/>
              </a:rPr>
              <a:t> un </a:t>
            </a:r>
            <a:r>
              <a:rPr lang="en-US" sz="4000" dirty="0" err="1">
                <a:solidFill>
                  <a:schemeClr val="accent2"/>
                </a:solidFill>
                <a:latin typeface="Abadi" panose="020B0604020104020204" pitchFamily="34" charset="0"/>
              </a:rPr>
              <a:t>sujet</a:t>
            </a:r>
            <a:r>
              <a:rPr lang="en-US" sz="4000" dirty="0">
                <a:solidFill>
                  <a:schemeClr val="accent2"/>
                </a:solidFill>
                <a:latin typeface="Abadi" panose="020B0604020104020204" pitchFamily="34" charset="0"/>
              </a:rPr>
              <a:t> de discussion ; </a:t>
            </a:r>
            <a:r>
              <a:rPr lang="en-US" sz="4000" dirty="0" err="1">
                <a:solidFill>
                  <a:schemeClr val="accent2"/>
                </a:solidFill>
                <a:latin typeface="Abadi" panose="020B0604020104020204" pitchFamily="34" charset="0"/>
              </a:rPr>
              <a:t>c’est</a:t>
            </a:r>
            <a:r>
              <a:rPr lang="en-US" sz="4000" dirty="0">
                <a:solidFill>
                  <a:schemeClr val="accent2"/>
                </a:solidFill>
                <a:latin typeface="Abadi" panose="020B0604020104020204" pitchFamily="34" charset="0"/>
              </a:rPr>
              <a:t> </a:t>
            </a:r>
            <a:r>
              <a:rPr lang="en-US" sz="4000" dirty="0" err="1">
                <a:solidFill>
                  <a:schemeClr val="accent2"/>
                </a:solidFill>
                <a:latin typeface="Abadi" panose="020B0604020104020204" pitchFamily="34" charset="0"/>
              </a:rPr>
              <a:t>une</a:t>
            </a:r>
            <a:r>
              <a:rPr lang="en-US" sz="4000" dirty="0">
                <a:solidFill>
                  <a:schemeClr val="accent2"/>
                </a:solidFill>
                <a:latin typeface="Abadi" panose="020B0604020104020204" pitchFamily="34" charset="0"/>
              </a:rPr>
              <a:t> </a:t>
            </a:r>
            <a:r>
              <a:rPr lang="en-US" sz="4000" dirty="0" err="1">
                <a:solidFill>
                  <a:schemeClr val="accent2"/>
                </a:solidFill>
                <a:latin typeface="Abadi" panose="020B0604020104020204" pitchFamily="34" charset="0"/>
              </a:rPr>
              <a:t>réalité</a:t>
            </a:r>
            <a:r>
              <a:rPr lang="en-US" sz="4000" dirty="0">
                <a:solidFill>
                  <a:schemeClr val="accent2"/>
                </a:solidFill>
                <a:latin typeface="Abadi" panose="020B0604020104020204" pitchFamily="34" charset="0"/>
              </a:rPr>
              <a:t> humaine à </a:t>
            </a:r>
            <a:r>
              <a:rPr lang="en-US" sz="4000" dirty="0" err="1">
                <a:solidFill>
                  <a:schemeClr val="accent2"/>
                </a:solidFill>
                <a:latin typeface="Abadi" panose="020B0604020104020204" pitchFamily="34" charset="0"/>
              </a:rPr>
              <a:t>laquelle</a:t>
            </a:r>
            <a:r>
              <a:rPr lang="en-US" sz="4000" dirty="0">
                <a:solidFill>
                  <a:schemeClr val="accent2"/>
                </a:solidFill>
                <a:latin typeface="Abadi" panose="020B0604020104020204" pitchFamily="34" charset="0"/>
              </a:rPr>
              <a:t> il faut faire face. Derrière </a:t>
            </a:r>
            <a:r>
              <a:rPr lang="en-US" sz="4000" dirty="0" err="1">
                <a:solidFill>
                  <a:schemeClr val="accent2"/>
                </a:solidFill>
                <a:latin typeface="Abadi" panose="020B0604020104020204" pitchFamily="34" charset="0"/>
              </a:rPr>
              <a:t>chaque</a:t>
            </a:r>
            <a:r>
              <a:rPr lang="en-US" sz="4000" dirty="0">
                <a:solidFill>
                  <a:schemeClr val="accent2"/>
                </a:solidFill>
                <a:latin typeface="Abadi" panose="020B0604020104020204" pitchFamily="34" charset="0"/>
              </a:rPr>
              <a:t> voyage se cache un visage, </a:t>
            </a:r>
            <a:r>
              <a:rPr lang="en-US" sz="4000" dirty="0" err="1">
                <a:solidFill>
                  <a:schemeClr val="accent2"/>
                </a:solidFill>
                <a:latin typeface="Abadi" panose="020B0604020104020204" pitchFamily="34" charset="0"/>
              </a:rPr>
              <a:t>une</a:t>
            </a:r>
            <a:r>
              <a:rPr lang="en-US" sz="4000" dirty="0">
                <a:solidFill>
                  <a:schemeClr val="accent2"/>
                </a:solidFill>
                <a:latin typeface="Abadi" panose="020B0604020104020204" pitchFamily="34" charset="0"/>
              </a:rPr>
              <a:t> famille, </a:t>
            </a:r>
            <a:r>
              <a:rPr lang="en-US" sz="4000" dirty="0" err="1">
                <a:solidFill>
                  <a:schemeClr val="accent2"/>
                </a:solidFill>
                <a:latin typeface="Abadi" panose="020B0604020104020204" pitchFamily="34" charset="0"/>
              </a:rPr>
              <a:t>une</a:t>
            </a:r>
            <a:r>
              <a:rPr lang="en-US" sz="4000" dirty="0">
                <a:solidFill>
                  <a:schemeClr val="accent2"/>
                </a:solidFill>
                <a:latin typeface="Abadi" panose="020B0604020104020204" pitchFamily="34" charset="0"/>
              </a:rPr>
              <a:t> histoire </a:t>
            </a:r>
            <a:r>
              <a:rPr lang="en-US" sz="4000" dirty="0" err="1">
                <a:solidFill>
                  <a:schemeClr val="accent2"/>
                </a:solidFill>
                <a:latin typeface="Abadi" panose="020B0604020104020204" pitchFamily="34" charset="0"/>
              </a:rPr>
              <a:t>faite</a:t>
            </a:r>
            <a:r>
              <a:rPr lang="en-US" sz="4000" dirty="0">
                <a:solidFill>
                  <a:schemeClr val="accent2"/>
                </a:solidFill>
                <a:latin typeface="Abadi" panose="020B0604020104020204" pitchFamily="34" charset="0"/>
              </a:rPr>
              <a:t> </a:t>
            </a:r>
            <a:r>
              <a:rPr lang="en-US" sz="4000" dirty="0" err="1">
                <a:solidFill>
                  <a:schemeClr val="accent2"/>
                </a:solidFill>
                <a:latin typeface="Abadi" panose="020B0604020104020204" pitchFamily="34" charset="0"/>
              </a:rPr>
              <a:t>d’espoir</a:t>
            </a:r>
            <a:r>
              <a:rPr lang="en-US" sz="4000" dirty="0">
                <a:solidFill>
                  <a:schemeClr val="accent2"/>
                </a:solidFill>
                <a:latin typeface="Abadi" panose="020B0604020104020204" pitchFamily="34" charset="0"/>
              </a:rPr>
              <a:t>, de sacrifice, de </a:t>
            </a:r>
            <a:r>
              <a:rPr lang="en-US" sz="4000" dirty="0" err="1">
                <a:solidFill>
                  <a:schemeClr val="accent2"/>
                </a:solidFill>
                <a:latin typeface="Abadi" panose="020B0604020104020204" pitchFamily="34" charset="0"/>
              </a:rPr>
              <a:t>peur</a:t>
            </a:r>
            <a:r>
              <a:rPr lang="en-US" sz="4000" dirty="0">
                <a:solidFill>
                  <a:schemeClr val="accent2"/>
                </a:solidFill>
                <a:latin typeface="Abadi" panose="020B0604020104020204" pitchFamily="34" charset="0"/>
              </a:rPr>
              <a:t> </a:t>
            </a:r>
            <a:r>
              <a:rPr lang="en-US" sz="4000" dirty="0" err="1">
                <a:solidFill>
                  <a:schemeClr val="accent2"/>
                </a:solidFill>
                <a:latin typeface="Abadi" panose="020B0604020104020204" pitchFamily="34" charset="0"/>
              </a:rPr>
              <a:t>ou</a:t>
            </a:r>
            <a:r>
              <a:rPr lang="en-US" sz="4000" dirty="0">
                <a:solidFill>
                  <a:schemeClr val="accent2"/>
                </a:solidFill>
                <a:latin typeface="Abadi" panose="020B0604020104020204" pitchFamily="34" charset="0"/>
              </a:rPr>
              <a:t> de </a:t>
            </a:r>
            <a:r>
              <a:rPr lang="en-US" sz="4000" dirty="0" err="1">
                <a:solidFill>
                  <a:schemeClr val="accent2"/>
                </a:solidFill>
                <a:latin typeface="Abadi" panose="020B0604020104020204" pitchFamily="34" charset="0"/>
              </a:rPr>
              <a:t>résilience</a:t>
            </a:r>
            <a:r>
              <a:rPr lang="en-US" sz="4000" dirty="0">
                <a:solidFill>
                  <a:schemeClr val="accent2"/>
                </a:solidFill>
                <a:latin typeface="Abadi" panose="020B0604020104020204" pitchFamily="34" charset="0"/>
              </a:rPr>
              <a:t>.</a:t>
            </a:r>
          </a:p>
        </p:txBody>
      </p:sp>
      <p:sp>
        <p:nvSpPr>
          <p:cNvPr id="3" name="Freeform 3"/>
          <p:cNvSpPr/>
          <p:nvPr/>
        </p:nvSpPr>
        <p:spPr>
          <a:xfrm rot="847481">
            <a:off x="16061037" y="1785945"/>
            <a:ext cx="3144534" cy="3843320"/>
          </a:xfrm>
          <a:custGeom>
            <a:avLst/>
            <a:gdLst/>
            <a:ahLst/>
            <a:cxnLst/>
            <a:rect l="l" t="t" r="r" b="b"/>
            <a:pathLst>
              <a:path w="3144534" h="3843320">
                <a:moveTo>
                  <a:pt x="0" y="0"/>
                </a:moveTo>
                <a:lnTo>
                  <a:pt x="3144534" y="0"/>
                </a:lnTo>
                <a:lnTo>
                  <a:pt x="3144534" y="3843320"/>
                </a:lnTo>
                <a:lnTo>
                  <a:pt x="0" y="384332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3840156">
            <a:off x="-2276323" y="8034328"/>
            <a:ext cx="3844667" cy="2229907"/>
          </a:xfrm>
          <a:custGeom>
            <a:avLst/>
            <a:gdLst/>
            <a:ahLst/>
            <a:cxnLst/>
            <a:rect l="l" t="t" r="r" b="b"/>
            <a:pathLst>
              <a:path w="3844667" h="2229907">
                <a:moveTo>
                  <a:pt x="0" y="0"/>
                </a:moveTo>
                <a:lnTo>
                  <a:pt x="3844667" y="0"/>
                </a:lnTo>
                <a:lnTo>
                  <a:pt x="3844667" y="2229907"/>
                </a:lnTo>
                <a:lnTo>
                  <a:pt x="0" y="22299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241250">
            <a:off x="16198973" y="-1153902"/>
            <a:ext cx="3978974" cy="2307805"/>
          </a:xfrm>
          <a:custGeom>
            <a:avLst/>
            <a:gdLst/>
            <a:ahLst/>
            <a:cxnLst/>
            <a:rect l="l" t="t" r="r" b="b"/>
            <a:pathLst>
              <a:path w="3978974" h="2307805">
                <a:moveTo>
                  <a:pt x="0" y="0"/>
                </a:moveTo>
                <a:lnTo>
                  <a:pt x="3978974" y="0"/>
                </a:lnTo>
                <a:lnTo>
                  <a:pt x="3978974" y="2307804"/>
                </a:lnTo>
                <a:lnTo>
                  <a:pt x="0" y="2307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9652211">
            <a:off x="-889730" y="3646111"/>
            <a:ext cx="2978304" cy="3640149"/>
          </a:xfrm>
          <a:custGeom>
            <a:avLst/>
            <a:gdLst/>
            <a:ahLst/>
            <a:cxnLst/>
            <a:rect l="l" t="t" r="r" b="b"/>
            <a:pathLst>
              <a:path w="2978304" h="3640149">
                <a:moveTo>
                  <a:pt x="0" y="0"/>
                </a:moveTo>
                <a:lnTo>
                  <a:pt x="2978304" y="0"/>
                </a:lnTo>
                <a:lnTo>
                  <a:pt x="2978304" y="3640149"/>
                </a:lnTo>
                <a:lnTo>
                  <a:pt x="0" y="364014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2356248" y="8807975"/>
            <a:ext cx="5848665" cy="1479025"/>
          </a:xfrm>
          <a:custGeom>
            <a:avLst/>
            <a:gdLst/>
            <a:ahLst/>
            <a:cxnLst/>
            <a:rect l="l" t="t" r="r" b="b"/>
            <a:pathLst>
              <a:path w="5848665" h="1479025">
                <a:moveTo>
                  <a:pt x="0" y="0"/>
                </a:moveTo>
                <a:lnTo>
                  <a:pt x="5848665" y="0"/>
                </a:lnTo>
                <a:lnTo>
                  <a:pt x="5848665" y="1479025"/>
                </a:lnTo>
                <a:lnTo>
                  <a:pt x="0" y="1479025"/>
                </a:lnTo>
                <a:lnTo>
                  <a:pt x="0" y="0"/>
                </a:lnTo>
                <a:close/>
              </a:path>
            </a:pathLst>
          </a:custGeom>
          <a:blipFill>
            <a:blip r:embed="rId4"/>
            <a:stretch>
              <a:fillRect t="-23575"/>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FFE"/>
        </a:solidFill>
        <a:effectLst/>
      </p:bgPr>
    </p:bg>
    <p:spTree>
      <p:nvGrpSpPr>
        <p:cNvPr id="1" name=""/>
        <p:cNvGrpSpPr/>
        <p:nvPr/>
      </p:nvGrpSpPr>
      <p:grpSpPr>
        <a:xfrm>
          <a:off x="0" y="0"/>
          <a:ext cx="0" cy="0"/>
          <a:chOff x="0" y="0"/>
          <a:chExt cx="0" cy="0"/>
        </a:xfrm>
      </p:grpSpPr>
      <p:sp>
        <p:nvSpPr>
          <p:cNvPr id="2" name="TextBox 2"/>
          <p:cNvSpPr txBox="1"/>
          <p:nvPr/>
        </p:nvSpPr>
        <p:spPr>
          <a:xfrm>
            <a:off x="1813786" y="647700"/>
            <a:ext cx="14478000" cy="8309967"/>
          </a:xfrm>
          <a:prstGeom prst="rect">
            <a:avLst/>
          </a:prstGeom>
        </p:spPr>
        <p:txBody>
          <a:bodyPr wrap="square" lIns="0" tIns="0" rIns="0" bIns="0" rtlCol="0" anchor="t">
            <a:spAutoFit/>
          </a:bodyPr>
          <a:lstStyle/>
          <a:p>
            <a:pPr marL="0" lvl="0" indent="0">
              <a:spcBef>
                <a:spcPct val="0"/>
              </a:spcBef>
            </a:pPr>
            <a:r>
              <a:rPr lang="en-US" sz="3600" dirty="0">
                <a:solidFill>
                  <a:srgbClr val="00644C"/>
                </a:solidFill>
                <a:latin typeface="Abadi" panose="020B0604020104020204" pitchFamily="34" charset="0"/>
                <a:ea typeface="Glacial Indifference"/>
                <a:cs typeface="Glacial Indifference"/>
                <a:sym typeface="Glacial Indifference"/>
              </a:rPr>
              <a:t>As followers of Jesus, we are invited not only to see migrants but to recognize Christ in them. Seeking justice means asking why people are displaced and how systems can become more humane. </a:t>
            </a:r>
          </a:p>
          <a:p>
            <a:pPr lvl="0">
              <a:spcBef>
                <a:spcPct val="0"/>
              </a:spcBef>
            </a:pPr>
            <a:r>
              <a:rPr lang="es-ES" sz="3600" dirty="0">
                <a:solidFill>
                  <a:schemeClr val="accent6"/>
                </a:solidFill>
                <a:latin typeface="Abadi" panose="020B0604020104020204" pitchFamily="34" charset="0"/>
                <a:ea typeface="Glacial Indifference"/>
                <a:cs typeface="Glacial Indifference"/>
                <a:sym typeface="Glacial Indifference"/>
              </a:rPr>
              <a:t>Como seguidores de Jesús, se nos invita no solo a ver a los migrantes, sino a reconocer a Cristo en ellos. Buscar la justicia significa preguntarnos por qué las personas se ven obligadas a desplazarse y cómo los sistemas pueden ser más humanos.</a:t>
            </a:r>
            <a:endParaRPr lang="en-US" sz="3600" dirty="0">
              <a:solidFill>
                <a:schemeClr val="accent6"/>
              </a:solidFill>
              <a:latin typeface="Abadi" panose="020B0604020104020204" pitchFamily="34" charset="0"/>
              <a:ea typeface="Glacial Indifference"/>
              <a:cs typeface="Glacial Indifference"/>
              <a:sym typeface="Glacial Indifference"/>
            </a:endParaRPr>
          </a:p>
          <a:p>
            <a:pPr lvl="0">
              <a:spcBef>
                <a:spcPct val="0"/>
              </a:spcBef>
            </a:pPr>
            <a:r>
              <a:rPr lang="pt-BR" sz="3600" dirty="0">
                <a:solidFill>
                  <a:schemeClr val="accent1">
                    <a:lumMod val="75000"/>
                  </a:schemeClr>
                </a:solidFill>
                <a:latin typeface="Abadi" panose="020B0604020104020204" pitchFamily="34" charset="0"/>
                <a:ea typeface="Glacial Indifference"/>
                <a:cs typeface="Glacial Indifference"/>
                <a:sym typeface="Glacial Indifference"/>
              </a:rPr>
              <a:t>Como seguidores de Jesus, somos convidados não só a ver os migrantes, mas também a reconhecer Cristo neles. Buscar a justiça significa questionar por que razão as pessoas são deslocadas e como os sistemas podem tornar-se mais humanos.</a:t>
            </a:r>
            <a:endParaRPr lang="en-US" sz="3600" dirty="0">
              <a:solidFill>
                <a:schemeClr val="accent1">
                  <a:lumMod val="75000"/>
                </a:schemeClr>
              </a:solidFill>
              <a:latin typeface="Abadi" panose="020B0604020104020204" pitchFamily="34" charset="0"/>
              <a:ea typeface="Glacial Indifference"/>
              <a:cs typeface="Glacial Indifference"/>
              <a:sym typeface="Glacial Indifference"/>
            </a:endParaRPr>
          </a:p>
          <a:p>
            <a:pPr lvl="0">
              <a:spcBef>
                <a:spcPct val="0"/>
              </a:spcBef>
            </a:pPr>
            <a:r>
              <a:rPr lang="fr-FR" sz="3600" dirty="0">
                <a:solidFill>
                  <a:schemeClr val="accent2"/>
                </a:solidFill>
                <a:latin typeface="Abadi" panose="020B0604020104020204" pitchFamily="34" charset="0"/>
                <a:ea typeface="Glacial Indifference"/>
                <a:cs typeface="Glacial Indifference"/>
                <a:sym typeface="Glacial Indifference"/>
              </a:rPr>
              <a:t>En tant que disciples de Jésus, nous sommes invités non seulement à voir les migrants, mais aussi à reconnaître le Christ en eux. Rechercher la justice, c’est se demander pourquoi des personnes sont déplacées et comment les systèmes peuvent devenir plus humains.</a:t>
            </a:r>
            <a:endParaRPr lang="en-US" sz="3600" dirty="0">
              <a:solidFill>
                <a:schemeClr val="accent2"/>
              </a:solidFill>
              <a:latin typeface="Abadi" panose="020B0604020104020204" pitchFamily="34" charset="0"/>
              <a:ea typeface="Glacial Indifference"/>
              <a:cs typeface="Glacial Indifference"/>
              <a:sym typeface="Glacial Indifference"/>
            </a:endParaRPr>
          </a:p>
        </p:txBody>
      </p:sp>
      <p:sp>
        <p:nvSpPr>
          <p:cNvPr id="3" name="Freeform 3"/>
          <p:cNvSpPr/>
          <p:nvPr/>
        </p:nvSpPr>
        <p:spPr>
          <a:xfrm rot="847481">
            <a:off x="16061037" y="1785945"/>
            <a:ext cx="3144534" cy="3843320"/>
          </a:xfrm>
          <a:custGeom>
            <a:avLst/>
            <a:gdLst/>
            <a:ahLst/>
            <a:cxnLst/>
            <a:rect l="l" t="t" r="r" b="b"/>
            <a:pathLst>
              <a:path w="3144534" h="3843320">
                <a:moveTo>
                  <a:pt x="0" y="0"/>
                </a:moveTo>
                <a:lnTo>
                  <a:pt x="3144534" y="0"/>
                </a:lnTo>
                <a:lnTo>
                  <a:pt x="3144534" y="3843320"/>
                </a:lnTo>
                <a:lnTo>
                  <a:pt x="0" y="384332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3840156">
            <a:off x="-2276323" y="8034328"/>
            <a:ext cx="3844667" cy="2229907"/>
          </a:xfrm>
          <a:custGeom>
            <a:avLst/>
            <a:gdLst/>
            <a:ahLst/>
            <a:cxnLst/>
            <a:rect l="l" t="t" r="r" b="b"/>
            <a:pathLst>
              <a:path w="3844667" h="2229907">
                <a:moveTo>
                  <a:pt x="0" y="0"/>
                </a:moveTo>
                <a:lnTo>
                  <a:pt x="3844667" y="0"/>
                </a:lnTo>
                <a:lnTo>
                  <a:pt x="3844667" y="2229907"/>
                </a:lnTo>
                <a:lnTo>
                  <a:pt x="0" y="22299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241250">
            <a:off x="16198973" y="-1153902"/>
            <a:ext cx="3978974" cy="2307805"/>
          </a:xfrm>
          <a:custGeom>
            <a:avLst/>
            <a:gdLst/>
            <a:ahLst/>
            <a:cxnLst/>
            <a:rect l="l" t="t" r="r" b="b"/>
            <a:pathLst>
              <a:path w="3978974" h="2307805">
                <a:moveTo>
                  <a:pt x="0" y="0"/>
                </a:moveTo>
                <a:lnTo>
                  <a:pt x="3978974" y="0"/>
                </a:lnTo>
                <a:lnTo>
                  <a:pt x="3978974" y="2307804"/>
                </a:lnTo>
                <a:lnTo>
                  <a:pt x="0" y="2307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9652211">
            <a:off x="-889730" y="3646111"/>
            <a:ext cx="2978304" cy="3640149"/>
          </a:xfrm>
          <a:custGeom>
            <a:avLst/>
            <a:gdLst/>
            <a:ahLst/>
            <a:cxnLst/>
            <a:rect l="l" t="t" r="r" b="b"/>
            <a:pathLst>
              <a:path w="2978304" h="3640149">
                <a:moveTo>
                  <a:pt x="0" y="0"/>
                </a:moveTo>
                <a:lnTo>
                  <a:pt x="2978304" y="0"/>
                </a:lnTo>
                <a:lnTo>
                  <a:pt x="2978304" y="3640149"/>
                </a:lnTo>
                <a:lnTo>
                  <a:pt x="0" y="364014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2356248" y="8807975"/>
            <a:ext cx="5848665" cy="1479025"/>
          </a:xfrm>
          <a:custGeom>
            <a:avLst/>
            <a:gdLst/>
            <a:ahLst/>
            <a:cxnLst/>
            <a:rect l="l" t="t" r="r" b="b"/>
            <a:pathLst>
              <a:path w="5848665" h="1479025">
                <a:moveTo>
                  <a:pt x="0" y="0"/>
                </a:moveTo>
                <a:lnTo>
                  <a:pt x="5848665" y="0"/>
                </a:lnTo>
                <a:lnTo>
                  <a:pt x="5848665" y="1479025"/>
                </a:lnTo>
                <a:lnTo>
                  <a:pt x="0" y="1479025"/>
                </a:lnTo>
                <a:lnTo>
                  <a:pt x="0" y="0"/>
                </a:lnTo>
                <a:close/>
              </a:path>
            </a:pathLst>
          </a:custGeom>
          <a:blipFill>
            <a:blip r:embed="rId4"/>
            <a:stretch>
              <a:fillRect t="-23575"/>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FFE"/>
        </a:solidFill>
        <a:effectLst/>
      </p:bgPr>
    </p:bg>
    <p:spTree>
      <p:nvGrpSpPr>
        <p:cNvPr id="1" name=""/>
        <p:cNvGrpSpPr/>
        <p:nvPr/>
      </p:nvGrpSpPr>
      <p:grpSpPr>
        <a:xfrm>
          <a:off x="0" y="0"/>
          <a:ext cx="0" cy="0"/>
          <a:chOff x="0" y="0"/>
          <a:chExt cx="0" cy="0"/>
        </a:xfrm>
      </p:grpSpPr>
      <p:sp>
        <p:nvSpPr>
          <p:cNvPr id="2" name="TextBox 2"/>
          <p:cNvSpPr txBox="1"/>
          <p:nvPr/>
        </p:nvSpPr>
        <p:spPr>
          <a:xfrm>
            <a:off x="1844001" y="902896"/>
            <a:ext cx="14599998" cy="8002191"/>
          </a:xfrm>
          <a:prstGeom prst="rect">
            <a:avLst/>
          </a:prstGeom>
        </p:spPr>
        <p:txBody>
          <a:bodyPr wrap="square" lIns="0" tIns="0" rIns="0" bIns="0" rtlCol="0" anchor="t">
            <a:spAutoFit/>
          </a:bodyPr>
          <a:lstStyle/>
          <a:p>
            <a:pPr marL="0" lvl="0" indent="0">
              <a:spcBef>
                <a:spcPct val="0"/>
              </a:spcBef>
            </a:pPr>
            <a:r>
              <a:rPr lang="en-US" sz="4000" dirty="0">
                <a:solidFill>
                  <a:srgbClr val="00644C"/>
                </a:solidFill>
                <a:latin typeface="Abadi" panose="020B0604020104020204" pitchFamily="34" charset="0"/>
                <a:ea typeface="Glacial Indifference"/>
                <a:cs typeface="Glacial Indifference"/>
                <a:sym typeface="Glacial Indifference"/>
              </a:rPr>
              <a:t>Extending compassion means welcoming with dignity and understanding. Standing in solidarity means walking alongside migrants—not as strangers, but as sisters and brothers.</a:t>
            </a:r>
          </a:p>
          <a:p>
            <a:pPr lvl="0">
              <a:spcBef>
                <a:spcPct val="0"/>
              </a:spcBef>
            </a:pPr>
            <a:r>
              <a:rPr lang="es-ES" sz="4000" dirty="0">
                <a:solidFill>
                  <a:schemeClr val="accent6"/>
                </a:solidFill>
                <a:latin typeface="Abadi" panose="020B0604020104020204" pitchFamily="34" charset="0"/>
                <a:ea typeface="Glacial Indifference"/>
                <a:cs typeface="Glacial Indifference"/>
                <a:sym typeface="Glacial Indifference"/>
              </a:rPr>
              <a:t>Mostrar compasión significa acoger con dignidad y comprensión. Mostrar solidaridad significa acompañar a los migrantes, no como extraños, sino como hermanas y hermanos.</a:t>
            </a:r>
          </a:p>
          <a:p>
            <a:pPr lvl="0">
              <a:spcBef>
                <a:spcPct val="0"/>
              </a:spcBef>
            </a:pPr>
            <a:r>
              <a:rPr lang="pt-BR" sz="4000" dirty="0">
                <a:solidFill>
                  <a:schemeClr val="accent1">
                    <a:lumMod val="75000"/>
                  </a:schemeClr>
                </a:solidFill>
                <a:latin typeface="Abadi" panose="020B0604020104020204" pitchFamily="34" charset="0"/>
                <a:ea typeface="Glacial Indifference"/>
                <a:cs typeface="Glacial Indifference"/>
                <a:sym typeface="Glacial Indifference"/>
              </a:rPr>
              <a:t>Demonstrar compaixão significa acolher com dignidade e compreensão. Ser solidário significa caminhar ao lado dos migrantes — não como estranhos, mas como irmãos e irmãs.</a:t>
            </a:r>
          </a:p>
          <a:p>
            <a:pPr lvl="0">
              <a:spcBef>
                <a:spcPct val="0"/>
              </a:spcBef>
            </a:pPr>
            <a:r>
              <a:rPr lang="fr-FR" sz="4000" dirty="0">
                <a:solidFill>
                  <a:schemeClr val="accent2"/>
                </a:solidFill>
                <a:latin typeface="Abadi" panose="020B0604020104020204" pitchFamily="34" charset="0"/>
                <a:ea typeface="Glacial Indifference"/>
                <a:cs typeface="Glacial Indifference"/>
                <a:sym typeface="Glacial Indifference"/>
              </a:rPr>
              <a:t>Faire preuve de compassion, c'est accueillir avec dignité et compréhension. Être solidaire, c'est marcher aux côtés des migrants, non pas comme des étrangers, mais comme des sœurs et des frères.</a:t>
            </a:r>
            <a:endParaRPr lang="en-US" sz="4000" dirty="0">
              <a:solidFill>
                <a:schemeClr val="accent2"/>
              </a:solidFill>
              <a:latin typeface="Abadi" panose="020B0604020104020204" pitchFamily="34" charset="0"/>
              <a:ea typeface="Glacial Indifference"/>
              <a:cs typeface="Glacial Indifference"/>
              <a:sym typeface="Glacial Indifference"/>
            </a:endParaRPr>
          </a:p>
        </p:txBody>
      </p:sp>
      <p:sp>
        <p:nvSpPr>
          <p:cNvPr id="3" name="Freeform 3"/>
          <p:cNvSpPr/>
          <p:nvPr/>
        </p:nvSpPr>
        <p:spPr>
          <a:xfrm rot="847481">
            <a:off x="16061037" y="1785945"/>
            <a:ext cx="3144534" cy="3843320"/>
          </a:xfrm>
          <a:custGeom>
            <a:avLst/>
            <a:gdLst/>
            <a:ahLst/>
            <a:cxnLst/>
            <a:rect l="l" t="t" r="r" b="b"/>
            <a:pathLst>
              <a:path w="3144534" h="3843320">
                <a:moveTo>
                  <a:pt x="0" y="0"/>
                </a:moveTo>
                <a:lnTo>
                  <a:pt x="3144534" y="0"/>
                </a:lnTo>
                <a:lnTo>
                  <a:pt x="3144534" y="3843320"/>
                </a:lnTo>
                <a:lnTo>
                  <a:pt x="0" y="384332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3840156">
            <a:off x="-2276323" y="8034328"/>
            <a:ext cx="3844667" cy="2229907"/>
          </a:xfrm>
          <a:custGeom>
            <a:avLst/>
            <a:gdLst/>
            <a:ahLst/>
            <a:cxnLst/>
            <a:rect l="l" t="t" r="r" b="b"/>
            <a:pathLst>
              <a:path w="3844667" h="2229907">
                <a:moveTo>
                  <a:pt x="0" y="0"/>
                </a:moveTo>
                <a:lnTo>
                  <a:pt x="3844667" y="0"/>
                </a:lnTo>
                <a:lnTo>
                  <a:pt x="3844667" y="2229907"/>
                </a:lnTo>
                <a:lnTo>
                  <a:pt x="0" y="22299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241250">
            <a:off x="16198973" y="-1153902"/>
            <a:ext cx="3978974" cy="2307805"/>
          </a:xfrm>
          <a:custGeom>
            <a:avLst/>
            <a:gdLst/>
            <a:ahLst/>
            <a:cxnLst/>
            <a:rect l="l" t="t" r="r" b="b"/>
            <a:pathLst>
              <a:path w="3978974" h="2307805">
                <a:moveTo>
                  <a:pt x="0" y="0"/>
                </a:moveTo>
                <a:lnTo>
                  <a:pt x="3978974" y="0"/>
                </a:lnTo>
                <a:lnTo>
                  <a:pt x="3978974" y="2307804"/>
                </a:lnTo>
                <a:lnTo>
                  <a:pt x="0" y="2307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9652211">
            <a:off x="-889730" y="3646111"/>
            <a:ext cx="2978304" cy="3640149"/>
          </a:xfrm>
          <a:custGeom>
            <a:avLst/>
            <a:gdLst/>
            <a:ahLst/>
            <a:cxnLst/>
            <a:rect l="l" t="t" r="r" b="b"/>
            <a:pathLst>
              <a:path w="2978304" h="3640149">
                <a:moveTo>
                  <a:pt x="0" y="0"/>
                </a:moveTo>
                <a:lnTo>
                  <a:pt x="2978304" y="0"/>
                </a:lnTo>
                <a:lnTo>
                  <a:pt x="2978304" y="3640149"/>
                </a:lnTo>
                <a:lnTo>
                  <a:pt x="0" y="364014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2356248" y="8807975"/>
            <a:ext cx="5848665" cy="1479025"/>
          </a:xfrm>
          <a:custGeom>
            <a:avLst/>
            <a:gdLst/>
            <a:ahLst/>
            <a:cxnLst/>
            <a:rect l="l" t="t" r="r" b="b"/>
            <a:pathLst>
              <a:path w="5848665" h="1479025">
                <a:moveTo>
                  <a:pt x="0" y="0"/>
                </a:moveTo>
                <a:lnTo>
                  <a:pt x="5848665" y="0"/>
                </a:lnTo>
                <a:lnTo>
                  <a:pt x="5848665" y="1479025"/>
                </a:lnTo>
                <a:lnTo>
                  <a:pt x="0" y="1479025"/>
                </a:lnTo>
                <a:lnTo>
                  <a:pt x="0" y="0"/>
                </a:lnTo>
                <a:close/>
              </a:path>
            </a:pathLst>
          </a:custGeom>
          <a:blipFill>
            <a:blip r:embed="rId4"/>
            <a:stretch>
              <a:fillRect t="-23575"/>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FFE"/>
        </a:solidFill>
        <a:effectLst/>
      </p:bgPr>
    </p:bg>
    <p:spTree>
      <p:nvGrpSpPr>
        <p:cNvPr id="1" name=""/>
        <p:cNvGrpSpPr/>
        <p:nvPr/>
      </p:nvGrpSpPr>
      <p:grpSpPr>
        <a:xfrm>
          <a:off x="0" y="0"/>
          <a:ext cx="0" cy="0"/>
          <a:chOff x="0" y="0"/>
          <a:chExt cx="0" cy="0"/>
        </a:xfrm>
      </p:grpSpPr>
      <p:sp>
        <p:nvSpPr>
          <p:cNvPr id="2" name="TextBox 2"/>
          <p:cNvSpPr txBox="1"/>
          <p:nvPr/>
        </p:nvSpPr>
        <p:spPr>
          <a:xfrm>
            <a:off x="1828800" y="956146"/>
            <a:ext cx="14259578" cy="7851829"/>
          </a:xfrm>
          <a:prstGeom prst="rect">
            <a:avLst/>
          </a:prstGeom>
        </p:spPr>
        <p:txBody>
          <a:bodyPr wrap="square" lIns="0" tIns="0" rIns="0" bIns="0" rtlCol="0" anchor="t">
            <a:spAutoFit/>
          </a:bodyPr>
          <a:lstStyle/>
          <a:p>
            <a:pPr marL="0" lvl="0" indent="0">
              <a:lnSpc>
                <a:spcPts val="5600"/>
              </a:lnSpc>
              <a:spcBef>
                <a:spcPct val="0"/>
              </a:spcBef>
            </a:pPr>
            <a:r>
              <a:rPr lang="en-US" sz="4400" dirty="0">
                <a:solidFill>
                  <a:srgbClr val="00644C"/>
                </a:solidFill>
                <a:latin typeface="Abadi" panose="020B0604020104020204" pitchFamily="34" charset="0"/>
                <a:ea typeface="Glacial Indifference"/>
                <a:cs typeface="Glacial Indifference"/>
                <a:sym typeface="Glacial Indifference"/>
              </a:rPr>
              <a:t>We are called to build communities where no one feels invisible, excluded, or forgotten.</a:t>
            </a:r>
          </a:p>
          <a:p>
            <a:pPr marL="0" lvl="0" indent="0" algn="just">
              <a:lnSpc>
                <a:spcPts val="5600"/>
              </a:lnSpc>
              <a:spcBef>
                <a:spcPct val="0"/>
              </a:spcBef>
            </a:pPr>
            <a:endParaRPr lang="en-US" sz="4400" dirty="0">
              <a:solidFill>
                <a:srgbClr val="00644C"/>
              </a:solidFill>
              <a:latin typeface="Abadi" panose="020B0604020104020204" pitchFamily="34" charset="0"/>
              <a:ea typeface="Glacial Indifference"/>
              <a:cs typeface="Glacial Indifference"/>
              <a:sym typeface="Glacial Indifference"/>
            </a:endParaRPr>
          </a:p>
          <a:p>
            <a:pPr lvl="0">
              <a:lnSpc>
                <a:spcPts val="5600"/>
              </a:lnSpc>
              <a:spcBef>
                <a:spcPct val="0"/>
              </a:spcBef>
            </a:pPr>
            <a:r>
              <a:rPr lang="es-ES" sz="4400" dirty="0">
                <a:solidFill>
                  <a:schemeClr val="accent6"/>
                </a:solidFill>
                <a:latin typeface="Abadi" panose="020B0604020104020204" pitchFamily="34" charset="0"/>
                <a:ea typeface="Glacial Indifference"/>
                <a:cs typeface="Glacial Indifference"/>
                <a:sym typeface="Glacial Indifference"/>
              </a:rPr>
              <a:t>Estamos llamados a construir comunidades en las que nadie se sienta invisible, excluido u olvidado.</a:t>
            </a:r>
          </a:p>
          <a:p>
            <a:pPr lvl="0" algn="just">
              <a:lnSpc>
                <a:spcPts val="5600"/>
              </a:lnSpc>
              <a:spcBef>
                <a:spcPct val="0"/>
              </a:spcBef>
            </a:pPr>
            <a:endParaRPr lang="en-US" sz="4400" dirty="0">
              <a:solidFill>
                <a:schemeClr val="accent6"/>
              </a:solidFill>
              <a:latin typeface="Abadi" panose="020B0604020104020204" pitchFamily="34" charset="0"/>
              <a:ea typeface="Glacial Indifference"/>
              <a:cs typeface="Glacial Indifference"/>
              <a:sym typeface="Glacial Indifference"/>
            </a:endParaRPr>
          </a:p>
          <a:p>
            <a:pPr lvl="0">
              <a:lnSpc>
                <a:spcPts val="5600"/>
              </a:lnSpc>
              <a:spcBef>
                <a:spcPct val="0"/>
              </a:spcBef>
            </a:pPr>
            <a:r>
              <a:rPr lang="pt-BR" sz="4400" dirty="0">
                <a:solidFill>
                  <a:schemeClr val="accent1">
                    <a:lumMod val="75000"/>
                  </a:schemeClr>
                </a:solidFill>
                <a:latin typeface="Abadi" panose="020B0604020104020204" pitchFamily="34" charset="0"/>
                <a:ea typeface="Glacial Indifference"/>
                <a:cs typeface="Glacial Indifference"/>
                <a:sym typeface="Glacial Indifference"/>
              </a:rPr>
              <a:t>Somos chamados a construir comunidades onde ninguém se sinta invisível, excluído ou esquecido.</a:t>
            </a:r>
          </a:p>
          <a:p>
            <a:pPr lvl="0" algn="just">
              <a:lnSpc>
                <a:spcPts val="5600"/>
              </a:lnSpc>
              <a:spcBef>
                <a:spcPct val="0"/>
              </a:spcBef>
            </a:pPr>
            <a:endParaRPr lang="pt-BR" sz="4400" dirty="0">
              <a:solidFill>
                <a:schemeClr val="accent1">
                  <a:lumMod val="75000"/>
                </a:schemeClr>
              </a:solidFill>
              <a:latin typeface="Abadi" panose="020B0604020104020204" pitchFamily="34" charset="0"/>
              <a:ea typeface="Glacial Indifference"/>
              <a:cs typeface="Glacial Indifference"/>
              <a:sym typeface="Glacial Indifference"/>
            </a:endParaRPr>
          </a:p>
          <a:p>
            <a:pPr lvl="0">
              <a:lnSpc>
                <a:spcPts val="5600"/>
              </a:lnSpc>
              <a:spcBef>
                <a:spcPct val="0"/>
              </a:spcBef>
            </a:pPr>
            <a:r>
              <a:rPr lang="fr-FR" sz="4400" dirty="0">
                <a:solidFill>
                  <a:schemeClr val="accent2"/>
                </a:solidFill>
                <a:latin typeface="Abadi" panose="020B0604020104020204" pitchFamily="34" charset="0"/>
                <a:ea typeface="Glacial Indifference"/>
                <a:cs typeface="Glacial Indifference"/>
                <a:sym typeface="Glacial Indifference"/>
              </a:rPr>
              <a:t>Nous sommes appelés à bâtir des communautés où personne ne se sente invisible, exclu ou oublié.</a:t>
            </a:r>
            <a:endParaRPr lang="en-US" sz="4400" dirty="0">
              <a:solidFill>
                <a:schemeClr val="accent2"/>
              </a:solidFill>
              <a:latin typeface="Abadi" panose="020B0604020104020204" pitchFamily="34" charset="0"/>
              <a:ea typeface="Glacial Indifference"/>
              <a:cs typeface="Glacial Indifference"/>
              <a:sym typeface="Glacial Indifference"/>
            </a:endParaRPr>
          </a:p>
        </p:txBody>
      </p:sp>
      <p:sp>
        <p:nvSpPr>
          <p:cNvPr id="3" name="Freeform 3"/>
          <p:cNvSpPr/>
          <p:nvPr/>
        </p:nvSpPr>
        <p:spPr>
          <a:xfrm rot="847481">
            <a:off x="16061037" y="1785945"/>
            <a:ext cx="3144534" cy="3843320"/>
          </a:xfrm>
          <a:custGeom>
            <a:avLst/>
            <a:gdLst/>
            <a:ahLst/>
            <a:cxnLst/>
            <a:rect l="l" t="t" r="r" b="b"/>
            <a:pathLst>
              <a:path w="3144534" h="3843320">
                <a:moveTo>
                  <a:pt x="0" y="0"/>
                </a:moveTo>
                <a:lnTo>
                  <a:pt x="3144534" y="0"/>
                </a:lnTo>
                <a:lnTo>
                  <a:pt x="3144534" y="3843320"/>
                </a:lnTo>
                <a:lnTo>
                  <a:pt x="0" y="384332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rot="-3840156">
            <a:off x="-2276323" y="8034328"/>
            <a:ext cx="3844667" cy="2229907"/>
          </a:xfrm>
          <a:custGeom>
            <a:avLst/>
            <a:gdLst/>
            <a:ahLst/>
            <a:cxnLst/>
            <a:rect l="l" t="t" r="r" b="b"/>
            <a:pathLst>
              <a:path w="3844667" h="2229907">
                <a:moveTo>
                  <a:pt x="0" y="0"/>
                </a:moveTo>
                <a:lnTo>
                  <a:pt x="3844667" y="0"/>
                </a:lnTo>
                <a:lnTo>
                  <a:pt x="3844667" y="2229907"/>
                </a:lnTo>
                <a:lnTo>
                  <a:pt x="0" y="22299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241250">
            <a:off x="16198973" y="-1153902"/>
            <a:ext cx="3978974" cy="2307805"/>
          </a:xfrm>
          <a:custGeom>
            <a:avLst/>
            <a:gdLst/>
            <a:ahLst/>
            <a:cxnLst/>
            <a:rect l="l" t="t" r="r" b="b"/>
            <a:pathLst>
              <a:path w="3978974" h="2307805">
                <a:moveTo>
                  <a:pt x="0" y="0"/>
                </a:moveTo>
                <a:lnTo>
                  <a:pt x="3978974" y="0"/>
                </a:lnTo>
                <a:lnTo>
                  <a:pt x="3978974" y="2307804"/>
                </a:lnTo>
                <a:lnTo>
                  <a:pt x="0" y="230780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9652211">
            <a:off x="-889730" y="3646111"/>
            <a:ext cx="2978304" cy="3640149"/>
          </a:xfrm>
          <a:custGeom>
            <a:avLst/>
            <a:gdLst/>
            <a:ahLst/>
            <a:cxnLst/>
            <a:rect l="l" t="t" r="r" b="b"/>
            <a:pathLst>
              <a:path w="2978304" h="3640149">
                <a:moveTo>
                  <a:pt x="0" y="0"/>
                </a:moveTo>
                <a:lnTo>
                  <a:pt x="2978304" y="0"/>
                </a:lnTo>
                <a:lnTo>
                  <a:pt x="2978304" y="3640149"/>
                </a:lnTo>
                <a:lnTo>
                  <a:pt x="0" y="364014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2356248" y="8807975"/>
            <a:ext cx="5848665" cy="1479025"/>
          </a:xfrm>
          <a:custGeom>
            <a:avLst/>
            <a:gdLst/>
            <a:ahLst/>
            <a:cxnLst/>
            <a:rect l="l" t="t" r="r" b="b"/>
            <a:pathLst>
              <a:path w="5848665" h="1479025">
                <a:moveTo>
                  <a:pt x="0" y="0"/>
                </a:moveTo>
                <a:lnTo>
                  <a:pt x="5848665" y="0"/>
                </a:lnTo>
                <a:lnTo>
                  <a:pt x="5848665" y="1479025"/>
                </a:lnTo>
                <a:lnTo>
                  <a:pt x="0" y="1479025"/>
                </a:lnTo>
                <a:lnTo>
                  <a:pt x="0" y="0"/>
                </a:lnTo>
                <a:close/>
              </a:path>
            </a:pathLst>
          </a:custGeom>
          <a:blipFill>
            <a:blip r:embed="rId4"/>
            <a:stretch>
              <a:fillRect t="-23575"/>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FDDD3-4DE8-8A9E-5AA0-829051F6A24C}"/>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24433E52-61D7-AA69-3150-67FF943A1BC5}"/>
              </a:ext>
            </a:extLst>
          </p:cNvPr>
          <p:cNvSpPr/>
          <p:nvPr/>
        </p:nvSpPr>
        <p:spPr>
          <a:xfrm rot="-10800000">
            <a:off x="83087" y="8542914"/>
            <a:ext cx="3814026" cy="2057400"/>
          </a:xfrm>
          <a:custGeom>
            <a:avLst/>
            <a:gdLst/>
            <a:ahLst/>
            <a:cxnLst/>
            <a:rect l="l" t="t" r="r" b="b"/>
            <a:pathLst>
              <a:path w="7094483" h="4114800">
                <a:moveTo>
                  <a:pt x="0" y="0"/>
                </a:moveTo>
                <a:lnTo>
                  <a:pt x="7094483" y="0"/>
                </a:lnTo>
                <a:lnTo>
                  <a:pt x="7094483" y="4114800"/>
                </a:lnTo>
                <a:lnTo>
                  <a:pt x="0" y="41148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AB231455-EEBB-78FB-5A24-096E47A65491}"/>
              </a:ext>
            </a:extLst>
          </p:cNvPr>
          <p:cNvSpPr/>
          <p:nvPr/>
        </p:nvSpPr>
        <p:spPr>
          <a:xfrm rot="-2310978">
            <a:off x="514527" y="7409248"/>
            <a:ext cx="2683396" cy="3050297"/>
          </a:xfrm>
          <a:custGeom>
            <a:avLst/>
            <a:gdLst/>
            <a:ahLst/>
            <a:cxnLst/>
            <a:rect l="l" t="t" r="r" b="b"/>
            <a:pathLst>
              <a:path w="4991395" h="6100594">
                <a:moveTo>
                  <a:pt x="0" y="0"/>
                </a:moveTo>
                <a:lnTo>
                  <a:pt x="4991395" y="0"/>
                </a:lnTo>
                <a:lnTo>
                  <a:pt x="4991395" y="6100594"/>
                </a:lnTo>
                <a:lnTo>
                  <a:pt x="0" y="610059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E8F332DF-EC4E-57A9-FE38-CE9D53910E1E}"/>
              </a:ext>
            </a:extLst>
          </p:cNvPr>
          <p:cNvSpPr/>
          <p:nvPr/>
        </p:nvSpPr>
        <p:spPr>
          <a:xfrm rot="8487212">
            <a:off x="12382611" y="-1216002"/>
            <a:ext cx="3192644" cy="3346210"/>
          </a:xfrm>
          <a:custGeom>
            <a:avLst/>
            <a:gdLst/>
            <a:ahLst/>
            <a:cxnLst/>
            <a:rect l="l" t="t" r="r" b="b"/>
            <a:pathLst>
              <a:path w="4991395" h="6100594">
                <a:moveTo>
                  <a:pt x="0" y="0"/>
                </a:moveTo>
                <a:lnTo>
                  <a:pt x="4991395" y="0"/>
                </a:lnTo>
                <a:lnTo>
                  <a:pt x="4991395" y="6100594"/>
                </a:lnTo>
                <a:lnTo>
                  <a:pt x="0" y="610059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3D2C040D-E215-6941-CC7F-C8E60D7B8306}"/>
              </a:ext>
            </a:extLst>
          </p:cNvPr>
          <p:cNvSpPr/>
          <p:nvPr/>
        </p:nvSpPr>
        <p:spPr>
          <a:xfrm rot="-10800000">
            <a:off x="13743216" y="308187"/>
            <a:ext cx="4537841" cy="2256991"/>
          </a:xfrm>
          <a:custGeom>
            <a:avLst/>
            <a:gdLst/>
            <a:ahLst/>
            <a:cxnLst/>
            <a:rect l="l" t="t" r="r" b="b"/>
            <a:pathLst>
              <a:path w="7094483" h="4114800">
                <a:moveTo>
                  <a:pt x="0" y="0"/>
                </a:moveTo>
                <a:lnTo>
                  <a:pt x="7094482" y="0"/>
                </a:lnTo>
                <a:lnTo>
                  <a:pt x="7094482" y="4114800"/>
                </a:lnTo>
                <a:lnTo>
                  <a:pt x="0" y="41148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1232D590-2241-7C21-CE74-4C9A4ED3C35D}"/>
              </a:ext>
            </a:extLst>
          </p:cNvPr>
          <p:cNvSpPr/>
          <p:nvPr/>
        </p:nvSpPr>
        <p:spPr>
          <a:xfrm>
            <a:off x="12356248" y="8807975"/>
            <a:ext cx="5848665" cy="1479025"/>
          </a:xfrm>
          <a:custGeom>
            <a:avLst/>
            <a:gdLst/>
            <a:ahLst/>
            <a:cxnLst/>
            <a:rect l="l" t="t" r="r" b="b"/>
            <a:pathLst>
              <a:path w="5848665" h="1479025">
                <a:moveTo>
                  <a:pt x="0" y="0"/>
                </a:moveTo>
                <a:lnTo>
                  <a:pt x="5848665" y="0"/>
                </a:lnTo>
                <a:lnTo>
                  <a:pt x="5848665" y="1479025"/>
                </a:lnTo>
                <a:lnTo>
                  <a:pt x="0" y="1479025"/>
                </a:lnTo>
                <a:lnTo>
                  <a:pt x="0" y="0"/>
                </a:lnTo>
                <a:close/>
              </a:path>
            </a:pathLst>
          </a:custGeom>
          <a:blipFill>
            <a:blip r:embed="rId7"/>
            <a:stretch>
              <a:fillRect t="-23575"/>
            </a:stretch>
          </a:blipFill>
        </p:spPr>
        <p:txBody>
          <a:bodyPr/>
          <a:lstStyle/>
          <a:p>
            <a:endParaRPr lang="en-US"/>
          </a:p>
        </p:txBody>
      </p:sp>
      <p:sp>
        <p:nvSpPr>
          <p:cNvPr id="2" name="TextBox 6"/>
          <p:cNvSpPr txBox="1"/>
          <p:nvPr/>
        </p:nvSpPr>
        <p:spPr>
          <a:xfrm>
            <a:off x="621056" y="308595"/>
            <a:ext cx="15969953" cy="11064567"/>
          </a:xfrm>
          <a:prstGeom prst="rect">
            <a:avLst/>
          </a:prstGeom>
        </p:spPr>
        <p:txBody>
          <a:bodyPr lIns="0" tIns="0" rIns="0" bIns="0" rtlCol="0" anchor="t">
            <a:spAutoFit/>
          </a:bodyPr>
          <a:lstStyle/>
          <a:p>
            <a:pPr algn="ctr">
              <a:lnSpc>
                <a:spcPts val="7419"/>
              </a:lnSpc>
            </a:pPr>
            <a:r>
              <a:rPr lang="en-US" sz="4400" b="1" u="sng" dirty="0">
                <a:solidFill>
                  <a:srgbClr val="000000"/>
                </a:solidFill>
                <a:latin typeface="Abadi" panose="020B0604020104020204" pitchFamily="34" charset="0"/>
                <a:ea typeface="Glacial Indifference Bold"/>
                <a:cs typeface="Glacial Indifference Bold"/>
                <a:sym typeface="Glacial Indifference Bold"/>
              </a:rPr>
              <a:t>I Am With You by Sr. Kathy Sherman, CSJ</a:t>
            </a:r>
          </a:p>
          <a:p>
            <a:pPr algn="ctr">
              <a:lnSpc>
                <a:spcPct val="150000"/>
              </a:lnSpc>
            </a:pPr>
            <a:r>
              <a:rPr lang="en-US" sz="4000" dirty="0">
                <a:solidFill>
                  <a:srgbClr val="00644C"/>
                </a:solidFill>
                <a:latin typeface="Abadi" panose="020B0604020104020204" pitchFamily="34" charset="0"/>
                <a:ea typeface="Glacial Indifference"/>
                <a:cs typeface="Glacial Indifference"/>
                <a:sym typeface="Glacial Indifference"/>
              </a:rPr>
              <a:t>I am with you on the journey, and I will never leave you.</a:t>
            </a:r>
          </a:p>
          <a:p>
            <a:pPr algn="ctr">
              <a:lnSpc>
                <a:spcPct val="150000"/>
              </a:lnSpc>
            </a:pPr>
            <a:r>
              <a:rPr lang="en-US" sz="4000" dirty="0">
                <a:solidFill>
                  <a:srgbClr val="00644C"/>
                </a:solidFill>
                <a:latin typeface="Abadi" panose="020B0604020104020204" pitchFamily="34" charset="0"/>
                <a:ea typeface="Glacial Indifference"/>
                <a:cs typeface="Glacial Indifference"/>
                <a:sym typeface="Glacial Indifference"/>
              </a:rPr>
              <a:t>I am with you on the journey, always with you. (Repeat) </a:t>
            </a:r>
          </a:p>
          <a:p>
            <a:pPr algn="ctr">
              <a:lnSpc>
                <a:spcPct val="150000"/>
              </a:lnSpc>
            </a:pPr>
            <a:r>
              <a:rPr lang="es-ES" sz="4000" dirty="0">
                <a:solidFill>
                  <a:schemeClr val="accent6"/>
                </a:solidFill>
                <a:latin typeface="Abadi" panose="020B0604020104020204" pitchFamily="34" charset="0"/>
                <a:ea typeface="Glacial Indifference"/>
                <a:cs typeface="Glacial Indifference"/>
                <a:sym typeface="Glacial Indifference"/>
              </a:rPr>
              <a:t>Le acompaño en este camino y nunca le </a:t>
            </a:r>
            <a:r>
              <a:rPr lang="es-ES" sz="4000" dirty="0" err="1">
                <a:solidFill>
                  <a:schemeClr val="accent6"/>
                </a:solidFill>
                <a:latin typeface="Abadi" panose="020B0604020104020204" pitchFamily="34" charset="0"/>
                <a:ea typeface="Glacial Indifference"/>
                <a:cs typeface="Glacial Indifference"/>
                <a:sym typeface="Glacial Indifference"/>
              </a:rPr>
              <a:t>abandonaré.Le</a:t>
            </a:r>
            <a:r>
              <a:rPr lang="es-ES" sz="4000" dirty="0">
                <a:solidFill>
                  <a:schemeClr val="accent6"/>
                </a:solidFill>
                <a:latin typeface="Abadi" panose="020B0604020104020204" pitchFamily="34" charset="0"/>
                <a:ea typeface="Glacial Indifference"/>
                <a:cs typeface="Glacial Indifference"/>
                <a:sym typeface="Glacial Indifference"/>
              </a:rPr>
              <a:t> acompaño en este camino, siempre a su lado. (Repetir)</a:t>
            </a:r>
          </a:p>
          <a:p>
            <a:pPr algn="ctr">
              <a:lnSpc>
                <a:spcPct val="150000"/>
              </a:lnSpc>
            </a:pPr>
            <a:r>
              <a:rPr lang="pt-BR" sz="4000" dirty="0">
                <a:solidFill>
                  <a:schemeClr val="accent1">
                    <a:lumMod val="75000"/>
                  </a:schemeClr>
                </a:solidFill>
                <a:latin typeface="Abadi" panose="020B0604020104020204" pitchFamily="34" charset="0"/>
                <a:ea typeface="Glacial Indifference"/>
                <a:cs typeface="Glacial Indifference"/>
                <a:sym typeface="Glacial Indifference"/>
              </a:rPr>
              <a:t>Estou consigo nesta jornada e nunca o abandonarei.Estou consigo nesta jornada, sempre consigo. (Repetir)</a:t>
            </a:r>
            <a:endParaRPr lang="en-US" sz="4000" dirty="0">
              <a:solidFill>
                <a:schemeClr val="accent1">
                  <a:lumMod val="75000"/>
                </a:schemeClr>
              </a:solidFill>
              <a:latin typeface="Abadi" panose="020B0604020104020204" pitchFamily="34" charset="0"/>
              <a:ea typeface="Glacial Indifference"/>
              <a:cs typeface="Glacial Indifference"/>
              <a:sym typeface="Glacial Indifference"/>
            </a:endParaRPr>
          </a:p>
          <a:p>
            <a:pPr algn="ctr">
              <a:lnSpc>
                <a:spcPct val="150000"/>
              </a:lnSpc>
            </a:pPr>
            <a:r>
              <a:rPr lang="fr-FR" sz="4000" dirty="0">
                <a:solidFill>
                  <a:schemeClr val="accent2"/>
                </a:solidFill>
                <a:latin typeface="Abadi" panose="020B0604020104020204" pitchFamily="34" charset="0"/>
                <a:ea typeface="Glacial Indifference"/>
                <a:cs typeface="Glacial Indifference"/>
                <a:sym typeface="Glacial Indifference"/>
              </a:rPr>
              <a:t>Je vous accompagne tout au long de ce chemin, et je ne vous abandonnerai </a:t>
            </a:r>
            <a:r>
              <a:rPr lang="fr-FR" sz="4000" dirty="0" err="1">
                <a:solidFill>
                  <a:schemeClr val="accent2"/>
                </a:solidFill>
                <a:latin typeface="Abadi" panose="020B0604020104020204" pitchFamily="34" charset="0"/>
                <a:ea typeface="Glacial Indifference"/>
                <a:cs typeface="Glacial Indifference"/>
                <a:sym typeface="Glacial Indifference"/>
              </a:rPr>
              <a:t>jamais.Je</a:t>
            </a:r>
            <a:r>
              <a:rPr lang="fr-FR" sz="4000" dirty="0">
                <a:solidFill>
                  <a:schemeClr val="accent2"/>
                </a:solidFill>
                <a:latin typeface="Abadi" panose="020B0604020104020204" pitchFamily="34" charset="0"/>
                <a:ea typeface="Glacial Indifference"/>
                <a:cs typeface="Glacial Indifference"/>
                <a:sym typeface="Glacial Indifference"/>
              </a:rPr>
              <a:t> vous accompagne tout au long de ce chemin, toujours à vos côtés. (Répétez)</a:t>
            </a:r>
            <a:endParaRPr lang="en-US" sz="4000" dirty="0">
              <a:solidFill>
                <a:schemeClr val="accent2"/>
              </a:solidFill>
              <a:latin typeface="Abadi" panose="020B0604020104020204" pitchFamily="34" charset="0"/>
              <a:ea typeface="Glacial Indifference"/>
              <a:cs typeface="Glacial Indifference"/>
              <a:sym typeface="Glacial Indifference"/>
            </a:endParaRPr>
          </a:p>
          <a:p>
            <a:pPr algn="l">
              <a:lnSpc>
                <a:spcPts val="7419"/>
              </a:lnSpc>
            </a:pPr>
            <a:endParaRPr lang="en-US" sz="4400" dirty="0">
              <a:solidFill>
                <a:srgbClr val="00644C"/>
              </a:solidFill>
              <a:latin typeface="Abadi" panose="020B0604020104020204" pitchFamily="34" charset="0"/>
              <a:ea typeface="Glacial Indifference"/>
              <a:cs typeface="Glacial Indifference"/>
              <a:sym typeface="Glacial Indifference"/>
            </a:endParaRPr>
          </a:p>
          <a:p>
            <a:pPr algn="l">
              <a:lnSpc>
                <a:spcPts val="7419"/>
              </a:lnSpc>
              <a:spcBef>
                <a:spcPct val="0"/>
              </a:spcBef>
            </a:pPr>
            <a:endParaRPr lang="en-US" sz="4400" dirty="0">
              <a:solidFill>
                <a:srgbClr val="00644C"/>
              </a:solidFill>
              <a:latin typeface="Abadi" panose="020B0604020104020204" pitchFamily="34" charset="0"/>
              <a:ea typeface="Glacial Indifference"/>
              <a:cs typeface="Glacial Indifference"/>
              <a:sym typeface="Glacial Indifference"/>
            </a:endParaRPr>
          </a:p>
        </p:txBody>
      </p:sp>
      <p:pic>
        <p:nvPicPr>
          <p:cNvPr id="8" name="I Am With You">
            <a:hlinkClick r:id="" action="ppaction://media"/>
            <a:extLst>
              <a:ext uri="{FF2B5EF4-FFF2-40B4-BE49-F238E27FC236}">
                <a16:creationId xmlns:a16="http://schemas.microsoft.com/office/drawing/2014/main" id="{6DA3A7FA-AD3F-769A-91E0-AFC3D0678F1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65528" y="9582809"/>
            <a:ext cx="406400" cy="406400"/>
          </a:xfrm>
          <a:prstGeom prst="rect">
            <a:avLst/>
          </a:prstGeom>
        </p:spPr>
      </p:pic>
    </p:spTree>
    <p:extLst>
      <p:ext uri="{BB962C8B-B14F-4D97-AF65-F5344CB8AC3E}">
        <p14:creationId xmlns:p14="http://schemas.microsoft.com/office/powerpoint/2010/main" val="17177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FFE"/>
        </a:solidFill>
        <a:effectLst/>
      </p:bgPr>
    </p:bg>
    <p:spTree>
      <p:nvGrpSpPr>
        <p:cNvPr id="1" name="">
          <a:extLst>
            <a:ext uri="{FF2B5EF4-FFF2-40B4-BE49-F238E27FC236}">
              <a16:creationId xmlns:a16="http://schemas.microsoft.com/office/drawing/2014/main" id="{D3EFDDD3-4DE8-8A9E-5AA0-829051F6A24C}"/>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8585171-D35A-BD1A-5CA0-DA875935A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647" y="0"/>
            <a:ext cx="15432705" cy="10287000"/>
          </a:xfrm>
          <a:prstGeom prst="rect">
            <a:avLst/>
          </a:prstGeom>
        </p:spPr>
      </p:pic>
    </p:spTree>
    <p:extLst>
      <p:ext uri="{BB962C8B-B14F-4D97-AF65-F5344CB8AC3E}">
        <p14:creationId xmlns:p14="http://schemas.microsoft.com/office/powerpoint/2010/main" val="105323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E96994-AA9E-40B9-B93A-2A75E07B6F25}"/>
              </a:ext>
            </a:extLst>
          </p:cNvPr>
          <p:cNvPicPr>
            <a:picLocks noChangeAspect="1"/>
          </p:cNvPicPr>
          <p:nvPr/>
        </p:nvPicPr>
        <p:blipFill>
          <a:blip r:embed="rId2">
            <a:extLst>
              <a:ext uri="{28A0092B-C50C-407E-A947-70E740481C1C}">
                <a14:useLocalDpi xmlns:a14="http://schemas.microsoft.com/office/drawing/2010/main" val="0"/>
              </a:ext>
            </a:extLst>
          </a:blip>
          <a:srcRect l="-105" t="-1039" r="4910" b="1039"/>
          <a:stretch>
            <a:fillRect/>
          </a:stretch>
        </p:blipFill>
        <p:spPr>
          <a:xfrm>
            <a:off x="-19409" y="1104900"/>
            <a:ext cx="18307409" cy="7696200"/>
          </a:xfrm>
          <a:prstGeom prst="rect">
            <a:avLst/>
          </a:prstGeom>
        </p:spPr>
      </p:pic>
    </p:spTree>
    <p:extLst>
      <p:ext uri="{BB962C8B-B14F-4D97-AF65-F5344CB8AC3E}">
        <p14:creationId xmlns:p14="http://schemas.microsoft.com/office/powerpoint/2010/main" val="397811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118</TotalTime>
  <Words>1686</Words>
  <Application>Microsoft Office PowerPoint</Application>
  <PresentationFormat>Custom</PresentationFormat>
  <Paragraphs>85</Paragraphs>
  <Slides>29</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Arial</vt:lpstr>
      <vt:lpstr>Glacial Indifference</vt:lpstr>
      <vt:lpstr>Ink Free</vt:lpstr>
      <vt:lpstr>Calibri</vt:lpstr>
      <vt:lpstr>Abadi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Gospel of Matthew 25:35 “I was a stranger and you welcomed me.”</dc:title>
  <dc:creator>Jane</dc:creator>
  <cp:lastModifiedBy>MMS  UN Representative</cp:lastModifiedBy>
  <cp:revision>4</cp:revision>
  <dcterms:created xsi:type="dcterms:W3CDTF">2006-08-16T00:00:00Z</dcterms:created>
  <dcterms:modified xsi:type="dcterms:W3CDTF">2026-06-10T16:14:32Z</dcterms:modified>
  <dc:identifier>DAHLKFHESFk</dc:identifier>
</cp:coreProperties>
</file>