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1"/>
    <p:restoredTop sz="94627"/>
  </p:normalViewPr>
  <p:slideViewPr>
    <p:cSldViewPr snapToGrid="0">
      <p:cViewPr varScale="1">
        <p:scale>
          <a:sx n="96" d="100"/>
          <a:sy n="96" d="100"/>
        </p:scale>
        <p:origin x="126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6A8A6-6596-49C1-B6F9-186E34BB97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D545FA-A789-4BA6-86F5-4C62D21C4746}">
      <dgm:prSet/>
      <dgm:spPr/>
      <dgm:t>
        <a:bodyPr/>
        <a:lstStyle/>
        <a:p>
          <a:r>
            <a:rPr lang="es-CO" dirty="0"/>
            <a:t>Problema </a:t>
          </a:r>
        </a:p>
        <a:p>
          <a:r>
            <a:rPr lang="es-CO" dirty="0"/>
            <a:t>(punto de partida)</a:t>
          </a:r>
          <a:br>
            <a:rPr lang="es-CO" dirty="0"/>
          </a:br>
          <a:br>
            <a:rPr lang="es-CO" dirty="0"/>
          </a:br>
          <a:endParaRPr lang="en-US" dirty="0"/>
        </a:p>
      </dgm:t>
    </dgm:pt>
    <dgm:pt modelId="{0838F245-150E-4092-83E2-1E27CB64B020}" type="parTrans" cxnId="{785F9B5D-9E32-4469-9CCB-F8D89ECEC8BE}">
      <dgm:prSet/>
      <dgm:spPr/>
      <dgm:t>
        <a:bodyPr/>
        <a:lstStyle/>
        <a:p>
          <a:endParaRPr lang="en-US"/>
        </a:p>
      </dgm:t>
    </dgm:pt>
    <dgm:pt modelId="{3B95695F-CFE9-402E-A78C-306FDB64832B}" type="sibTrans" cxnId="{785F9B5D-9E32-4469-9CCB-F8D89ECEC8BE}">
      <dgm:prSet/>
      <dgm:spPr/>
      <dgm:t>
        <a:bodyPr/>
        <a:lstStyle/>
        <a:p>
          <a:endParaRPr lang="en-US"/>
        </a:p>
      </dgm:t>
    </dgm:pt>
    <dgm:pt modelId="{D1E3403A-B3CE-4098-80E0-3E55429E75A4}">
      <dgm:prSet/>
      <dgm:spPr/>
      <dgm:t>
        <a:bodyPr/>
        <a:lstStyle/>
        <a:p>
          <a:r>
            <a:rPr lang="es-CO"/>
            <a:t>Cambios esperados (outcomes)</a:t>
          </a:r>
          <a:br>
            <a:rPr lang="es-CO"/>
          </a:br>
          <a:br>
            <a:rPr lang="es-CO"/>
          </a:br>
          <a:endParaRPr lang="en-US"/>
        </a:p>
      </dgm:t>
    </dgm:pt>
    <dgm:pt modelId="{900A2844-30F0-43C7-A104-C2A3FD1FE706}" type="parTrans" cxnId="{0BDDAD85-0262-41BA-96E6-B66C17F22B04}">
      <dgm:prSet/>
      <dgm:spPr/>
      <dgm:t>
        <a:bodyPr/>
        <a:lstStyle/>
        <a:p>
          <a:endParaRPr lang="en-US"/>
        </a:p>
      </dgm:t>
    </dgm:pt>
    <dgm:pt modelId="{6ADFAC2C-9F01-4728-869E-541BE3AB0FCA}" type="sibTrans" cxnId="{0BDDAD85-0262-41BA-96E6-B66C17F22B04}">
      <dgm:prSet/>
      <dgm:spPr/>
      <dgm:t>
        <a:bodyPr/>
        <a:lstStyle/>
        <a:p>
          <a:endParaRPr lang="en-US"/>
        </a:p>
      </dgm:t>
    </dgm:pt>
    <dgm:pt modelId="{D14889EF-3B1D-4108-9569-3121E14ECF5A}">
      <dgm:prSet/>
      <dgm:spPr/>
      <dgm:t>
        <a:bodyPr/>
        <a:lstStyle/>
        <a:p>
          <a:r>
            <a:rPr lang="es-CO"/>
            <a:t>Actividades o intervenciones</a:t>
          </a:r>
          <a:br>
            <a:rPr lang="es-CO"/>
          </a:br>
          <a:br>
            <a:rPr lang="es-CO"/>
          </a:br>
          <a:endParaRPr lang="en-US"/>
        </a:p>
      </dgm:t>
    </dgm:pt>
    <dgm:pt modelId="{D1E82BF2-E4A9-4E99-889D-1DEC96610381}" type="parTrans" cxnId="{F35B3171-4712-4E00-9F39-B2F9D1B70337}">
      <dgm:prSet/>
      <dgm:spPr/>
      <dgm:t>
        <a:bodyPr/>
        <a:lstStyle/>
        <a:p>
          <a:endParaRPr lang="en-US"/>
        </a:p>
      </dgm:t>
    </dgm:pt>
    <dgm:pt modelId="{DD059423-98C1-473D-B831-51DFF16032C5}" type="sibTrans" cxnId="{F35B3171-4712-4E00-9F39-B2F9D1B70337}">
      <dgm:prSet/>
      <dgm:spPr/>
      <dgm:t>
        <a:bodyPr/>
        <a:lstStyle/>
        <a:p>
          <a:endParaRPr lang="en-US"/>
        </a:p>
      </dgm:t>
    </dgm:pt>
    <dgm:pt modelId="{232AFAB1-58E6-406E-B3D3-FE1EC4B14D4C}">
      <dgm:prSet/>
      <dgm:spPr/>
      <dgm:t>
        <a:bodyPr/>
        <a:lstStyle/>
        <a:p>
          <a:r>
            <a:rPr lang="es-CO"/>
            <a:t>Supuestos o condiciones</a:t>
          </a:r>
          <a:br>
            <a:rPr lang="es-CO"/>
          </a:br>
          <a:br>
            <a:rPr lang="es-CO"/>
          </a:br>
          <a:endParaRPr lang="en-US"/>
        </a:p>
      </dgm:t>
    </dgm:pt>
    <dgm:pt modelId="{6993237F-B0A6-47E5-B6A0-CF52A3407995}" type="parTrans" cxnId="{E9AE64E9-AC06-4BA6-870A-3B45E32E6214}">
      <dgm:prSet/>
      <dgm:spPr/>
      <dgm:t>
        <a:bodyPr/>
        <a:lstStyle/>
        <a:p>
          <a:endParaRPr lang="en-US"/>
        </a:p>
      </dgm:t>
    </dgm:pt>
    <dgm:pt modelId="{109B47B1-7BB3-4AAC-8266-523F4CA8B3F8}" type="sibTrans" cxnId="{E9AE64E9-AC06-4BA6-870A-3B45E32E6214}">
      <dgm:prSet/>
      <dgm:spPr/>
      <dgm:t>
        <a:bodyPr/>
        <a:lstStyle/>
        <a:p>
          <a:endParaRPr lang="en-US"/>
        </a:p>
      </dgm:t>
    </dgm:pt>
    <dgm:pt modelId="{8A6F7E45-D302-468B-B24C-5C4C81DD371B}">
      <dgm:prSet/>
      <dgm:spPr/>
      <dgm:t>
        <a:bodyPr/>
        <a:lstStyle/>
        <a:p>
          <a:r>
            <a:rPr lang="es-CO"/>
            <a:t>Indicadores de éxito</a:t>
          </a:r>
          <a:br>
            <a:rPr lang="es-CO"/>
          </a:br>
          <a:br>
            <a:rPr lang="es-CO"/>
          </a:br>
          <a:endParaRPr lang="en-US"/>
        </a:p>
      </dgm:t>
    </dgm:pt>
    <dgm:pt modelId="{D8AEEFEB-EFE1-4491-81EE-95F75D22659B}" type="parTrans" cxnId="{A78CFFCC-1911-4C03-ADD2-C9D729B4F572}">
      <dgm:prSet/>
      <dgm:spPr/>
      <dgm:t>
        <a:bodyPr/>
        <a:lstStyle/>
        <a:p>
          <a:endParaRPr lang="en-US"/>
        </a:p>
      </dgm:t>
    </dgm:pt>
    <dgm:pt modelId="{392667A2-0313-4147-962B-D55DDAF56638}" type="sibTrans" cxnId="{A78CFFCC-1911-4C03-ADD2-C9D729B4F572}">
      <dgm:prSet/>
      <dgm:spPr/>
      <dgm:t>
        <a:bodyPr/>
        <a:lstStyle/>
        <a:p>
          <a:endParaRPr lang="en-US"/>
        </a:p>
      </dgm:t>
    </dgm:pt>
    <dgm:pt modelId="{E3D67007-A845-413E-AC2F-58A8CDD458D9}">
      <dgm:prSet/>
      <dgm:spPr/>
      <dgm:t>
        <a:bodyPr/>
        <a:lstStyle/>
        <a:p>
          <a:r>
            <a:rPr lang="es-CO"/>
            <a:t>Impacto a largo plazo</a:t>
          </a:r>
          <a:br>
            <a:rPr lang="es-CO"/>
          </a:br>
          <a:br>
            <a:rPr lang="es-CO"/>
          </a:br>
          <a:endParaRPr lang="en-US"/>
        </a:p>
      </dgm:t>
    </dgm:pt>
    <dgm:pt modelId="{3C876084-D35E-489F-80A8-2095A6A69E94}" type="parTrans" cxnId="{C321B661-D41B-4D83-896D-E4F62F2F3AEC}">
      <dgm:prSet/>
      <dgm:spPr/>
      <dgm:t>
        <a:bodyPr/>
        <a:lstStyle/>
        <a:p>
          <a:endParaRPr lang="en-US"/>
        </a:p>
      </dgm:t>
    </dgm:pt>
    <dgm:pt modelId="{B9A1870C-1531-4FF3-9E84-609DA60B4F05}" type="sibTrans" cxnId="{C321B661-D41B-4D83-896D-E4F62F2F3AEC}">
      <dgm:prSet/>
      <dgm:spPr/>
      <dgm:t>
        <a:bodyPr/>
        <a:lstStyle/>
        <a:p>
          <a:endParaRPr lang="en-US"/>
        </a:p>
      </dgm:t>
    </dgm:pt>
    <dgm:pt modelId="{F93ADC1C-0182-A242-9E50-E98E6ED1C4CA}" type="pres">
      <dgm:prSet presAssocID="{8C96A8A6-6596-49C1-B6F9-186E34BB9790}" presName="diagram" presStyleCnt="0">
        <dgm:presLayoutVars>
          <dgm:dir/>
          <dgm:resizeHandles val="exact"/>
        </dgm:presLayoutVars>
      </dgm:prSet>
      <dgm:spPr/>
    </dgm:pt>
    <dgm:pt modelId="{05AE29A0-DF0B-9A48-82FA-F9D441A79FFA}" type="pres">
      <dgm:prSet presAssocID="{1DD545FA-A789-4BA6-86F5-4C62D21C4746}" presName="node" presStyleLbl="node1" presStyleIdx="0" presStyleCnt="6">
        <dgm:presLayoutVars>
          <dgm:bulletEnabled val="1"/>
        </dgm:presLayoutVars>
      </dgm:prSet>
      <dgm:spPr/>
    </dgm:pt>
    <dgm:pt modelId="{D46F5095-F1CF-1F44-8201-3CAFB4EC6751}" type="pres">
      <dgm:prSet presAssocID="{3B95695F-CFE9-402E-A78C-306FDB64832B}" presName="sibTrans" presStyleCnt="0"/>
      <dgm:spPr/>
    </dgm:pt>
    <dgm:pt modelId="{DAE3A87C-7C3F-1C4A-B4A7-44EB4F8A55A7}" type="pres">
      <dgm:prSet presAssocID="{D1E3403A-B3CE-4098-80E0-3E55429E75A4}" presName="node" presStyleLbl="node1" presStyleIdx="1" presStyleCnt="6">
        <dgm:presLayoutVars>
          <dgm:bulletEnabled val="1"/>
        </dgm:presLayoutVars>
      </dgm:prSet>
      <dgm:spPr/>
    </dgm:pt>
    <dgm:pt modelId="{F8475E36-2C1C-E749-998A-484C3B3D4423}" type="pres">
      <dgm:prSet presAssocID="{6ADFAC2C-9F01-4728-869E-541BE3AB0FCA}" presName="sibTrans" presStyleCnt="0"/>
      <dgm:spPr/>
    </dgm:pt>
    <dgm:pt modelId="{A186E1D6-BB09-934A-A268-DFAD28DF7652}" type="pres">
      <dgm:prSet presAssocID="{D14889EF-3B1D-4108-9569-3121E14ECF5A}" presName="node" presStyleLbl="node1" presStyleIdx="2" presStyleCnt="6">
        <dgm:presLayoutVars>
          <dgm:bulletEnabled val="1"/>
        </dgm:presLayoutVars>
      </dgm:prSet>
      <dgm:spPr/>
    </dgm:pt>
    <dgm:pt modelId="{ADE540E6-707E-2840-8B91-102E44CCD611}" type="pres">
      <dgm:prSet presAssocID="{DD059423-98C1-473D-B831-51DFF16032C5}" presName="sibTrans" presStyleCnt="0"/>
      <dgm:spPr/>
    </dgm:pt>
    <dgm:pt modelId="{2F61F778-095F-6E45-9595-34779CE865F4}" type="pres">
      <dgm:prSet presAssocID="{232AFAB1-58E6-406E-B3D3-FE1EC4B14D4C}" presName="node" presStyleLbl="node1" presStyleIdx="3" presStyleCnt="6">
        <dgm:presLayoutVars>
          <dgm:bulletEnabled val="1"/>
        </dgm:presLayoutVars>
      </dgm:prSet>
      <dgm:spPr/>
    </dgm:pt>
    <dgm:pt modelId="{A90014DD-C648-AB46-B1D6-C4D6DC0DE246}" type="pres">
      <dgm:prSet presAssocID="{109B47B1-7BB3-4AAC-8266-523F4CA8B3F8}" presName="sibTrans" presStyleCnt="0"/>
      <dgm:spPr/>
    </dgm:pt>
    <dgm:pt modelId="{4BAAC0B0-EE5E-374C-B4DB-143BEF906155}" type="pres">
      <dgm:prSet presAssocID="{8A6F7E45-D302-468B-B24C-5C4C81DD371B}" presName="node" presStyleLbl="node1" presStyleIdx="4" presStyleCnt="6">
        <dgm:presLayoutVars>
          <dgm:bulletEnabled val="1"/>
        </dgm:presLayoutVars>
      </dgm:prSet>
      <dgm:spPr/>
    </dgm:pt>
    <dgm:pt modelId="{F91E6B05-8B36-384F-902B-8CA4B8B22170}" type="pres">
      <dgm:prSet presAssocID="{392667A2-0313-4147-962B-D55DDAF56638}" presName="sibTrans" presStyleCnt="0"/>
      <dgm:spPr/>
    </dgm:pt>
    <dgm:pt modelId="{B6E1293E-A881-A240-833F-38433AE54CEC}" type="pres">
      <dgm:prSet presAssocID="{E3D67007-A845-413E-AC2F-58A8CDD458D9}" presName="node" presStyleLbl="node1" presStyleIdx="5" presStyleCnt="6">
        <dgm:presLayoutVars>
          <dgm:bulletEnabled val="1"/>
        </dgm:presLayoutVars>
      </dgm:prSet>
      <dgm:spPr/>
    </dgm:pt>
  </dgm:ptLst>
  <dgm:cxnLst>
    <dgm:cxn modelId="{6242AA05-CA1A-9A48-9B11-A888F9601638}" type="presOf" srcId="{232AFAB1-58E6-406E-B3D3-FE1EC4B14D4C}" destId="{2F61F778-095F-6E45-9595-34779CE865F4}" srcOrd="0" destOrd="0" presId="urn:microsoft.com/office/officeart/2005/8/layout/default"/>
    <dgm:cxn modelId="{32DEB028-FFBB-AD45-A1C6-5F2940349F0F}" type="presOf" srcId="{E3D67007-A845-413E-AC2F-58A8CDD458D9}" destId="{B6E1293E-A881-A240-833F-38433AE54CEC}" srcOrd="0" destOrd="0" presId="urn:microsoft.com/office/officeart/2005/8/layout/default"/>
    <dgm:cxn modelId="{2D62192D-0F5C-3849-9DD2-CF0EA82DED8C}" type="presOf" srcId="{8A6F7E45-D302-468B-B24C-5C4C81DD371B}" destId="{4BAAC0B0-EE5E-374C-B4DB-143BEF906155}" srcOrd="0" destOrd="0" presId="urn:microsoft.com/office/officeart/2005/8/layout/default"/>
    <dgm:cxn modelId="{785F9B5D-9E32-4469-9CCB-F8D89ECEC8BE}" srcId="{8C96A8A6-6596-49C1-B6F9-186E34BB9790}" destId="{1DD545FA-A789-4BA6-86F5-4C62D21C4746}" srcOrd="0" destOrd="0" parTransId="{0838F245-150E-4092-83E2-1E27CB64B020}" sibTransId="{3B95695F-CFE9-402E-A78C-306FDB64832B}"/>
    <dgm:cxn modelId="{6FF4EA60-C5E1-EB4D-9003-BEDCD6B9E6AC}" type="presOf" srcId="{D14889EF-3B1D-4108-9569-3121E14ECF5A}" destId="{A186E1D6-BB09-934A-A268-DFAD28DF7652}" srcOrd="0" destOrd="0" presId="urn:microsoft.com/office/officeart/2005/8/layout/default"/>
    <dgm:cxn modelId="{C321B661-D41B-4D83-896D-E4F62F2F3AEC}" srcId="{8C96A8A6-6596-49C1-B6F9-186E34BB9790}" destId="{E3D67007-A845-413E-AC2F-58A8CDD458D9}" srcOrd="5" destOrd="0" parTransId="{3C876084-D35E-489F-80A8-2095A6A69E94}" sibTransId="{B9A1870C-1531-4FF3-9E84-609DA60B4F05}"/>
    <dgm:cxn modelId="{BFFBE769-FE4E-8F42-9DB9-DCFC13DEE68C}" type="presOf" srcId="{8C96A8A6-6596-49C1-B6F9-186E34BB9790}" destId="{F93ADC1C-0182-A242-9E50-E98E6ED1C4CA}" srcOrd="0" destOrd="0" presId="urn:microsoft.com/office/officeart/2005/8/layout/default"/>
    <dgm:cxn modelId="{F35B3171-4712-4E00-9F39-B2F9D1B70337}" srcId="{8C96A8A6-6596-49C1-B6F9-186E34BB9790}" destId="{D14889EF-3B1D-4108-9569-3121E14ECF5A}" srcOrd="2" destOrd="0" parTransId="{D1E82BF2-E4A9-4E99-889D-1DEC96610381}" sibTransId="{DD059423-98C1-473D-B831-51DFF16032C5}"/>
    <dgm:cxn modelId="{4A613E72-706D-6647-8300-A45B65824D2F}" type="presOf" srcId="{1DD545FA-A789-4BA6-86F5-4C62D21C4746}" destId="{05AE29A0-DF0B-9A48-82FA-F9D441A79FFA}" srcOrd="0" destOrd="0" presId="urn:microsoft.com/office/officeart/2005/8/layout/default"/>
    <dgm:cxn modelId="{0BDDAD85-0262-41BA-96E6-B66C17F22B04}" srcId="{8C96A8A6-6596-49C1-B6F9-186E34BB9790}" destId="{D1E3403A-B3CE-4098-80E0-3E55429E75A4}" srcOrd="1" destOrd="0" parTransId="{900A2844-30F0-43C7-A104-C2A3FD1FE706}" sibTransId="{6ADFAC2C-9F01-4728-869E-541BE3AB0FCA}"/>
    <dgm:cxn modelId="{A78CFFCC-1911-4C03-ADD2-C9D729B4F572}" srcId="{8C96A8A6-6596-49C1-B6F9-186E34BB9790}" destId="{8A6F7E45-D302-468B-B24C-5C4C81DD371B}" srcOrd="4" destOrd="0" parTransId="{D8AEEFEB-EFE1-4491-81EE-95F75D22659B}" sibTransId="{392667A2-0313-4147-962B-D55DDAF56638}"/>
    <dgm:cxn modelId="{8E5A75E7-7D43-0344-B48F-7F80AB3792C9}" type="presOf" srcId="{D1E3403A-B3CE-4098-80E0-3E55429E75A4}" destId="{DAE3A87C-7C3F-1C4A-B4A7-44EB4F8A55A7}" srcOrd="0" destOrd="0" presId="urn:microsoft.com/office/officeart/2005/8/layout/default"/>
    <dgm:cxn modelId="{E9AE64E9-AC06-4BA6-870A-3B45E32E6214}" srcId="{8C96A8A6-6596-49C1-B6F9-186E34BB9790}" destId="{232AFAB1-58E6-406E-B3D3-FE1EC4B14D4C}" srcOrd="3" destOrd="0" parTransId="{6993237F-B0A6-47E5-B6A0-CF52A3407995}" sibTransId="{109B47B1-7BB3-4AAC-8266-523F4CA8B3F8}"/>
    <dgm:cxn modelId="{56F4652E-FFDA-6D48-9009-A396CEE3C533}" type="presParOf" srcId="{F93ADC1C-0182-A242-9E50-E98E6ED1C4CA}" destId="{05AE29A0-DF0B-9A48-82FA-F9D441A79FFA}" srcOrd="0" destOrd="0" presId="urn:microsoft.com/office/officeart/2005/8/layout/default"/>
    <dgm:cxn modelId="{2208D2F4-CB72-6143-8CC6-F0A73AA4A6C8}" type="presParOf" srcId="{F93ADC1C-0182-A242-9E50-E98E6ED1C4CA}" destId="{D46F5095-F1CF-1F44-8201-3CAFB4EC6751}" srcOrd="1" destOrd="0" presId="urn:microsoft.com/office/officeart/2005/8/layout/default"/>
    <dgm:cxn modelId="{6BA6F6FB-7AFD-CB47-9DDB-109405D9FCD7}" type="presParOf" srcId="{F93ADC1C-0182-A242-9E50-E98E6ED1C4CA}" destId="{DAE3A87C-7C3F-1C4A-B4A7-44EB4F8A55A7}" srcOrd="2" destOrd="0" presId="urn:microsoft.com/office/officeart/2005/8/layout/default"/>
    <dgm:cxn modelId="{3DB678B8-E10D-CB41-A2C9-98CFC505A2DA}" type="presParOf" srcId="{F93ADC1C-0182-A242-9E50-E98E6ED1C4CA}" destId="{F8475E36-2C1C-E749-998A-484C3B3D4423}" srcOrd="3" destOrd="0" presId="urn:microsoft.com/office/officeart/2005/8/layout/default"/>
    <dgm:cxn modelId="{3EBFB0FB-CA4E-3449-A33D-3EEE31B00C5E}" type="presParOf" srcId="{F93ADC1C-0182-A242-9E50-E98E6ED1C4CA}" destId="{A186E1D6-BB09-934A-A268-DFAD28DF7652}" srcOrd="4" destOrd="0" presId="urn:microsoft.com/office/officeart/2005/8/layout/default"/>
    <dgm:cxn modelId="{9C2213C3-2FE3-6540-BEE4-F7F7431A779A}" type="presParOf" srcId="{F93ADC1C-0182-A242-9E50-E98E6ED1C4CA}" destId="{ADE540E6-707E-2840-8B91-102E44CCD611}" srcOrd="5" destOrd="0" presId="urn:microsoft.com/office/officeart/2005/8/layout/default"/>
    <dgm:cxn modelId="{91988B9B-15A2-1147-BC6C-658DF8104956}" type="presParOf" srcId="{F93ADC1C-0182-A242-9E50-E98E6ED1C4CA}" destId="{2F61F778-095F-6E45-9595-34779CE865F4}" srcOrd="6" destOrd="0" presId="urn:microsoft.com/office/officeart/2005/8/layout/default"/>
    <dgm:cxn modelId="{1128FE80-2441-DF43-BED6-7A7D0DF1F85C}" type="presParOf" srcId="{F93ADC1C-0182-A242-9E50-E98E6ED1C4CA}" destId="{A90014DD-C648-AB46-B1D6-C4D6DC0DE246}" srcOrd="7" destOrd="0" presId="urn:microsoft.com/office/officeart/2005/8/layout/default"/>
    <dgm:cxn modelId="{7379527F-3361-6249-BEF2-D02091C96A30}" type="presParOf" srcId="{F93ADC1C-0182-A242-9E50-E98E6ED1C4CA}" destId="{4BAAC0B0-EE5E-374C-B4DB-143BEF906155}" srcOrd="8" destOrd="0" presId="urn:microsoft.com/office/officeart/2005/8/layout/default"/>
    <dgm:cxn modelId="{F6682BE2-01B1-A640-B3DD-A263926C3585}" type="presParOf" srcId="{F93ADC1C-0182-A242-9E50-E98E6ED1C4CA}" destId="{F91E6B05-8B36-384F-902B-8CA4B8B22170}" srcOrd="9" destOrd="0" presId="urn:microsoft.com/office/officeart/2005/8/layout/default"/>
    <dgm:cxn modelId="{7CC2FEB6-7B36-0D48-B6DB-3D5F676F70C4}" type="presParOf" srcId="{F93ADC1C-0182-A242-9E50-E98E6ED1C4CA}" destId="{B6E1293E-A881-A240-833F-38433AE54C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04954-0598-469E-BC28-09F2B18C6CB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B0BC59-466F-4E70-AECB-63D4D20304FC}">
      <dgm:prSet/>
      <dgm:spPr/>
      <dgm:t>
        <a:bodyPr/>
        <a:lstStyle/>
        <a:p>
          <a:r>
            <a:rPr lang="es-CO" b="1"/>
            <a:t>Definir el problema</a:t>
          </a:r>
          <a:endParaRPr lang="en-US"/>
        </a:p>
      </dgm:t>
    </dgm:pt>
    <dgm:pt modelId="{88865D0F-FE84-4A45-BD1D-E452EFD87FE3}" type="parTrans" cxnId="{B46F77D4-2B4B-4166-9327-4387CAF8B8BB}">
      <dgm:prSet/>
      <dgm:spPr/>
      <dgm:t>
        <a:bodyPr/>
        <a:lstStyle/>
        <a:p>
          <a:endParaRPr lang="en-US"/>
        </a:p>
      </dgm:t>
    </dgm:pt>
    <dgm:pt modelId="{35FFA454-3C21-44F8-BB67-7013E64A4FEB}" type="sibTrans" cxnId="{B46F77D4-2B4B-4166-9327-4387CAF8B8BB}">
      <dgm:prSet/>
      <dgm:spPr/>
      <dgm:t>
        <a:bodyPr/>
        <a:lstStyle/>
        <a:p>
          <a:endParaRPr lang="en-US"/>
        </a:p>
      </dgm:t>
    </dgm:pt>
    <dgm:pt modelId="{67015EA1-9C01-4C5A-922F-691C0EBDA843}">
      <dgm:prSet/>
      <dgm:spPr/>
      <dgm:t>
        <a:bodyPr/>
        <a:lstStyle/>
        <a:p>
          <a:r>
            <a:rPr lang="es-CO"/>
            <a:t>¿Qué queremos transformar? ¿Por qué es importante?</a:t>
          </a:r>
          <a:endParaRPr lang="en-US"/>
        </a:p>
      </dgm:t>
    </dgm:pt>
    <dgm:pt modelId="{35DD0AAF-4D1F-4B89-B9B9-E8FC93049156}" type="parTrans" cxnId="{3CDDF08C-A234-4F37-B58C-7FE70349AB9C}">
      <dgm:prSet/>
      <dgm:spPr/>
      <dgm:t>
        <a:bodyPr/>
        <a:lstStyle/>
        <a:p>
          <a:endParaRPr lang="en-US"/>
        </a:p>
      </dgm:t>
    </dgm:pt>
    <dgm:pt modelId="{01D44FAE-7D4C-479B-97C2-AD47220EAA0A}" type="sibTrans" cxnId="{3CDDF08C-A234-4F37-B58C-7FE70349AB9C}">
      <dgm:prSet/>
      <dgm:spPr/>
      <dgm:t>
        <a:bodyPr/>
        <a:lstStyle/>
        <a:p>
          <a:endParaRPr lang="en-US"/>
        </a:p>
      </dgm:t>
    </dgm:pt>
    <dgm:pt modelId="{55A395BA-1493-49C0-8120-882D6D5CC7F2}" type="pres">
      <dgm:prSet presAssocID="{89C04954-0598-469E-BC28-09F2B18C6CB4}" presName="root" presStyleCnt="0">
        <dgm:presLayoutVars>
          <dgm:dir/>
          <dgm:resizeHandles val="exact"/>
        </dgm:presLayoutVars>
      </dgm:prSet>
      <dgm:spPr/>
    </dgm:pt>
    <dgm:pt modelId="{61A0872D-AA02-44F7-B33D-7691DAB60A27}" type="pres">
      <dgm:prSet presAssocID="{9FB0BC59-466F-4E70-AECB-63D4D20304FC}" presName="compNode" presStyleCnt="0"/>
      <dgm:spPr/>
    </dgm:pt>
    <dgm:pt modelId="{BF96E989-4C1F-4AE3-96F6-1C14E10E5219}" type="pres">
      <dgm:prSet presAssocID="{9FB0BC59-466F-4E70-AECB-63D4D20304F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DAEE6C4-686F-466D-93AE-63FE1F4D73EF}" type="pres">
      <dgm:prSet presAssocID="{9FB0BC59-466F-4E70-AECB-63D4D20304FC}" presName="spaceRect" presStyleCnt="0"/>
      <dgm:spPr/>
    </dgm:pt>
    <dgm:pt modelId="{B42B9CE6-05CB-4139-9943-37FCFCDAF025}" type="pres">
      <dgm:prSet presAssocID="{9FB0BC59-466F-4E70-AECB-63D4D20304FC}" presName="textRect" presStyleLbl="revTx" presStyleIdx="0" presStyleCnt="2">
        <dgm:presLayoutVars>
          <dgm:chMax val="1"/>
          <dgm:chPref val="1"/>
        </dgm:presLayoutVars>
      </dgm:prSet>
      <dgm:spPr/>
    </dgm:pt>
    <dgm:pt modelId="{304A07D1-BC76-4124-A95C-A9023B9F34B6}" type="pres">
      <dgm:prSet presAssocID="{35FFA454-3C21-44F8-BB67-7013E64A4FEB}" presName="sibTrans" presStyleCnt="0"/>
      <dgm:spPr/>
    </dgm:pt>
    <dgm:pt modelId="{D2DA5DD0-2875-4065-B059-1109B9AD9C5B}" type="pres">
      <dgm:prSet presAssocID="{67015EA1-9C01-4C5A-922F-691C0EBDA843}" presName="compNode" presStyleCnt="0"/>
      <dgm:spPr/>
    </dgm:pt>
    <dgm:pt modelId="{47D8890C-AB23-4CAF-B34B-75133A1193EE}" type="pres">
      <dgm:prSet presAssocID="{67015EA1-9C01-4C5A-922F-691C0EBDA84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ego"/>
        </a:ext>
      </dgm:extLst>
    </dgm:pt>
    <dgm:pt modelId="{10D7884C-B5F2-4AA2-A46D-67F513FDC37F}" type="pres">
      <dgm:prSet presAssocID="{67015EA1-9C01-4C5A-922F-691C0EBDA843}" presName="spaceRect" presStyleCnt="0"/>
      <dgm:spPr/>
    </dgm:pt>
    <dgm:pt modelId="{66081B30-FEA0-4371-9031-03E3F7BFF2C3}" type="pres">
      <dgm:prSet presAssocID="{67015EA1-9C01-4C5A-922F-691C0EBDA84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A02288-B483-4A5E-A03C-8E383B22B9F5}" type="presOf" srcId="{89C04954-0598-469E-BC28-09F2B18C6CB4}" destId="{55A395BA-1493-49C0-8120-882D6D5CC7F2}" srcOrd="0" destOrd="0" presId="urn:microsoft.com/office/officeart/2018/2/layout/IconLabelList"/>
    <dgm:cxn modelId="{3CDDF08C-A234-4F37-B58C-7FE70349AB9C}" srcId="{89C04954-0598-469E-BC28-09F2B18C6CB4}" destId="{67015EA1-9C01-4C5A-922F-691C0EBDA843}" srcOrd="1" destOrd="0" parTransId="{35DD0AAF-4D1F-4B89-B9B9-E8FC93049156}" sibTransId="{01D44FAE-7D4C-479B-97C2-AD47220EAA0A}"/>
    <dgm:cxn modelId="{DED103B6-849B-4E61-8704-12C811A99F46}" type="presOf" srcId="{67015EA1-9C01-4C5A-922F-691C0EBDA843}" destId="{66081B30-FEA0-4371-9031-03E3F7BFF2C3}" srcOrd="0" destOrd="0" presId="urn:microsoft.com/office/officeart/2018/2/layout/IconLabelList"/>
    <dgm:cxn modelId="{B46F77D4-2B4B-4166-9327-4387CAF8B8BB}" srcId="{89C04954-0598-469E-BC28-09F2B18C6CB4}" destId="{9FB0BC59-466F-4E70-AECB-63D4D20304FC}" srcOrd="0" destOrd="0" parTransId="{88865D0F-FE84-4A45-BD1D-E452EFD87FE3}" sibTransId="{35FFA454-3C21-44F8-BB67-7013E64A4FEB}"/>
    <dgm:cxn modelId="{345086F3-33C6-4F17-838B-955B387F768C}" type="presOf" srcId="{9FB0BC59-466F-4E70-AECB-63D4D20304FC}" destId="{B42B9CE6-05CB-4139-9943-37FCFCDAF025}" srcOrd="0" destOrd="0" presId="urn:microsoft.com/office/officeart/2018/2/layout/IconLabelList"/>
    <dgm:cxn modelId="{1D1F293D-D606-45A5-8E04-88B1158453AC}" type="presParOf" srcId="{55A395BA-1493-49C0-8120-882D6D5CC7F2}" destId="{61A0872D-AA02-44F7-B33D-7691DAB60A27}" srcOrd="0" destOrd="0" presId="urn:microsoft.com/office/officeart/2018/2/layout/IconLabelList"/>
    <dgm:cxn modelId="{09F085EF-EFEC-421E-B4DE-E9DB0BDBEEEA}" type="presParOf" srcId="{61A0872D-AA02-44F7-B33D-7691DAB60A27}" destId="{BF96E989-4C1F-4AE3-96F6-1C14E10E5219}" srcOrd="0" destOrd="0" presId="urn:microsoft.com/office/officeart/2018/2/layout/IconLabelList"/>
    <dgm:cxn modelId="{54338821-7F70-4AB0-A168-3B81D33454BC}" type="presParOf" srcId="{61A0872D-AA02-44F7-B33D-7691DAB60A27}" destId="{DDAEE6C4-686F-466D-93AE-63FE1F4D73EF}" srcOrd="1" destOrd="0" presId="urn:microsoft.com/office/officeart/2018/2/layout/IconLabelList"/>
    <dgm:cxn modelId="{D6A76BCB-7EDD-4C17-9B3B-AC1E6E9955C9}" type="presParOf" srcId="{61A0872D-AA02-44F7-B33D-7691DAB60A27}" destId="{B42B9CE6-05CB-4139-9943-37FCFCDAF025}" srcOrd="2" destOrd="0" presId="urn:microsoft.com/office/officeart/2018/2/layout/IconLabelList"/>
    <dgm:cxn modelId="{79CC9BF7-E98A-4EB0-AFFD-7C902A7E190C}" type="presParOf" srcId="{55A395BA-1493-49C0-8120-882D6D5CC7F2}" destId="{304A07D1-BC76-4124-A95C-A9023B9F34B6}" srcOrd="1" destOrd="0" presId="urn:microsoft.com/office/officeart/2018/2/layout/IconLabelList"/>
    <dgm:cxn modelId="{C3BFF25C-AA05-4ED6-9F5E-38B4335714B7}" type="presParOf" srcId="{55A395BA-1493-49C0-8120-882D6D5CC7F2}" destId="{D2DA5DD0-2875-4065-B059-1109B9AD9C5B}" srcOrd="2" destOrd="0" presId="urn:microsoft.com/office/officeart/2018/2/layout/IconLabelList"/>
    <dgm:cxn modelId="{63CC033F-C99F-467A-A700-94CCF0FE876B}" type="presParOf" srcId="{D2DA5DD0-2875-4065-B059-1109B9AD9C5B}" destId="{47D8890C-AB23-4CAF-B34B-75133A1193EE}" srcOrd="0" destOrd="0" presId="urn:microsoft.com/office/officeart/2018/2/layout/IconLabelList"/>
    <dgm:cxn modelId="{647EFD88-D38D-46DB-844F-A65C5432DF01}" type="presParOf" srcId="{D2DA5DD0-2875-4065-B059-1109B9AD9C5B}" destId="{10D7884C-B5F2-4AA2-A46D-67F513FDC37F}" srcOrd="1" destOrd="0" presId="urn:microsoft.com/office/officeart/2018/2/layout/IconLabelList"/>
    <dgm:cxn modelId="{4217675F-4947-461E-AFA0-8B19B192B866}" type="presParOf" srcId="{D2DA5DD0-2875-4065-B059-1109B9AD9C5B}" destId="{66081B30-FEA0-4371-9031-03E3F7BFF2C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B5D81-00AC-4158-9791-C406A01A09A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46DA16-C6E0-4E55-BE7A-B8D1A567BA7A}">
      <dgm:prSet/>
      <dgm:spPr/>
      <dgm:t>
        <a:bodyPr/>
        <a:lstStyle/>
        <a:p>
          <a:r>
            <a:rPr lang="es-CO" b="1"/>
            <a:t>Visualizar el cambio deseado</a:t>
          </a:r>
          <a:endParaRPr lang="en-US"/>
        </a:p>
      </dgm:t>
    </dgm:pt>
    <dgm:pt modelId="{DA11721F-D7DF-496F-A5FB-0C60EB436C2A}" type="parTrans" cxnId="{F195C1CD-C7E8-480C-B655-010AA9B14DFD}">
      <dgm:prSet/>
      <dgm:spPr/>
      <dgm:t>
        <a:bodyPr/>
        <a:lstStyle/>
        <a:p>
          <a:endParaRPr lang="en-US"/>
        </a:p>
      </dgm:t>
    </dgm:pt>
    <dgm:pt modelId="{D1C9F6E6-CA2B-4ED6-8E3A-FD84292A01CD}" type="sibTrans" cxnId="{F195C1CD-C7E8-480C-B655-010AA9B14DFD}">
      <dgm:prSet/>
      <dgm:spPr/>
      <dgm:t>
        <a:bodyPr/>
        <a:lstStyle/>
        <a:p>
          <a:endParaRPr lang="en-US"/>
        </a:p>
      </dgm:t>
    </dgm:pt>
    <dgm:pt modelId="{D5AEA134-6368-407C-8BB9-164731DCA377}">
      <dgm:prSet/>
      <dgm:spPr/>
      <dgm:t>
        <a:bodyPr/>
        <a:lstStyle/>
        <a:p>
          <a:r>
            <a:rPr lang="es-CO"/>
            <a:t>¿Cómo se verá el mundo si el problema está resuelto? (impacto)</a:t>
          </a:r>
          <a:endParaRPr lang="en-US"/>
        </a:p>
      </dgm:t>
    </dgm:pt>
    <dgm:pt modelId="{9C3710EB-141C-45B1-ADF3-D1DD2D5F27D5}" type="parTrans" cxnId="{CE688F3F-BFDE-4E84-8CE0-BEA98495D9BD}">
      <dgm:prSet/>
      <dgm:spPr/>
      <dgm:t>
        <a:bodyPr/>
        <a:lstStyle/>
        <a:p>
          <a:endParaRPr lang="en-US"/>
        </a:p>
      </dgm:t>
    </dgm:pt>
    <dgm:pt modelId="{11DDD0C7-2E64-4E76-91FF-DB58AFE3DD3D}" type="sibTrans" cxnId="{CE688F3F-BFDE-4E84-8CE0-BEA98495D9BD}">
      <dgm:prSet/>
      <dgm:spPr/>
      <dgm:t>
        <a:bodyPr/>
        <a:lstStyle/>
        <a:p>
          <a:endParaRPr lang="en-US"/>
        </a:p>
      </dgm:t>
    </dgm:pt>
    <dgm:pt modelId="{E64A737D-49CB-F343-A480-B2457A782DE7}" type="pres">
      <dgm:prSet presAssocID="{674B5D81-00AC-4158-9791-C406A01A09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1EA52F-DF10-804C-8B9F-E7F5A21BB97A}" type="pres">
      <dgm:prSet presAssocID="{D046DA16-C6E0-4E55-BE7A-B8D1A567BA7A}" presName="hierRoot1" presStyleCnt="0"/>
      <dgm:spPr/>
    </dgm:pt>
    <dgm:pt modelId="{F6A9E841-0982-7D4E-B0BB-61DF83B9B9D1}" type="pres">
      <dgm:prSet presAssocID="{D046DA16-C6E0-4E55-BE7A-B8D1A567BA7A}" presName="composite" presStyleCnt="0"/>
      <dgm:spPr/>
    </dgm:pt>
    <dgm:pt modelId="{9C2C735C-A0A6-C94F-BD1D-2FE1863B3BD9}" type="pres">
      <dgm:prSet presAssocID="{D046DA16-C6E0-4E55-BE7A-B8D1A567BA7A}" presName="background" presStyleLbl="node0" presStyleIdx="0" presStyleCnt="2"/>
      <dgm:spPr/>
    </dgm:pt>
    <dgm:pt modelId="{65CF6D74-B840-FE4D-9FF7-CC87A0B85BFA}" type="pres">
      <dgm:prSet presAssocID="{D046DA16-C6E0-4E55-BE7A-B8D1A567BA7A}" presName="text" presStyleLbl="fgAcc0" presStyleIdx="0" presStyleCnt="2">
        <dgm:presLayoutVars>
          <dgm:chPref val="3"/>
        </dgm:presLayoutVars>
      </dgm:prSet>
      <dgm:spPr/>
    </dgm:pt>
    <dgm:pt modelId="{9988784D-CC6C-C84C-B758-1C0B22A0489B}" type="pres">
      <dgm:prSet presAssocID="{D046DA16-C6E0-4E55-BE7A-B8D1A567BA7A}" presName="hierChild2" presStyleCnt="0"/>
      <dgm:spPr/>
    </dgm:pt>
    <dgm:pt modelId="{B79E76B1-EB1E-754C-B7FC-39E784F84663}" type="pres">
      <dgm:prSet presAssocID="{D5AEA134-6368-407C-8BB9-164731DCA377}" presName="hierRoot1" presStyleCnt="0"/>
      <dgm:spPr/>
    </dgm:pt>
    <dgm:pt modelId="{A02418A6-C8C5-3541-B5BD-1CA735E016E7}" type="pres">
      <dgm:prSet presAssocID="{D5AEA134-6368-407C-8BB9-164731DCA377}" presName="composite" presStyleCnt="0"/>
      <dgm:spPr/>
    </dgm:pt>
    <dgm:pt modelId="{E6189302-3C6E-BE48-9243-172A9E028634}" type="pres">
      <dgm:prSet presAssocID="{D5AEA134-6368-407C-8BB9-164731DCA377}" presName="background" presStyleLbl="node0" presStyleIdx="1" presStyleCnt="2"/>
      <dgm:spPr/>
    </dgm:pt>
    <dgm:pt modelId="{A77B5757-15C2-3343-974E-3816554F18FF}" type="pres">
      <dgm:prSet presAssocID="{D5AEA134-6368-407C-8BB9-164731DCA377}" presName="text" presStyleLbl="fgAcc0" presStyleIdx="1" presStyleCnt="2">
        <dgm:presLayoutVars>
          <dgm:chPref val="3"/>
        </dgm:presLayoutVars>
      </dgm:prSet>
      <dgm:spPr/>
    </dgm:pt>
    <dgm:pt modelId="{6CF71013-8E84-6945-AAA0-F991E605777A}" type="pres">
      <dgm:prSet presAssocID="{D5AEA134-6368-407C-8BB9-164731DCA377}" presName="hierChild2" presStyleCnt="0"/>
      <dgm:spPr/>
    </dgm:pt>
  </dgm:ptLst>
  <dgm:cxnLst>
    <dgm:cxn modelId="{52B5860C-A24D-5F4C-BBAB-8981FD0A582D}" type="presOf" srcId="{674B5D81-00AC-4158-9791-C406A01A09AC}" destId="{E64A737D-49CB-F343-A480-B2457A782DE7}" srcOrd="0" destOrd="0" presId="urn:microsoft.com/office/officeart/2005/8/layout/hierarchy1"/>
    <dgm:cxn modelId="{AE863E35-8C8F-5241-A57A-38D09FBB6969}" type="presOf" srcId="{D046DA16-C6E0-4E55-BE7A-B8D1A567BA7A}" destId="{65CF6D74-B840-FE4D-9FF7-CC87A0B85BFA}" srcOrd="0" destOrd="0" presId="urn:microsoft.com/office/officeart/2005/8/layout/hierarchy1"/>
    <dgm:cxn modelId="{CE688F3F-BFDE-4E84-8CE0-BEA98495D9BD}" srcId="{674B5D81-00AC-4158-9791-C406A01A09AC}" destId="{D5AEA134-6368-407C-8BB9-164731DCA377}" srcOrd="1" destOrd="0" parTransId="{9C3710EB-141C-45B1-ADF3-D1DD2D5F27D5}" sibTransId="{11DDD0C7-2E64-4E76-91FF-DB58AFE3DD3D}"/>
    <dgm:cxn modelId="{12BA387F-B144-A349-8735-66870E023EB3}" type="presOf" srcId="{D5AEA134-6368-407C-8BB9-164731DCA377}" destId="{A77B5757-15C2-3343-974E-3816554F18FF}" srcOrd="0" destOrd="0" presId="urn:microsoft.com/office/officeart/2005/8/layout/hierarchy1"/>
    <dgm:cxn modelId="{F195C1CD-C7E8-480C-B655-010AA9B14DFD}" srcId="{674B5D81-00AC-4158-9791-C406A01A09AC}" destId="{D046DA16-C6E0-4E55-BE7A-B8D1A567BA7A}" srcOrd="0" destOrd="0" parTransId="{DA11721F-D7DF-496F-A5FB-0C60EB436C2A}" sibTransId="{D1C9F6E6-CA2B-4ED6-8E3A-FD84292A01CD}"/>
    <dgm:cxn modelId="{861ACFFB-FC36-3546-AEA8-79E921B8A74F}" type="presParOf" srcId="{E64A737D-49CB-F343-A480-B2457A782DE7}" destId="{541EA52F-DF10-804C-8B9F-E7F5A21BB97A}" srcOrd="0" destOrd="0" presId="urn:microsoft.com/office/officeart/2005/8/layout/hierarchy1"/>
    <dgm:cxn modelId="{BF80D114-5D7C-6F45-ADD0-E613D20D894C}" type="presParOf" srcId="{541EA52F-DF10-804C-8B9F-E7F5A21BB97A}" destId="{F6A9E841-0982-7D4E-B0BB-61DF83B9B9D1}" srcOrd="0" destOrd="0" presId="urn:microsoft.com/office/officeart/2005/8/layout/hierarchy1"/>
    <dgm:cxn modelId="{DA4D92F4-7E25-A64D-80C3-DD4200855F5D}" type="presParOf" srcId="{F6A9E841-0982-7D4E-B0BB-61DF83B9B9D1}" destId="{9C2C735C-A0A6-C94F-BD1D-2FE1863B3BD9}" srcOrd="0" destOrd="0" presId="urn:microsoft.com/office/officeart/2005/8/layout/hierarchy1"/>
    <dgm:cxn modelId="{CE560701-7A5F-6448-8982-22E374FF1248}" type="presParOf" srcId="{F6A9E841-0982-7D4E-B0BB-61DF83B9B9D1}" destId="{65CF6D74-B840-FE4D-9FF7-CC87A0B85BFA}" srcOrd="1" destOrd="0" presId="urn:microsoft.com/office/officeart/2005/8/layout/hierarchy1"/>
    <dgm:cxn modelId="{051A915F-77C9-DC4B-BF0F-27A9A5D1D956}" type="presParOf" srcId="{541EA52F-DF10-804C-8B9F-E7F5A21BB97A}" destId="{9988784D-CC6C-C84C-B758-1C0B22A0489B}" srcOrd="1" destOrd="0" presId="urn:microsoft.com/office/officeart/2005/8/layout/hierarchy1"/>
    <dgm:cxn modelId="{AF97F5F7-72A2-0543-9993-DC9D1961C22C}" type="presParOf" srcId="{E64A737D-49CB-F343-A480-B2457A782DE7}" destId="{B79E76B1-EB1E-754C-B7FC-39E784F84663}" srcOrd="1" destOrd="0" presId="urn:microsoft.com/office/officeart/2005/8/layout/hierarchy1"/>
    <dgm:cxn modelId="{31236697-8997-AC49-9087-3ED04540B8A6}" type="presParOf" srcId="{B79E76B1-EB1E-754C-B7FC-39E784F84663}" destId="{A02418A6-C8C5-3541-B5BD-1CA735E016E7}" srcOrd="0" destOrd="0" presId="urn:microsoft.com/office/officeart/2005/8/layout/hierarchy1"/>
    <dgm:cxn modelId="{5A6C3C9F-36F6-BD4A-8510-4D1998E2F3B6}" type="presParOf" srcId="{A02418A6-C8C5-3541-B5BD-1CA735E016E7}" destId="{E6189302-3C6E-BE48-9243-172A9E028634}" srcOrd="0" destOrd="0" presId="urn:microsoft.com/office/officeart/2005/8/layout/hierarchy1"/>
    <dgm:cxn modelId="{3BCBE814-27E6-8B4D-8353-4C4D1B0B9D66}" type="presParOf" srcId="{A02418A6-C8C5-3541-B5BD-1CA735E016E7}" destId="{A77B5757-15C2-3343-974E-3816554F18FF}" srcOrd="1" destOrd="0" presId="urn:microsoft.com/office/officeart/2005/8/layout/hierarchy1"/>
    <dgm:cxn modelId="{48EC838D-A728-114A-9A39-4A7642947BC6}" type="presParOf" srcId="{B79E76B1-EB1E-754C-B7FC-39E784F84663}" destId="{6CF71013-8E84-6945-AAA0-F991E60577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559FDA-FF78-438E-BBFE-67FCF2F2152D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52F5ECE-6929-4AF0-AB96-7C97B202EC1A}">
      <dgm:prSet/>
      <dgm:spPr/>
      <dgm:t>
        <a:bodyPr/>
        <a:lstStyle/>
        <a:p>
          <a:r>
            <a:rPr lang="es-CO" b="1"/>
            <a:t>Establecer los resultados intermedios</a:t>
          </a:r>
          <a:endParaRPr lang="en-US"/>
        </a:p>
      </dgm:t>
    </dgm:pt>
    <dgm:pt modelId="{B75CF418-2827-4701-B76E-A46A7E29F365}" type="parTrans" cxnId="{1814AA65-5288-43BB-9D08-F7D370D182AA}">
      <dgm:prSet/>
      <dgm:spPr/>
      <dgm:t>
        <a:bodyPr/>
        <a:lstStyle/>
        <a:p>
          <a:endParaRPr lang="en-US"/>
        </a:p>
      </dgm:t>
    </dgm:pt>
    <dgm:pt modelId="{7658C221-FCC0-410B-A18B-583ADB99B32B}" type="sibTrans" cxnId="{1814AA65-5288-43BB-9D08-F7D370D182AA}">
      <dgm:prSet/>
      <dgm:spPr/>
      <dgm:t>
        <a:bodyPr/>
        <a:lstStyle/>
        <a:p>
          <a:endParaRPr lang="en-US"/>
        </a:p>
      </dgm:t>
    </dgm:pt>
    <dgm:pt modelId="{35C432FA-3721-4A0A-9708-891478A769FB}">
      <dgm:prSet/>
      <dgm:spPr/>
      <dgm:t>
        <a:bodyPr/>
        <a:lstStyle/>
        <a:p>
          <a:r>
            <a:rPr lang="es-CO"/>
            <a:t>¿Qué condiciones deben cambiar antes de alcanzar el impacto?</a:t>
          </a:r>
          <a:endParaRPr lang="en-US"/>
        </a:p>
      </dgm:t>
    </dgm:pt>
    <dgm:pt modelId="{0AB72AF5-F608-45BB-BF45-8CDAFE820586}" type="parTrans" cxnId="{81469101-0956-4C7E-A676-CAE0EAAD57F3}">
      <dgm:prSet/>
      <dgm:spPr/>
      <dgm:t>
        <a:bodyPr/>
        <a:lstStyle/>
        <a:p>
          <a:endParaRPr lang="en-US"/>
        </a:p>
      </dgm:t>
    </dgm:pt>
    <dgm:pt modelId="{BFB84FB8-C6C1-462A-89CA-2CA3CA4C4515}" type="sibTrans" cxnId="{81469101-0956-4C7E-A676-CAE0EAAD57F3}">
      <dgm:prSet/>
      <dgm:spPr/>
      <dgm:t>
        <a:bodyPr/>
        <a:lstStyle/>
        <a:p>
          <a:endParaRPr lang="en-US"/>
        </a:p>
      </dgm:t>
    </dgm:pt>
    <dgm:pt modelId="{41FF5721-AF56-CE49-B767-73E729E67C8C}" type="pres">
      <dgm:prSet presAssocID="{F5559FDA-FF78-438E-BBFE-67FCF2F2152D}" presName="diagram" presStyleCnt="0">
        <dgm:presLayoutVars>
          <dgm:dir/>
          <dgm:resizeHandles/>
        </dgm:presLayoutVars>
      </dgm:prSet>
      <dgm:spPr/>
    </dgm:pt>
    <dgm:pt modelId="{BE69280D-6EF0-EB49-9C46-066355252A4E}" type="pres">
      <dgm:prSet presAssocID="{A52F5ECE-6929-4AF0-AB96-7C97B202EC1A}" presName="firstNode" presStyleLbl="node1" presStyleIdx="0" presStyleCnt="2">
        <dgm:presLayoutVars>
          <dgm:bulletEnabled val="1"/>
        </dgm:presLayoutVars>
      </dgm:prSet>
      <dgm:spPr/>
    </dgm:pt>
    <dgm:pt modelId="{4C39C4ED-51BD-4242-ADCB-AE14BEA6DB96}" type="pres">
      <dgm:prSet presAssocID="{7658C221-FCC0-410B-A18B-583ADB99B32B}" presName="sibTrans" presStyleLbl="sibTrans2D1" presStyleIdx="0" presStyleCnt="1"/>
      <dgm:spPr/>
    </dgm:pt>
    <dgm:pt modelId="{289EC649-F8DC-4A4C-8F30-F58567613673}" type="pres">
      <dgm:prSet presAssocID="{35C432FA-3721-4A0A-9708-891478A769FB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81469101-0956-4C7E-A676-CAE0EAAD57F3}" srcId="{F5559FDA-FF78-438E-BBFE-67FCF2F2152D}" destId="{35C432FA-3721-4A0A-9708-891478A769FB}" srcOrd="1" destOrd="0" parTransId="{0AB72AF5-F608-45BB-BF45-8CDAFE820586}" sibTransId="{BFB84FB8-C6C1-462A-89CA-2CA3CA4C4515}"/>
    <dgm:cxn modelId="{EA6D3025-C98E-C74A-B659-B7D81445FED9}" type="presOf" srcId="{7658C221-FCC0-410B-A18B-583ADB99B32B}" destId="{4C39C4ED-51BD-4242-ADCB-AE14BEA6DB96}" srcOrd="0" destOrd="0" presId="urn:microsoft.com/office/officeart/2005/8/layout/bProcess2"/>
    <dgm:cxn modelId="{D7E29530-4C06-4C48-9D32-BE5357DB0FC8}" type="presOf" srcId="{A52F5ECE-6929-4AF0-AB96-7C97B202EC1A}" destId="{BE69280D-6EF0-EB49-9C46-066355252A4E}" srcOrd="0" destOrd="0" presId="urn:microsoft.com/office/officeart/2005/8/layout/bProcess2"/>
    <dgm:cxn modelId="{1814AA65-5288-43BB-9D08-F7D370D182AA}" srcId="{F5559FDA-FF78-438E-BBFE-67FCF2F2152D}" destId="{A52F5ECE-6929-4AF0-AB96-7C97B202EC1A}" srcOrd="0" destOrd="0" parTransId="{B75CF418-2827-4701-B76E-A46A7E29F365}" sibTransId="{7658C221-FCC0-410B-A18B-583ADB99B32B}"/>
    <dgm:cxn modelId="{6C15BC81-6A3F-8947-AED8-21B907874773}" type="presOf" srcId="{F5559FDA-FF78-438E-BBFE-67FCF2F2152D}" destId="{41FF5721-AF56-CE49-B767-73E729E67C8C}" srcOrd="0" destOrd="0" presId="urn:microsoft.com/office/officeart/2005/8/layout/bProcess2"/>
    <dgm:cxn modelId="{3D6335EC-10C8-014C-BB8C-82404BE2BA21}" type="presOf" srcId="{35C432FA-3721-4A0A-9708-891478A769FB}" destId="{289EC649-F8DC-4A4C-8F30-F58567613673}" srcOrd="0" destOrd="0" presId="urn:microsoft.com/office/officeart/2005/8/layout/bProcess2"/>
    <dgm:cxn modelId="{02C80E60-605C-6643-B48D-249B35666183}" type="presParOf" srcId="{41FF5721-AF56-CE49-B767-73E729E67C8C}" destId="{BE69280D-6EF0-EB49-9C46-066355252A4E}" srcOrd="0" destOrd="0" presId="urn:microsoft.com/office/officeart/2005/8/layout/bProcess2"/>
    <dgm:cxn modelId="{6A74669C-211E-6542-B962-A13D492EFD3F}" type="presParOf" srcId="{41FF5721-AF56-CE49-B767-73E729E67C8C}" destId="{4C39C4ED-51BD-4242-ADCB-AE14BEA6DB96}" srcOrd="1" destOrd="0" presId="urn:microsoft.com/office/officeart/2005/8/layout/bProcess2"/>
    <dgm:cxn modelId="{DA25C3E0-0DAE-DD41-8BC9-E78F682EB2A5}" type="presParOf" srcId="{41FF5721-AF56-CE49-B767-73E729E67C8C}" destId="{289EC649-F8DC-4A4C-8F30-F58567613673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621133-6E01-46AA-B614-89CFE229037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9D78985-A751-45E0-B659-C0675487D183}">
      <dgm:prSet/>
      <dgm:spPr/>
      <dgm:t>
        <a:bodyPr/>
        <a:lstStyle/>
        <a:p>
          <a:pPr>
            <a:defRPr cap="all"/>
          </a:pPr>
          <a:r>
            <a:rPr lang="es-CO" b="1"/>
            <a:t>Diseñar las actividades e intervenciones</a:t>
          </a:r>
          <a:endParaRPr lang="en-US"/>
        </a:p>
      </dgm:t>
    </dgm:pt>
    <dgm:pt modelId="{15E2F8B9-6532-42B8-92AE-4E83296E9AE9}" type="parTrans" cxnId="{45051E91-17A1-4FA9-B9BE-FDDBC9D378F2}">
      <dgm:prSet/>
      <dgm:spPr/>
      <dgm:t>
        <a:bodyPr/>
        <a:lstStyle/>
        <a:p>
          <a:endParaRPr lang="en-US"/>
        </a:p>
      </dgm:t>
    </dgm:pt>
    <dgm:pt modelId="{904434D7-4007-4C36-921B-29339911B75E}" type="sibTrans" cxnId="{45051E91-17A1-4FA9-B9BE-FDDBC9D378F2}">
      <dgm:prSet/>
      <dgm:spPr/>
      <dgm:t>
        <a:bodyPr/>
        <a:lstStyle/>
        <a:p>
          <a:endParaRPr lang="en-US"/>
        </a:p>
      </dgm:t>
    </dgm:pt>
    <dgm:pt modelId="{3C8F2C9F-D3D6-4B8A-B5FA-3661CBCF9163}">
      <dgm:prSet/>
      <dgm:spPr/>
      <dgm:t>
        <a:bodyPr/>
        <a:lstStyle/>
        <a:p>
          <a:pPr>
            <a:defRPr cap="all"/>
          </a:pPr>
          <a:r>
            <a:rPr lang="es-CO"/>
            <a:t>Qué vamos a hacer? ¿Con quiénes? ¿Dónde?</a:t>
          </a:r>
          <a:endParaRPr lang="en-US"/>
        </a:p>
      </dgm:t>
    </dgm:pt>
    <dgm:pt modelId="{3C9D9B11-94C4-4339-A9C6-1BA1FF9030CD}" type="parTrans" cxnId="{3D62B2ED-22EF-44D0-B2A8-8A8CAFAF15C0}">
      <dgm:prSet/>
      <dgm:spPr/>
      <dgm:t>
        <a:bodyPr/>
        <a:lstStyle/>
        <a:p>
          <a:endParaRPr lang="en-US"/>
        </a:p>
      </dgm:t>
    </dgm:pt>
    <dgm:pt modelId="{6714E927-424C-4938-9BE2-2DA841A88797}" type="sibTrans" cxnId="{3D62B2ED-22EF-44D0-B2A8-8A8CAFAF15C0}">
      <dgm:prSet/>
      <dgm:spPr/>
      <dgm:t>
        <a:bodyPr/>
        <a:lstStyle/>
        <a:p>
          <a:endParaRPr lang="en-US"/>
        </a:p>
      </dgm:t>
    </dgm:pt>
    <dgm:pt modelId="{FE8001A3-D93F-4427-855A-44DF5E8B45F5}" type="pres">
      <dgm:prSet presAssocID="{31621133-6E01-46AA-B614-89CFE2290373}" presName="root" presStyleCnt="0">
        <dgm:presLayoutVars>
          <dgm:dir/>
          <dgm:resizeHandles val="exact"/>
        </dgm:presLayoutVars>
      </dgm:prSet>
      <dgm:spPr/>
    </dgm:pt>
    <dgm:pt modelId="{9C990A1C-85A5-4741-80B3-0ED9B0E53E60}" type="pres">
      <dgm:prSet presAssocID="{29D78985-A751-45E0-B659-C0675487D183}" presName="compNode" presStyleCnt="0"/>
      <dgm:spPr/>
    </dgm:pt>
    <dgm:pt modelId="{AE02C1DC-1C9B-4A52-865B-35FB4B6534CD}" type="pres">
      <dgm:prSet presAssocID="{29D78985-A751-45E0-B659-C0675487D183}" presName="iconBgRect" presStyleLbl="bgShp" presStyleIdx="0" presStyleCnt="2"/>
      <dgm:spPr/>
    </dgm:pt>
    <dgm:pt modelId="{8E6EBDC4-278E-43BB-A080-EE20228DE336}" type="pres">
      <dgm:prSet presAssocID="{29D78985-A751-45E0-B659-C0675487D18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1511C04-4FE1-4CDA-B4FA-7864A2CB7F52}" type="pres">
      <dgm:prSet presAssocID="{29D78985-A751-45E0-B659-C0675487D183}" presName="spaceRect" presStyleCnt="0"/>
      <dgm:spPr/>
    </dgm:pt>
    <dgm:pt modelId="{84DE3D00-488C-4605-9E57-F26860317B4B}" type="pres">
      <dgm:prSet presAssocID="{29D78985-A751-45E0-B659-C0675487D183}" presName="textRect" presStyleLbl="revTx" presStyleIdx="0" presStyleCnt="2">
        <dgm:presLayoutVars>
          <dgm:chMax val="1"/>
          <dgm:chPref val="1"/>
        </dgm:presLayoutVars>
      </dgm:prSet>
      <dgm:spPr/>
    </dgm:pt>
    <dgm:pt modelId="{BE757439-1138-40D6-9AD9-416A335F30BE}" type="pres">
      <dgm:prSet presAssocID="{904434D7-4007-4C36-921B-29339911B75E}" presName="sibTrans" presStyleCnt="0"/>
      <dgm:spPr/>
    </dgm:pt>
    <dgm:pt modelId="{49C1CC7F-E198-40D0-ACE0-D0354685FC8A}" type="pres">
      <dgm:prSet presAssocID="{3C8F2C9F-D3D6-4B8A-B5FA-3661CBCF9163}" presName="compNode" presStyleCnt="0"/>
      <dgm:spPr/>
    </dgm:pt>
    <dgm:pt modelId="{DBF54E8E-BF75-4528-A857-69FB1F371641}" type="pres">
      <dgm:prSet presAssocID="{3C8F2C9F-D3D6-4B8A-B5FA-3661CBCF9163}" presName="iconBgRect" presStyleLbl="bgShp" presStyleIdx="1" presStyleCnt="2"/>
      <dgm:spPr/>
    </dgm:pt>
    <dgm:pt modelId="{EDA958A9-406C-45BA-A6B9-286C3C66F477}" type="pres">
      <dgm:prSet presAssocID="{3C8F2C9F-D3D6-4B8A-B5FA-3661CBCF91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FD2E1B3A-CBF1-4A42-AD4B-98AA0FC78F51}" type="pres">
      <dgm:prSet presAssocID="{3C8F2C9F-D3D6-4B8A-B5FA-3661CBCF9163}" presName="spaceRect" presStyleCnt="0"/>
      <dgm:spPr/>
    </dgm:pt>
    <dgm:pt modelId="{0DB6B16C-018A-403D-B60C-4E3BBA8640E4}" type="pres">
      <dgm:prSet presAssocID="{3C8F2C9F-D3D6-4B8A-B5FA-3661CBCF916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321A539-09D9-4CB2-93B0-565B6D43DD59}" type="presOf" srcId="{29D78985-A751-45E0-B659-C0675487D183}" destId="{84DE3D00-488C-4605-9E57-F26860317B4B}" srcOrd="0" destOrd="0" presId="urn:microsoft.com/office/officeart/2018/5/layout/IconCircleLabelList"/>
    <dgm:cxn modelId="{F5752556-5E70-4E61-979D-007C62CCE6AC}" type="presOf" srcId="{3C8F2C9F-D3D6-4B8A-B5FA-3661CBCF9163}" destId="{0DB6B16C-018A-403D-B60C-4E3BBA8640E4}" srcOrd="0" destOrd="0" presId="urn:microsoft.com/office/officeart/2018/5/layout/IconCircleLabelList"/>
    <dgm:cxn modelId="{2E8DB967-FC64-45DA-97ED-3EAB4842EBE3}" type="presOf" srcId="{31621133-6E01-46AA-B614-89CFE2290373}" destId="{FE8001A3-D93F-4427-855A-44DF5E8B45F5}" srcOrd="0" destOrd="0" presId="urn:microsoft.com/office/officeart/2018/5/layout/IconCircleLabelList"/>
    <dgm:cxn modelId="{45051E91-17A1-4FA9-B9BE-FDDBC9D378F2}" srcId="{31621133-6E01-46AA-B614-89CFE2290373}" destId="{29D78985-A751-45E0-B659-C0675487D183}" srcOrd="0" destOrd="0" parTransId="{15E2F8B9-6532-42B8-92AE-4E83296E9AE9}" sibTransId="{904434D7-4007-4C36-921B-29339911B75E}"/>
    <dgm:cxn modelId="{3D62B2ED-22EF-44D0-B2A8-8A8CAFAF15C0}" srcId="{31621133-6E01-46AA-B614-89CFE2290373}" destId="{3C8F2C9F-D3D6-4B8A-B5FA-3661CBCF9163}" srcOrd="1" destOrd="0" parTransId="{3C9D9B11-94C4-4339-A9C6-1BA1FF9030CD}" sibTransId="{6714E927-424C-4938-9BE2-2DA841A88797}"/>
    <dgm:cxn modelId="{68B6F514-B028-4159-99C1-A03EBBDF2F9F}" type="presParOf" srcId="{FE8001A3-D93F-4427-855A-44DF5E8B45F5}" destId="{9C990A1C-85A5-4741-80B3-0ED9B0E53E60}" srcOrd="0" destOrd="0" presId="urn:microsoft.com/office/officeart/2018/5/layout/IconCircleLabelList"/>
    <dgm:cxn modelId="{75E4BC90-EBE0-47BB-BAA9-260B543E42B2}" type="presParOf" srcId="{9C990A1C-85A5-4741-80B3-0ED9B0E53E60}" destId="{AE02C1DC-1C9B-4A52-865B-35FB4B6534CD}" srcOrd="0" destOrd="0" presId="urn:microsoft.com/office/officeart/2018/5/layout/IconCircleLabelList"/>
    <dgm:cxn modelId="{C4BA1055-B186-4AF3-8AA1-78FD99BB7182}" type="presParOf" srcId="{9C990A1C-85A5-4741-80B3-0ED9B0E53E60}" destId="{8E6EBDC4-278E-43BB-A080-EE20228DE336}" srcOrd="1" destOrd="0" presId="urn:microsoft.com/office/officeart/2018/5/layout/IconCircleLabelList"/>
    <dgm:cxn modelId="{6FD17BB3-3B6A-4E1A-8915-939E8EC13B5F}" type="presParOf" srcId="{9C990A1C-85A5-4741-80B3-0ED9B0E53E60}" destId="{C1511C04-4FE1-4CDA-B4FA-7864A2CB7F52}" srcOrd="2" destOrd="0" presId="urn:microsoft.com/office/officeart/2018/5/layout/IconCircleLabelList"/>
    <dgm:cxn modelId="{D722E530-2904-4BD9-B2E0-41B4FF5F0EBF}" type="presParOf" srcId="{9C990A1C-85A5-4741-80B3-0ED9B0E53E60}" destId="{84DE3D00-488C-4605-9E57-F26860317B4B}" srcOrd="3" destOrd="0" presId="urn:microsoft.com/office/officeart/2018/5/layout/IconCircleLabelList"/>
    <dgm:cxn modelId="{A90A8D0C-A62B-4892-B6FA-405CCD24F6AE}" type="presParOf" srcId="{FE8001A3-D93F-4427-855A-44DF5E8B45F5}" destId="{BE757439-1138-40D6-9AD9-416A335F30BE}" srcOrd="1" destOrd="0" presId="urn:microsoft.com/office/officeart/2018/5/layout/IconCircleLabelList"/>
    <dgm:cxn modelId="{376DE6FE-EAC5-4BA3-8438-D30B17E6E94D}" type="presParOf" srcId="{FE8001A3-D93F-4427-855A-44DF5E8B45F5}" destId="{49C1CC7F-E198-40D0-ACE0-D0354685FC8A}" srcOrd="2" destOrd="0" presId="urn:microsoft.com/office/officeart/2018/5/layout/IconCircleLabelList"/>
    <dgm:cxn modelId="{FC91C818-54BE-42D0-9BA5-CC1C6B370668}" type="presParOf" srcId="{49C1CC7F-E198-40D0-ACE0-D0354685FC8A}" destId="{DBF54E8E-BF75-4528-A857-69FB1F371641}" srcOrd="0" destOrd="0" presId="urn:microsoft.com/office/officeart/2018/5/layout/IconCircleLabelList"/>
    <dgm:cxn modelId="{A9B5662E-0100-4135-824A-8D41B1F9E56C}" type="presParOf" srcId="{49C1CC7F-E198-40D0-ACE0-D0354685FC8A}" destId="{EDA958A9-406C-45BA-A6B9-286C3C66F477}" srcOrd="1" destOrd="0" presId="urn:microsoft.com/office/officeart/2018/5/layout/IconCircleLabelList"/>
    <dgm:cxn modelId="{7BE45F95-C282-4F4C-AF6C-F07135E37C14}" type="presParOf" srcId="{49C1CC7F-E198-40D0-ACE0-D0354685FC8A}" destId="{FD2E1B3A-CBF1-4A42-AD4B-98AA0FC78F51}" srcOrd="2" destOrd="0" presId="urn:microsoft.com/office/officeart/2018/5/layout/IconCircleLabelList"/>
    <dgm:cxn modelId="{A5D89491-F0DC-4E46-9696-E6700CD66CDB}" type="presParOf" srcId="{49C1CC7F-E198-40D0-ACE0-D0354685FC8A}" destId="{0DB6B16C-018A-403D-B60C-4E3BBA8640E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1649B9-4FFC-4849-8542-9F4D800A7D3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591320A-A187-495B-9EF5-4553C533682C}">
      <dgm:prSet/>
      <dgm:spPr/>
      <dgm:t>
        <a:bodyPr/>
        <a:lstStyle/>
        <a:p>
          <a:pPr>
            <a:defRPr cap="all"/>
          </a:pPr>
          <a:r>
            <a:rPr lang="es-CO" b="1"/>
            <a:t>Identificar supuestos y condiciones necesarias</a:t>
          </a:r>
          <a:endParaRPr lang="en-US"/>
        </a:p>
      </dgm:t>
    </dgm:pt>
    <dgm:pt modelId="{45BDA18B-3EEA-4A55-AFBD-94381C5A62CC}" type="parTrans" cxnId="{08F83CBC-927E-458C-994E-8B96948A7F39}">
      <dgm:prSet/>
      <dgm:spPr/>
      <dgm:t>
        <a:bodyPr/>
        <a:lstStyle/>
        <a:p>
          <a:endParaRPr lang="en-US"/>
        </a:p>
      </dgm:t>
    </dgm:pt>
    <dgm:pt modelId="{A1BFAC63-23B7-40FA-8C89-D58F19222093}" type="sibTrans" cxnId="{08F83CBC-927E-458C-994E-8B96948A7F39}">
      <dgm:prSet/>
      <dgm:spPr/>
      <dgm:t>
        <a:bodyPr/>
        <a:lstStyle/>
        <a:p>
          <a:endParaRPr lang="en-US"/>
        </a:p>
      </dgm:t>
    </dgm:pt>
    <dgm:pt modelId="{7E4DA2B6-AB1C-42DD-BF0D-5D1E659366CE}">
      <dgm:prSet/>
      <dgm:spPr/>
      <dgm:t>
        <a:bodyPr/>
        <a:lstStyle/>
        <a:p>
          <a:pPr>
            <a:defRPr cap="all"/>
          </a:pPr>
          <a:r>
            <a:rPr lang="es-CO"/>
            <a:t>¿Qué damos por hecho que debe cumplirse? ¿Qué riesgos existen?</a:t>
          </a:r>
          <a:endParaRPr lang="en-US"/>
        </a:p>
      </dgm:t>
    </dgm:pt>
    <dgm:pt modelId="{DE3ABB9D-154D-40B5-8237-16A3541834EF}" type="parTrans" cxnId="{4CF8BD2C-6A40-4F0E-9490-B0D00DE2D1FF}">
      <dgm:prSet/>
      <dgm:spPr/>
      <dgm:t>
        <a:bodyPr/>
        <a:lstStyle/>
        <a:p>
          <a:endParaRPr lang="en-US"/>
        </a:p>
      </dgm:t>
    </dgm:pt>
    <dgm:pt modelId="{5D8AA8AC-8A02-4CC5-B32B-B391A4A68D58}" type="sibTrans" cxnId="{4CF8BD2C-6A40-4F0E-9490-B0D00DE2D1FF}">
      <dgm:prSet/>
      <dgm:spPr/>
      <dgm:t>
        <a:bodyPr/>
        <a:lstStyle/>
        <a:p>
          <a:endParaRPr lang="en-US"/>
        </a:p>
      </dgm:t>
    </dgm:pt>
    <dgm:pt modelId="{C22961DA-A08E-4C61-ABC8-A5101F13A6F1}" type="pres">
      <dgm:prSet presAssocID="{521649B9-4FFC-4849-8542-9F4D800A7D32}" presName="root" presStyleCnt="0">
        <dgm:presLayoutVars>
          <dgm:dir/>
          <dgm:resizeHandles val="exact"/>
        </dgm:presLayoutVars>
      </dgm:prSet>
      <dgm:spPr/>
    </dgm:pt>
    <dgm:pt modelId="{1A5E611D-B32B-423A-AA5C-5ED8E94EEFE4}" type="pres">
      <dgm:prSet presAssocID="{1591320A-A187-495B-9EF5-4553C533682C}" presName="compNode" presStyleCnt="0"/>
      <dgm:spPr/>
    </dgm:pt>
    <dgm:pt modelId="{1A612518-BD6D-426F-A782-3B76D9CFDD44}" type="pres">
      <dgm:prSet presAssocID="{1591320A-A187-495B-9EF5-4553C533682C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55A9A9E-9219-4D0F-A6F8-F22ABB5AE925}" type="pres">
      <dgm:prSet presAssocID="{1591320A-A187-495B-9EF5-4553C533682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EDC03956-D878-4B80-BFAE-C65CEAF3B595}" type="pres">
      <dgm:prSet presAssocID="{1591320A-A187-495B-9EF5-4553C533682C}" presName="spaceRect" presStyleCnt="0"/>
      <dgm:spPr/>
    </dgm:pt>
    <dgm:pt modelId="{073F2A45-FD90-4233-960E-18BEB6CFE1C2}" type="pres">
      <dgm:prSet presAssocID="{1591320A-A187-495B-9EF5-4553C533682C}" presName="textRect" presStyleLbl="revTx" presStyleIdx="0" presStyleCnt="2">
        <dgm:presLayoutVars>
          <dgm:chMax val="1"/>
          <dgm:chPref val="1"/>
        </dgm:presLayoutVars>
      </dgm:prSet>
      <dgm:spPr/>
    </dgm:pt>
    <dgm:pt modelId="{C898C540-FFDC-49B5-84F0-96A1D65DA606}" type="pres">
      <dgm:prSet presAssocID="{A1BFAC63-23B7-40FA-8C89-D58F19222093}" presName="sibTrans" presStyleCnt="0"/>
      <dgm:spPr/>
    </dgm:pt>
    <dgm:pt modelId="{D036BBA6-0069-4223-8525-4667E9518A33}" type="pres">
      <dgm:prSet presAssocID="{7E4DA2B6-AB1C-42DD-BF0D-5D1E659366CE}" presName="compNode" presStyleCnt="0"/>
      <dgm:spPr/>
    </dgm:pt>
    <dgm:pt modelId="{609BA6F0-9057-4FA2-8DC2-83ACEA523F4B}" type="pres">
      <dgm:prSet presAssocID="{7E4DA2B6-AB1C-42DD-BF0D-5D1E659366CE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8FECF29-50B0-4C4F-8A0F-4A93EDD90967}" type="pres">
      <dgm:prSet presAssocID="{7E4DA2B6-AB1C-42DD-BF0D-5D1E659366C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ligro"/>
        </a:ext>
      </dgm:extLst>
    </dgm:pt>
    <dgm:pt modelId="{8E8454A5-7361-4266-AB2B-7A4585044F63}" type="pres">
      <dgm:prSet presAssocID="{7E4DA2B6-AB1C-42DD-BF0D-5D1E659366CE}" presName="spaceRect" presStyleCnt="0"/>
      <dgm:spPr/>
    </dgm:pt>
    <dgm:pt modelId="{2D15E98D-057B-417B-8142-48A12DEB6A99}" type="pres">
      <dgm:prSet presAssocID="{7E4DA2B6-AB1C-42DD-BF0D-5D1E659366C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CF8BD2C-6A40-4F0E-9490-B0D00DE2D1FF}" srcId="{521649B9-4FFC-4849-8542-9F4D800A7D32}" destId="{7E4DA2B6-AB1C-42DD-BF0D-5D1E659366CE}" srcOrd="1" destOrd="0" parTransId="{DE3ABB9D-154D-40B5-8237-16A3541834EF}" sibTransId="{5D8AA8AC-8A02-4CC5-B32B-B391A4A68D58}"/>
    <dgm:cxn modelId="{609AE055-FEA7-4208-A3FB-15F72C5C7F88}" type="presOf" srcId="{521649B9-4FFC-4849-8542-9F4D800A7D32}" destId="{C22961DA-A08E-4C61-ABC8-A5101F13A6F1}" srcOrd="0" destOrd="0" presId="urn:microsoft.com/office/officeart/2018/5/layout/IconLeafLabelList"/>
    <dgm:cxn modelId="{08F83CBC-927E-458C-994E-8B96948A7F39}" srcId="{521649B9-4FFC-4849-8542-9F4D800A7D32}" destId="{1591320A-A187-495B-9EF5-4553C533682C}" srcOrd="0" destOrd="0" parTransId="{45BDA18B-3EEA-4A55-AFBD-94381C5A62CC}" sibTransId="{A1BFAC63-23B7-40FA-8C89-D58F19222093}"/>
    <dgm:cxn modelId="{1B30E9E0-735F-4809-958E-5CFA85255D20}" type="presOf" srcId="{7E4DA2B6-AB1C-42DD-BF0D-5D1E659366CE}" destId="{2D15E98D-057B-417B-8142-48A12DEB6A99}" srcOrd="0" destOrd="0" presId="urn:microsoft.com/office/officeart/2018/5/layout/IconLeafLabelList"/>
    <dgm:cxn modelId="{82122DEF-6627-4581-B4DF-E51E0484ADA3}" type="presOf" srcId="{1591320A-A187-495B-9EF5-4553C533682C}" destId="{073F2A45-FD90-4233-960E-18BEB6CFE1C2}" srcOrd="0" destOrd="0" presId="urn:microsoft.com/office/officeart/2018/5/layout/IconLeafLabelList"/>
    <dgm:cxn modelId="{7F1D3D6C-F3D2-450B-ACE7-B276FD0D22DF}" type="presParOf" srcId="{C22961DA-A08E-4C61-ABC8-A5101F13A6F1}" destId="{1A5E611D-B32B-423A-AA5C-5ED8E94EEFE4}" srcOrd="0" destOrd="0" presId="urn:microsoft.com/office/officeart/2018/5/layout/IconLeafLabelList"/>
    <dgm:cxn modelId="{0F869DAC-1A8A-4F06-B5FD-66B7ACAB0370}" type="presParOf" srcId="{1A5E611D-B32B-423A-AA5C-5ED8E94EEFE4}" destId="{1A612518-BD6D-426F-A782-3B76D9CFDD44}" srcOrd="0" destOrd="0" presId="urn:microsoft.com/office/officeart/2018/5/layout/IconLeafLabelList"/>
    <dgm:cxn modelId="{33F7F2EA-855B-4EC0-B820-70F9366418F4}" type="presParOf" srcId="{1A5E611D-B32B-423A-AA5C-5ED8E94EEFE4}" destId="{255A9A9E-9219-4D0F-A6F8-F22ABB5AE925}" srcOrd="1" destOrd="0" presId="urn:microsoft.com/office/officeart/2018/5/layout/IconLeafLabelList"/>
    <dgm:cxn modelId="{8FC6DDF9-B8F4-4AD2-8F7D-E6EE8CBB2E2E}" type="presParOf" srcId="{1A5E611D-B32B-423A-AA5C-5ED8E94EEFE4}" destId="{EDC03956-D878-4B80-BFAE-C65CEAF3B595}" srcOrd="2" destOrd="0" presId="urn:microsoft.com/office/officeart/2018/5/layout/IconLeafLabelList"/>
    <dgm:cxn modelId="{3D64E33B-3456-48BE-8A26-E1CD585BBE0E}" type="presParOf" srcId="{1A5E611D-B32B-423A-AA5C-5ED8E94EEFE4}" destId="{073F2A45-FD90-4233-960E-18BEB6CFE1C2}" srcOrd="3" destOrd="0" presId="urn:microsoft.com/office/officeart/2018/5/layout/IconLeafLabelList"/>
    <dgm:cxn modelId="{06C6DC4F-6368-46AD-BCED-896BDFD7685D}" type="presParOf" srcId="{C22961DA-A08E-4C61-ABC8-A5101F13A6F1}" destId="{C898C540-FFDC-49B5-84F0-96A1D65DA606}" srcOrd="1" destOrd="0" presId="urn:microsoft.com/office/officeart/2018/5/layout/IconLeafLabelList"/>
    <dgm:cxn modelId="{39B4E0FB-C1BC-4E35-AFC9-65E7D5173984}" type="presParOf" srcId="{C22961DA-A08E-4C61-ABC8-A5101F13A6F1}" destId="{D036BBA6-0069-4223-8525-4667E9518A33}" srcOrd="2" destOrd="0" presId="urn:microsoft.com/office/officeart/2018/5/layout/IconLeafLabelList"/>
    <dgm:cxn modelId="{A797F371-22B5-46DC-8660-717015947C4F}" type="presParOf" srcId="{D036BBA6-0069-4223-8525-4667E9518A33}" destId="{609BA6F0-9057-4FA2-8DC2-83ACEA523F4B}" srcOrd="0" destOrd="0" presId="urn:microsoft.com/office/officeart/2018/5/layout/IconLeafLabelList"/>
    <dgm:cxn modelId="{73657CA1-500D-46CD-A0EE-4F289D623EF8}" type="presParOf" srcId="{D036BBA6-0069-4223-8525-4667E9518A33}" destId="{48FECF29-50B0-4C4F-8A0F-4A93EDD90967}" srcOrd="1" destOrd="0" presId="urn:microsoft.com/office/officeart/2018/5/layout/IconLeafLabelList"/>
    <dgm:cxn modelId="{CDD2033F-BE50-4C5A-B2E3-E6A8DA0C337C}" type="presParOf" srcId="{D036BBA6-0069-4223-8525-4667E9518A33}" destId="{8E8454A5-7361-4266-AB2B-7A4585044F63}" srcOrd="2" destOrd="0" presId="urn:microsoft.com/office/officeart/2018/5/layout/IconLeafLabelList"/>
    <dgm:cxn modelId="{C705327C-BAAB-4BF5-8024-F15320F7CF40}" type="presParOf" srcId="{D036BBA6-0069-4223-8525-4667E9518A33}" destId="{2D15E98D-057B-417B-8142-48A12DEB6A9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2F44B2-9536-48AE-9CF3-F4E7C6B46DF9}" type="doc">
      <dgm:prSet loTypeId="urn:microsoft.com/office/officeart/2018/2/layout/IconLabel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168CF8-B652-4092-974A-D128D7F85810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b="1"/>
            <a:t>Construir el diagrama de Teoría del Cambio</a:t>
          </a:r>
          <a:endParaRPr lang="en-US"/>
        </a:p>
      </dgm:t>
    </dgm:pt>
    <dgm:pt modelId="{26316FD9-4646-497C-95D1-693A3606E2FD}" type="parTrans" cxnId="{D8923157-2369-4F24-8F97-95EB7A615E62}">
      <dgm:prSet/>
      <dgm:spPr/>
      <dgm:t>
        <a:bodyPr/>
        <a:lstStyle/>
        <a:p>
          <a:endParaRPr lang="en-US"/>
        </a:p>
      </dgm:t>
    </dgm:pt>
    <dgm:pt modelId="{16CB54A3-7C59-4008-810E-E23D00B05A44}" type="sibTrans" cxnId="{D8923157-2369-4F24-8F97-95EB7A615E62}">
      <dgm:prSet/>
      <dgm:spPr/>
      <dgm:t>
        <a:bodyPr/>
        <a:lstStyle/>
        <a:p>
          <a:endParaRPr lang="en-US"/>
        </a:p>
      </dgm:t>
    </dgm:pt>
    <dgm:pt modelId="{E5B67A1E-E98D-4D58-863A-617CF297B7C1}">
      <dgm:prSet/>
      <dgm:spPr/>
      <dgm:t>
        <a:bodyPr/>
        <a:lstStyle/>
        <a:p>
          <a:pPr>
            <a:lnSpc>
              <a:spcPct val="100000"/>
            </a:lnSpc>
          </a:pPr>
          <a:r>
            <a:rPr lang="es-CO"/>
            <a:t>Representación visual en forma de mapa lógico o esquema.</a:t>
          </a:r>
          <a:endParaRPr lang="en-US"/>
        </a:p>
      </dgm:t>
    </dgm:pt>
    <dgm:pt modelId="{5BD13553-5E47-46EF-A0F1-E50C203276B4}" type="parTrans" cxnId="{D105DD31-FB87-45C0-9008-DA1F0DA40D94}">
      <dgm:prSet/>
      <dgm:spPr/>
      <dgm:t>
        <a:bodyPr/>
        <a:lstStyle/>
        <a:p>
          <a:endParaRPr lang="en-US"/>
        </a:p>
      </dgm:t>
    </dgm:pt>
    <dgm:pt modelId="{4E43A706-0B3F-4A84-BB23-2713C9508A52}" type="sibTrans" cxnId="{D105DD31-FB87-45C0-9008-DA1F0DA40D94}">
      <dgm:prSet/>
      <dgm:spPr/>
      <dgm:t>
        <a:bodyPr/>
        <a:lstStyle/>
        <a:p>
          <a:endParaRPr lang="en-US"/>
        </a:p>
      </dgm:t>
    </dgm:pt>
    <dgm:pt modelId="{7AFF7501-C41A-4F31-A3EE-31AC0AE00294}" type="pres">
      <dgm:prSet presAssocID="{502F44B2-9536-48AE-9CF3-F4E7C6B46DF9}" presName="root" presStyleCnt="0">
        <dgm:presLayoutVars>
          <dgm:dir/>
          <dgm:resizeHandles val="exact"/>
        </dgm:presLayoutVars>
      </dgm:prSet>
      <dgm:spPr/>
    </dgm:pt>
    <dgm:pt modelId="{3E0409CC-D64F-4888-94B7-927F78D5C1F4}" type="pres">
      <dgm:prSet presAssocID="{4D168CF8-B652-4092-974A-D128D7F85810}" presName="compNode" presStyleCnt="0"/>
      <dgm:spPr/>
    </dgm:pt>
    <dgm:pt modelId="{5E24CE28-771F-4509-8F0D-7E52C8639685}" type="pres">
      <dgm:prSet presAssocID="{4D168CF8-B652-4092-974A-D128D7F8581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554C84D-7D80-4839-9960-21F642FC8FF7}" type="pres">
      <dgm:prSet presAssocID="{4D168CF8-B652-4092-974A-D128D7F85810}" presName="spaceRect" presStyleCnt="0"/>
      <dgm:spPr/>
    </dgm:pt>
    <dgm:pt modelId="{E3B0BB7E-402A-4B4B-ACFA-94EBABA156D2}" type="pres">
      <dgm:prSet presAssocID="{4D168CF8-B652-4092-974A-D128D7F85810}" presName="textRect" presStyleLbl="revTx" presStyleIdx="0" presStyleCnt="2">
        <dgm:presLayoutVars>
          <dgm:chMax val="1"/>
          <dgm:chPref val="1"/>
        </dgm:presLayoutVars>
      </dgm:prSet>
      <dgm:spPr/>
    </dgm:pt>
    <dgm:pt modelId="{D68E85EA-A53E-4551-BC9D-8F16A309B52F}" type="pres">
      <dgm:prSet presAssocID="{16CB54A3-7C59-4008-810E-E23D00B05A44}" presName="sibTrans" presStyleCnt="0"/>
      <dgm:spPr/>
    </dgm:pt>
    <dgm:pt modelId="{82E3F5AB-F9CC-47F5-80E5-4CBC241C9B88}" type="pres">
      <dgm:prSet presAssocID="{E5B67A1E-E98D-4D58-863A-617CF297B7C1}" presName="compNode" presStyleCnt="0"/>
      <dgm:spPr/>
    </dgm:pt>
    <dgm:pt modelId="{7FE05A3A-84EA-4B93-9F48-1FFB1D361CF0}" type="pres">
      <dgm:prSet presAssocID="{E5B67A1E-E98D-4D58-863A-617CF297B7C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e de datos"/>
        </a:ext>
      </dgm:extLst>
    </dgm:pt>
    <dgm:pt modelId="{BC366734-29BA-47CF-B6C5-1053FD68F62F}" type="pres">
      <dgm:prSet presAssocID="{E5B67A1E-E98D-4D58-863A-617CF297B7C1}" presName="spaceRect" presStyleCnt="0"/>
      <dgm:spPr/>
    </dgm:pt>
    <dgm:pt modelId="{F0497E4B-B1BB-4063-9BBC-0827D8EDE87A}" type="pres">
      <dgm:prSet presAssocID="{E5B67A1E-E98D-4D58-863A-617CF297B7C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D5EF305-9A96-4E4A-884E-6F674EC4DB1B}" type="presOf" srcId="{502F44B2-9536-48AE-9CF3-F4E7C6B46DF9}" destId="{7AFF7501-C41A-4F31-A3EE-31AC0AE00294}" srcOrd="0" destOrd="0" presId="urn:microsoft.com/office/officeart/2018/2/layout/IconLabelList"/>
    <dgm:cxn modelId="{D105DD31-FB87-45C0-9008-DA1F0DA40D94}" srcId="{502F44B2-9536-48AE-9CF3-F4E7C6B46DF9}" destId="{E5B67A1E-E98D-4D58-863A-617CF297B7C1}" srcOrd="1" destOrd="0" parTransId="{5BD13553-5E47-46EF-A0F1-E50C203276B4}" sibTransId="{4E43A706-0B3F-4A84-BB23-2713C9508A52}"/>
    <dgm:cxn modelId="{D8923157-2369-4F24-8F97-95EB7A615E62}" srcId="{502F44B2-9536-48AE-9CF3-F4E7C6B46DF9}" destId="{4D168CF8-B652-4092-974A-D128D7F85810}" srcOrd="0" destOrd="0" parTransId="{26316FD9-4646-497C-95D1-693A3606E2FD}" sibTransId="{16CB54A3-7C59-4008-810E-E23D00B05A44}"/>
    <dgm:cxn modelId="{E42547A9-9BE5-E441-A77C-062AC5857CAF}" type="presOf" srcId="{E5B67A1E-E98D-4D58-863A-617CF297B7C1}" destId="{F0497E4B-B1BB-4063-9BBC-0827D8EDE87A}" srcOrd="0" destOrd="0" presId="urn:microsoft.com/office/officeart/2018/2/layout/IconLabelList"/>
    <dgm:cxn modelId="{1FF1DFBB-4C89-FA4C-BA1C-6FAE52CE0E97}" type="presOf" srcId="{4D168CF8-B652-4092-974A-D128D7F85810}" destId="{E3B0BB7E-402A-4B4B-ACFA-94EBABA156D2}" srcOrd="0" destOrd="0" presId="urn:microsoft.com/office/officeart/2018/2/layout/IconLabelList"/>
    <dgm:cxn modelId="{6DDE4AB6-F4FE-3D44-A3BA-40AAE5E55293}" type="presParOf" srcId="{7AFF7501-C41A-4F31-A3EE-31AC0AE00294}" destId="{3E0409CC-D64F-4888-94B7-927F78D5C1F4}" srcOrd="0" destOrd="0" presId="urn:microsoft.com/office/officeart/2018/2/layout/IconLabelList"/>
    <dgm:cxn modelId="{30E56D36-05A4-514B-905A-37DD12623D38}" type="presParOf" srcId="{3E0409CC-D64F-4888-94B7-927F78D5C1F4}" destId="{5E24CE28-771F-4509-8F0D-7E52C8639685}" srcOrd="0" destOrd="0" presId="urn:microsoft.com/office/officeart/2018/2/layout/IconLabelList"/>
    <dgm:cxn modelId="{29830AA4-2BC4-2247-A210-2C03418E3931}" type="presParOf" srcId="{3E0409CC-D64F-4888-94B7-927F78D5C1F4}" destId="{1554C84D-7D80-4839-9960-21F642FC8FF7}" srcOrd="1" destOrd="0" presId="urn:microsoft.com/office/officeart/2018/2/layout/IconLabelList"/>
    <dgm:cxn modelId="{F878BAF0-3B35-2848-B7B7-2C4D3111D26E}" type="presParOf" srcId="{3E0409CC-D64F-4888-94B7-927F78D5C1F4}" destId="{E3B0BB7E-402A-4B4B-ACFA-94EBABA156D2}" srcOrd="2" destOrd="0" presId="urn:microsoft.com/office/officeart/2018/2/layout/IconLabelList"/>
    <dgm:cxn modelId="{08856633-64A3-B04D-8630-DBF06D266CD0}" type="presParOf" srcId="{7AFF7501-C41A-4F31-A3EE-31AC0AE00294}" destId="{D68E85EA-A53E-4551-BC9D-8F16A309B52F}" srcOrd="1" destOrd="0" presId="urn:microsoft.com/office/officeart/2018/2/layout/IconLabelList"/>
    <dgm:cxn modelId="{3059B08F-CEBE-754C-9A28-339E4951D5B7}" type="presParOf" srcId="{7AFF7501-C41A-4F31-A3EE-31AC0AE00294}" destId="{82E3F5AB-F9CC-47F5-80E5-4CBC241C9B88}" srcOrd="2" destOrd="0" presId="urn:microsoft.com/office/officeart/2018/2/layout/IconLabelList"/>
    <dgm:cxn modelId="{DDC867BE-F091-6449-8BDC-7ADC1E3BB459}" type="presParOf" srcId="{82E3F5AB-F9CC-47F5-80E5-4CBC241C9B88}" destId="{7FE05A3A-84EA-4B93-9F48-1FFB1D361CF0}" srcOrd="0" destOrd="0" presId="urn:microsoft.com/office/officeart/2018/2/layout/IconLabelList"/>
    <dgm:cxn modelId="{56A41A0B-5B05-0543-B33C-16BBF3359265}" type="presParOf" srcId="{82E3F5AB-F9CC-47F5-80E5-4CBC241C9B88}" destId="{BC366734-29BA-47CF-B6C5-1053FD68F62F}" srcOrd="1" destOrd="0" presId="urn:microsoft.com/office/officeart/2018/2/layout/IconLabelList"/>
    <dgm:cxn modelId="{94BA4FFE-4547-EB41-A7CD-8C00586A9B67}" type="presParOf" srcId="{82E3F5AB-F9CC-47F5-80E5-4CBC241C9B88}" destId="{F0497E4B-B1BB-4063-9BBC-0827D8EDE87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959EC3-7AF1-4F22-8DCD-2830995ABD71}" type="doc">
      <dgm:prSet loTypeId="urn:microsoft.com/office/officeart/2018/2/layout/IconLabel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83B25B-0595-417C-9FE3-93E3CF41C237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b="1"/>
            <a:t>Definir indicadores y medios de verificación</a:t>
          </a:r>
          <a:endParaRPr lang="en-US"/>
        </a:p>
      </dgm:t>
    </dgm:pt>
    <dgm:pt modelId="{590BC332-7FAA-4768-BFB3-8C9BDCC9C1C5}" type="parTrans" cxnId="{AA946695-77EF-4A32-A9D1-E571A74E1F44}">
      <dgm:prSet/>
      <dgm:spPr/>
      <dgm:t>
        <a:bodyPr/>
        <a:lstStyle/>
        <a:p>
          <a:endParaRPr lang="en-US"/>
        </a:p>
      </dgm:t>
    </dgm:pt>
    <dgm:pt modelId="{24CC3AF6-DD6F-40CF-AE65-0433FC02487D}" type="sibTrans" cxnId="{AA946695-77EF-4A32-A9D1-E571A74E1F44}">
      <dgm:prSet/>
      <dgm:spPr/>
      <dgm:t>
        <a:bodyPr/>
        <a:lstStyle/>
        <a:p>
          <a:endParaRPr lang="en-US"/>
        </a:p>
      </dgm:t>
    </dgm:pt>
    <dgm:pt modelId="{220972B5-07CE-42A8-9534-947DC1B10EB7}">
      <dgm:prSet/>
      <dgm:spPr/>
      <dgm:t>
        <a:bodyPr/>
        <a:lstStyle/>
        <a:p>
          <a:pPr>
            <a:lnSpc>
              <a:spcPct val="100000"/>
            </a:lnSpc>
          </a:pPr>
          <a:r>
            <a:rPr lang="es-CO"/>
            <a:t>¿Cómo sabremos que se logró? ¿Cómo se medirá?</a:t>
          </a:r>
          <a:endParaRPr lang="en-US"/>
        </a:p>
      </dgm:t>
    </dgm:pt>
    <dgm:pt modelId="{D95E49E9-9425-4926-A4CD-7B4A2D3C721B}" type="parTrans" cxnId="{93584AB0-E5FF-45F4-95D0-F265B4680D8E}">
      <dgm:prSet/>
      <dgm:spPr/>
      <dgm:t>
        <a:bodyPr/>
        <a:lstStyle/>
        <a:p>
          <a:endParaRPr lang="en-US"/>
        </a:p>
      </dgm:t>
    </dgm:pt>
    <dgm:pt modelId="{7EB47768-FABA-46FF-A7BA-51697FC8E44C}" type="sibTrans" cxnId="{93584AB0-E5FF-45F4-95D0-F265B4680D8E}">
      <dgm:prSet/>
      <dgm:spPr/>
      <dgm:t>
        <a:bodyPr/>
        <a:lstStyle/>
        <a:p>
          <a:endParaRPr lang="en-US"/>
        </a:p>
      </dgm:t>
    </dgm:pt>
    <dgm:pt modelId="{973C56A9-E54A-4DE8-A1B4-26CDA1A528D6}" type="pres">
      <dgm:prSet presAssocID="{0A959EC3-7AF1-4F22-8DCD-2830995ABD71}" presName="root" presStyleCnt="0">
        <dgm:presLayoutVars>
          <dgm:dir/>
          <dgm:resizeHandles val="exact"/>
        </dgm:presLayoutVars>
      </dgm:prSet>
      <dgm:spPr/>
    </dgm:pt>
    <dgm:pt modelId="{B724F3A2-B82B-4846-BFE0-E30A0353EAAA}" type="pres">
      <dgm:prSet presAssocID="{4583B25B-0595-417C-9FE3-93E3CF41C237}" presName="compNode" presStyleCnt="0"/>
      <dgm:spPr/>
    </dgm:pt>
    <dgm:pt modelId="{F3706643-7A13-42EA-9CA5-9518BDA37D25}" type="pres">
      <dgm:prSet presAssocID="{4583B25B-0595-417C-9FE3-93E3CF41C23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3AA6C78-C31E-4E0B-9FAC-F2909A5934BF}" type="pres">
      <dgm:prSet presAssocID="{4583B25B-0595-417C-9FE3-93E3CF41C237}" presName="spaceRect" presStyleCnt="0"/>
      <dgm:spPr/>
    </dgm:pt>
    <dgm:pt modelId="{11C89449-873E-43B4-A955-702A4BBC0C56}" type="pres">
      <dgm:prSet presAssocID="{4583B25B-0595-417C-9FE3-93E3CF41C237}" presName="textRect" presStyleLbl="revTx" presStyleIdx="0" presStyleCnt="2">
        <dgm:presLayoutVars>
          <dgm:chMax val="1"/>
          <dgm:chPref val="1"/>
        </dgm:presLayoutVars>
      </dgm:prSet>
      <dgm:spPr/>
    </dgm:pt>
    <dgm:pt modelId="{BD3FB395-024F-4FB0-868D-921B62E3823A}" type="pres">
      <dgm:prSet presAssocID="{24CC3AF6-DD6F-40CF-AE65-0433FC02487D}" presName="sibTrans" presStyleCnt="0"/>
      <dgm:spPr/>
    </dgm:pt>
    <dgm:pt modelId="{FA5F5065-57DD-40EB-A405-0E1FA4B942B9}" type="pres">
      <dgm:prSet presAssocID="{220972B5-07CE-42A8-9534-947DC1B10EB7}" presName="compNode" presStyleCnt="0"/>
      <dgm:spPr/>
    </dgm:pt>
    <dgm:pt modelId="{1903E6C9-3F0D-4D4F-97FB-B269B368D555}" type="pres">
      <dgm:prSet presAssocID="{220972B5-07CE-42A8-9534-947DC1B10EB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grama de flujo"/>
        </a:ext>
      </dgm:extLst>
    </dgm:pt>
    <dgm:pt modelId="{315742F0-3997-4107-9806-04EB14B6D8D3}" type="pres">
      <dgm:prSet presAssocID="{220972B5-07CE-42A8-9534-947DC1B10EB7}" presName="spaceRect" presStyleCnt="0"/>
      <dgm:spPr/>
    </dgm:pt>
    <dgm:pt modelId="{E7CBC183-76B8-4E1E-8919-F326A9AE4DC3}" type="pres">
      <dgm:prSet presAssocID="{220972B5-07CE-42A8-9534-947DC1B10EB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40A3733-5D41-B644-B514-5CA77A6F1794}" type="presOf" srcId="{0A959EC3-7AF1-4F22-8DCD-2830995ABD71}" destId="{973C56A9-E54A-4DE8-A1B4-26CDA1A528D6}" srcOrd="0" destOrd="0" presId="urn:microsoft.com/office/officeart/2018/2/layout/IconLabelList"/>
    <dgm:cxn modelId="{0A3BBB53-858D-3D41-B72D-CCC54139E4E2}" type="presOf" srcId="{4583B25B-0595-417C-9FE3-93E3CF41C237}" destId="{11C89449-873E-43B4-A955-702A4BBC0C56}" srcOrd="0" destOrd="0" presId="urn:microsoft.com/office/officeart/2018/2/layout/IconLabelList"/>
    <dgm:cxn modelId="{AA946695-77EF-4A32-A9D1-E571A74E1F44}" srcId="{0A959EC3-7AF1-4F22-8DCD-2830995ABD71}" destId="{4583B25B-0595-417C-9FE3-93E3CF41C237}" srcOrd="0" destOrd="0" parTransId="{590BC332-7FAA-4768-BFB3-8C9BDCC9C1C5}" sibTransId="{24CC3AF6-DD6F-40CF-AE65-0433FC02487D}"/>
    <dgm:cxn modelId="{93584AB0-E5FF-45F4-95D0-F265B4680D8E}" srcId="{0A959EC3-7AF1-4F22-8DCD-2830995ABD71}" destId="{220972B5-07CE-42A8-9534-947DC1B10EB7}" srcOrd="1" destOrd="0" parTransId="{D95E49E9-9425-4926-A4CD-7B4A2D3C721B}" sibTransId="{7EB47768-FABA-46FF-A7BA-51697FC8E44C}"/>
    <dgm:cxn modelId="{5832E5D1-6E84-1E43-95FE-9D45BC592CC2}" type="presOf" srcId="{220972B5-07CE-42A8-9534-947DC1B10EB7}" destId="{E7CBC183-76B8-4E1E-8919-F326A9AE4DC3}" srcOrd="0" destOrd="0" presId="urn:microsoft.com/office/officeart/2018/2/layout/IconLabelList"/>
    <dgm:cxn modelId="{A0D93E92-3D2D-F640-BE7A-D30E6EF0818B}" type="presParOf" srcId="{973C56A9-E54A-4DE8-A1B4-26CDA1A528D6}" destId="{B724F3A2-B82B-4846-BFE0-E30A0353EAAA}" srcOrd="0" destOrd="0" presId="urn:microsoft.com/office/officeart/2018/2/layout/IconLabelList"/>
    <dgm:cxn modelId="{125D1D4E-2B85-4844-8F25-AC933EE03924}" type="presParOf" srcId="{B724F3A2-B82B-4846-BFE0-E30A0353EAAA}" destId="{F3706643-7A13-42EA-9CA5-9518BDA37D25}" srcOrd="0" destOrd="0" presId="urn:microsoft.com/office/officeart/2018/2/layout/IconLabelList"/>
    <dgm:cxn modelId="{414EE8E6-3ECF-874E-9ECA-27474C39AC1D}" type="presParOf" srcId="{B724F3A2-B82B-4846-BFE0-E30A0353EAAA}" destId="{43AA6C78-C31E-4E0B-9FAC-F2909A5934BF}" srcOrd="1" destOrd="0" presId="urn:microsoft.com/office/officeart/2018/2/layout/IconLabelList"/>
    <dgm:cxn modelId="{5D7A475B-FC99-7A48-86E6-D7DBA8D67A59}" type="presParOf" srcId="{B724F3A2-B82B-4846-BFE0-E30A0353EAAA}" destId="{11C89449-873E-43B4-A955-702A4BBC0C56}" srcOrd="2" destOrd="0" presId="urn:microsoft.com/office/officeart/2018/2/layout/IconLabelList"/>
    <dgm:cxn modelId="{B84FBFEE-85DF-5D46-A65E-E354318E4C4D}" type="presParOf" srcId="{973C56A9-E54A-4DE8-A1B4-26CDA1A528D6}" destId="{BD3FB395-024F-4FB0-868D-921B62E3823A}" srcOrd="1" destOrd="0" presId="urn:microsoft.com/office/officeart/2018/2/layout/IconLabelList"/>
    <dgm:cxn modelId="{DA89E9D2-D7F2-9148-89C8-24CFF0CB0D20}" type="presParOf" srcId="{973C56A9-E54A-4DE8-A1B4-26CDA1A528D6}" destId="{FA5F5065-57DD-40EB-A405-0E1FA4B942B9}" srcOrd="2" destOrd="0" presId="urn:microsoft.com/office/officeart/2018/2/layout/IconLabelList"/>
    <dgm:cxn modelId="{4A034888-D559-A048-AD90-D4EEB69ABDF4}" type="presParOf" srcId="{FA5F5065-57DD-40EB-A405-0E1FA4B942B9}" destId="{1903E6C9-3F0D-4D4F-97FB-B269B368D555}" srcOrd="0" destOrd="0" presId="urn:microsoft.com/office/officeart/2018/2/layout/IconLabelList"/>
    <dgm:cxn modelId="{3246D8E6-E793-1B4C-9624-AE22FC718B11}" type="presParOf" srcId="{FA5F5065-57DD-40EB-A405-0E1FA4B942B9}" destId="{315742F0-3997-4107-9806-04EB14B6D8D3}" srcOrd="1" destOrd="0" presId="urn:microsoft.com/office/officeart/2018/2/layout/IconLabelList"/>
    <dgm:cxn modelId="{0463B0FE-6941-F548-B463-A9445A0016B8}" type="presParOf" srcId="{FA5F5065-57DD-40EB-A405-0E1FA4B942B9}" destId="{E7CBC183-76B8-4E1E-8919-F326A9AE4DC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064169-E694-4205-8B69-BEAB4CD0924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6180002-4DEB-45F0-B10E-13C0439744ED}">
      <dgm:prSet/>
      <dgm:spPr/>
      <dgm:t>
        <a:bodyPr/>
        <a:lstStyle/>
        <a:p>
          <a:r>
            <a:rPr lang="es-CO" i="1"/>
            <a:t>Proyecto de formación ambiental comunitaria en la Amazonía</a:t>
          </a:r>
          <a:endParaRPr lang="en-US"/>
        </a:p>
      </dgm:t>
    </dgm:pt>
    <dgm:pt modelId="{0133804B-C023-41DC-9E58-F3D061ACB244}" type="parTrans" cxnId="{FABC32B9-30DB-4931-8387-3DF737CFA948}">
      <dgm:prSet/>
      <dgm:spPr/>
      <dgm:t>
        <a:bodyPr/>
        <a:lstStyle/>
        <a:p>
          <a:endParaRPr lang="en-US"/>
        </a:p>
      </dgm:t>
    </dgm:pt>
    <dgm:pt modelId="{D5486F4E-425D-4B96-938B-C560192755E4}" type="sibTrans" cxnId="{FABC32B9-30DB-4931-8387-3DF737CFA948}">
      <dgm:prSet/>
      <dgm:spPr/>
      <dgm:t>
        <a:bodyPr/>
        <a:lstStyle/>
        <a:p>
          <a:endParaRPr lang="en-US"/>
        </a:p>
      </dgm:t>
    </dgm:pt>
    <dgm:pt modelId="{F96E9405-AA41-4AC7-9669-45AFED03F72C}">
      <dgm:prSet/>
      <dgm:spPr/>
      <dgm:t>
        <a:bodyPr/>
        <a:lstStyle/>
        <a:p>
          <a:r>
            <a:rPr lang="es-CO"/>
            <a:t>Problema: deforestación y pérdida de saberes ancestrales.</a:t>
          </a:r>
          <a:br>
            <a:rPr lang="es-CO"/>
          </a:br>
          <a:br>
            <a:rPr lang="es-CO"/>
          </a:br>
          <a:endParaRPr lang="en-US"/>
        </a:p>
      </dgm:t>
    </dgm:pt>
    <dgm:pt modelId="{49AD1E21-14CC-484F-87D5-71E3CAAC22CA}" type="parTrans" cxnId="{9A61D044-C21B-43F3-861A-EB3576FB6AE9}">
      <dgm:prSet/>
      <dgm:spPr/>
      <dgm:t>
        <a:bodyPr/>
        <a:lstStyle/>
        <a:p>
          <a:endParaRPr lang="en-US"/>
        </a:p>
      </dgm:t>
    </dgm:pt>
    <dgm:pt modelId="{9F565484-BA93-4BC3-AC87-2E0A04B31B81}" type="sibTrans" cxnId="{9A61D044-C21B-43F3-861A-EB3576FB6AE9}">
      <dgm:prSet/>
      <dgm:spPr/>
      <dgm:t>
        <a:bodyPr/>
        <a:lstStyle/>
        <a:p>
          <a:endParaRPr lang="en-US"/>
        </a:p>
      </dgm:t>
    </dgm:pt>
    <dgm:pt modelId="{4CCEA741-121B-445C-9869-CE6EE6A57436}">
      <dgm:prSet/>
      <dgm:spPr/>
      <dgm:t>
        <a:bodyPr/>
        <a:lstStyle/>
        <a:p>
          <a:r>
            <a:rPr lang="es-CO"/>
            <a:t>Cambio esperado: comunidades empoderadas y activas en defensa del territorio.</a:t>
          </a:r>
          <a:br>
            <a:rPr lang="es-CO"/>
          </a:br>
          <a:br>
            <a:rPr lang="es-CO"/>
          </a:br>
          <a:endParaRPr lang="en-US"/>
        </a:p>
      </dgm:t>
    </dgm:pt>
    <dgm:pt modelId="{79DCCF9C-C42B-4ADA-9DB2-676E3DC11157}" type="parTrans" cxnId="{AC1A4450-F298-4F44-AA66-2B0D6015A813}">
      <dgm:prSet/>
      <dgm:spPr/>
      <dgm:t>
        <a:bodyPr/>
        <a:lstStyle/>
        <a:p>
          <a:endParaRPr lang="en-US"/>
        </a:p>
      </dgm:t>
    </dgm:pt>
    <dgm:pt modelId="{00C6D266-5D38-4BC4-9290-6A443A54789F}" type="sibTrans" cxnId="{AC1A4450-F298-4F44-AA66-2B0D6015A813}">
      <dgm:prSet/>
      <dgm:spPr/>
      <dgm:t>
        <a:bodyPr/>
        <a:lstStyle/>
        <a:p>
          <a:endParaRPr lang="en-US"/>
        </a:p>
      </dgm:t>
    </dgm:pt>
    <dgm:pt modelId="{9AEC2B0A-03BE-4090-ADCA-0BBCC6A018AA}">
      <dgm:prSet/>
      <dgm:spPr/>
      <dgm:t>
        <a:bodyPr/>
        <a:lstStyle/>
        <a:p>
          <a:r>
            <a:rPr lang="es-CO"/>
            <a:t>Actividades: talleres con jóvenes, recuperación de semillas nativas, campañas en escuelas.</a:t>
          </a:r>
          <a:br>
            <a:rPr lang="es-CO"/>
          </a:br>
          <a:br>
            <a:rPr lang="es-CO"/>
          </a:br>
          <a:endParaRPr lang="en-US"/>
        </a:p>
      </dgm:t>
    </dgm:pt>
    <dgm:pt modelId="{F154DAD9-22F5-40C0-8707-2B50549100AA}" type="parTrans" cxnId="{5FAF00FC-C86D-4332-9C70-3A3547FB2653}">
      <dgm:prSet/>
      <dgm:spPr/>
      <dgm:t>
        <a:bodyPr/>
        <a:lstStyle/>
        <a:p>
          <a:endParaRPr lang="en-US"/>
        </a:p>
      </dgm:t>
    </dgm:pt>
    <dgm:pt modelId="{B97676B7-9709-4CEC-9933-984D026B500C}" type="sibTrans" cxnId="{5FAF00FC-C86D-4332-9C70-3A3547FB2653}">
      <dgm:prSet/>
      <dgm:spPr/>
      <dgm:t>
        <a:bodyPr/>
        <a:lstStyle/>
        <a:p>
          <a:endParaRPr lang="en-US"/>
        </a:p>
      </dgm:t>
    </dgm:pt>
    <dgm:pt modelId="{C8CCDCEE-DC95-48B2-B533-4E33DBEDB07E}">
      <dgm:prSet/>
      <dgm:spPr/>
      <dgm:t>
        <a:bodyPr/>
        <a:lstStyle/>
        <a:p>
          <a:r>
            <a:rPr lang="es-CO"/>
            <a:t>Supuestos: participación activa, condiciones de seguridad.</a:t>
          </a:r>
          <a:br>
            <a:rPr lang="es-CO"/>
          </a:br>
          <a:br>
            <a:rPr lang="es-CO"/>
          </a:br>
          <a:endParaRPr lang="en-US"/>
        </a:p>
      </dgm:t>
    </dgm:pt>
    <dgm:pt modelId="{E414E688-48C9-4382-A668-BE79C7D5576E}" type="parTrans" cxnId="{54EE014A-FE92-49E1-9418-B303CD04A11A}">
      <dgm:prSet/>
      <dgm:spPr/>
      <dgm:t>
        <a:bodyPr/>
        <a:lstStyle/>
        <a:p>
          <a:endParaRPr lang="en-US"/>
        </a:p>
      </dgm:t>
    </dgm:pt>
    <dgm:pt modelId="{2AE4E4A0-505E-43DB-9974-548818B3F50A}" type="sibTrans" cxnId="{54EE014A-FE92-49E1-9418-B303CD04A11A}">
      <dgm:prSet/>
      <dgm:spPr/>
      <dgm:t>
        <a:bodyPr/>
        <a:lstStyle/>
        <a:p>
          <a:endParaRPr lang="en-US"/>
        </a:p>
      </dgm:t>
    </dgm:pt>
    <dgm:pt modelId="{6106B35A-E85A-4772-9CB1-06E304341260}">
      <dgm:prSet/>
      <dgm:spPr/>
      <dgm:t>
        <a:bodyPr/>
        <a:lstStyle/>
        <a:p>
          <a:r>
            <a:rPr lang="es-CO"/>
            <a:t>Indicadores: número de jóvenes capacitados, aumento en áreas protegidas comunitarias.</a:t>
          </a:r>
          <a:br>
            <a:rPr lang="es-CO"/>
          </a:br>
          <a:br>
            <a:rPr lang="es-CO"/>
          </a:br>
          <a:endParaRPr lang="en-US"/>
        </a:p>
      </dgm:t>
    </dgm:pt>
    <dgm:pt modelId="{86318B29-2C73-468C-82E1-05FE9E57A511}" type="parTrans" cxnId="{3D2C856F-9AFF-4ABE-A858-9C4743265C02}">
      <dgm:prSet/>
      <dgm:spPr/>
      <dgm:t>
        <a:bodyPr/>
        <a:lstStyle/>
        <a:p>
          <a:endParaRPr lang="en-US"/>
        </a:p>
      </dgm:t>
    </dgm:pt>
    <dgm:pt modelId="{DD1755CE-7A05-4126-9D05-6D4E292F5010}" type="sibTrans" cxnId="{3D2C856F-9AFF-4ABE-A858-9C4743265C02}">
      <dgm:prSet/>
      <dgm:spPr/>
      <dgm:t>
        <a:bodyPr/>
        <a:lstStyle/>
        <a:p>
          <a:endParaRPr lang="en-US"/>
        </a:p>
      </dgm:t>
    </dgm:pt>
    <dgm:pt modelId="{C62F123C-3EBB-4D7F-BEF7-1BBD3B05C88A}" type="pres">
      <dgm:prSet presAssocID="{3A064169-E694-4205-8B69-BEAB4CD09247}" presName="root" presStyleCnt="0">
        <dgm:presLayoutVars>
          <dgm:dir/>
          <dgm:resizeHandles val="exact"/>
        </dgm:presLayoutVars>
      </dgm:prSet>
      <dgm:spPr/>
    </dgm:pt>
    <dgm:pt modelId="{F47B7584-CB2C-4DDC-9150-D834CFADE359}" type="pres">
      <dgm:prSet presAssocID="{36180002-4DEB-45F0-B10E-13C0439744ED}" presName="compNode" presStyleCnt="0"/>
      <dgm:spPr/>
    </dgm:pt>
    <dgm:pt modelId="{B5E6F38F-B878-4630-8593-E711E82A4D7C}" type="pres">
      <dgm:prSet presAssocID="{36180002-4DEB-45F0-B10E-13C0439744E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CEF43F56-54AE-426B-ADC7-514704D70842}" type="pres">
      <dgm:prSet presAssocID="{36180002-4DEB-45F0-B10E-13C0439744ED}" presName="spaceRect" presStyleCnt="0"/>
      <dgm:spPr/>
    </dgm:pt>
    <dgm:pt modelId="{4FC7AEC6-D63E-471E-BE88-6545CD764A57}" type="pres">
      <dgm:prSet presAssocID="{36180002-4DEB-45F0-B10E-13C0439744ED}" presName="textRect" presStyleLbl="revTx" presStyleIdx="0" presStyleCnt="6">
        <dgm:presLayoutVars>
          <dgm:chMax val="1"/>
          <dgm:chPref val="1"/>
        </dgm:presLayoutVars>
      </dgm:prSet>
      <dgm:spPr/>
    </dgm:pt>
    <dgm:pt modelId="{303C29D8-E982-404C-BF47-BFEBD3BE226C}" type="pres">
      <dgm:prSet presAssocID="{D5486F4E-425D-4B96-938B-C560192755E4}" presName="sibTrans" presStyleCnt="0"/>
      <dgm:spPr/>
    </dgm:pt>
    <dgm:pt modelId="{6EF572A7-A15A-486D-A088-A43D2F2DE7AE}" type="pres">
      <dgm:prSet presAssocID="{F96E9405-AA41-4AC7-9669-45AFED03F72C}" presName="compNode" presStyleCnt="0"/>
      <dgm:spPr/>
    </dgm:pt>
    <dgm:pt modelId="{A62757CB-0788-48E1-9674-D3EE5A11E549}" type="pres">
      <dgm:prSet presAssocID="{F96E9405-AA41-4AC7-9669-45AFED03F72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3F3DD046-A8BB-4FDC-B1A1-0A678D9529F4}" type="pres">
      <dgm:prSet presAssocID="{F96E9405-AA41-4AC7-9669-45AFED03F72C}" presName="spaceRect" presStyleCnt="0"/>
      <dgm:spPr/>
    </dgm:pt>
    <dgm:pt modelId="{A4AE05A9-FD01-49E7-8A59-286164055B1B}" type="pres">
      <dgm:prSet presAssocID="{F96E9405-AA41-4AC7-9669-45AFED03F72C}" presName="textRect" presStyleLbl="revTx" presStyleIdx="1" presStyleCnt="6">
        <dgm:presLayoutVars>
          <dgm:chMax val="1"/>
          <dgm:chPref val="1"/>
        </dgm:presLayoutVars>
      </dgm:prSet>
      <dgm:spPr/>
    </dgm:pt>
    <dgm:pt modelId="{5A109A37-939D-4B19-B09F-8BE1AEDD522E}" type="pres">
      <dgm:prSet presAssocID="{9F565484-BA93-4BC3-AC87-2E0A04B31B81}" presName="sibTrans" presStyleCnt="0"/>
      <dgm:spPr/>
    </dgm:pt>
    <dgm:pt modelId="{EF4DE744-47B0-4F08-AA7A-05417884956C}" type="pres">
      <dgm:prSet presAssocID="{4CCEA741-121B-445C-9869-CE6EE6A57436}" presName="compNode" presStyleCnt="0"/>
      <dgm:spPr/>
    </dgm:pt>
    <dgm:pt modelId="{F6DF7C8E-9233-4F9D-965A-63F4861D48F8}" type="pres">
      <dgm:prSet presAssocID="{4CCEA741-121B-445C-9869-CE6EE6A5743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egos artificiales"/>
        </a:ext>
      </dgm:extLst>
    </dgm:pt>
    <dgm:pt modelId="{3DFCA020-073F-41DA-884E-CB50D8C87ECF}" type="pres">
      <dgm:prSet presAssocID="{4CCEA741-121B-445C-9869-CE6EE6A57436}" presName="spaceRect" presStyleCnt="0"/>
      <dgm:spPr/>
    </dgm:pt>
    <dgm:pt modelId="{1A57EC30-2839-4BE6-A941-86369229C5C9}" type="pres">
      <dgm:prSet presAssocID="{4CCEA741-121B-445C-9869-CE6EE6A57436}" presName="textRect" presStyleLbl="revTx" presStyleIdx="2" presStyleCnt="6">
        <dgm:presLayoutVars>
          <dgm:chMax val="1"/>
          <dgm:chPref val="1"/>
        </dgm:presLayoutVars>
      </dgm:prSet>
      <dgm:spPr/>
    </dgm:pt>
    <dgm:pt modelId="{416C197A-B803-4694-941D-4290A67D4363}" type="pres">
      <dgm:prSet presAssocID="{00C6D266-5D38-4BC4-9290-6A443A54789F}" presName="sibTrans" presStyleCnt="0"/>
      <dgm:spPr/>
    </dgm:pt>
    <dgm:pt modelId="{F34EC405-DD35-4B04-A0B7-B965D5E65E39}" type="pres">
      <dgm:prSet presAssocID="{9AEC2B0A-03BE-4090-ADCA-0BBCC6A018AA}" presName="compNode" presStyleCnt="0"/>
      <dgm:spPr/>
    </dgm:pt>
    <dgm:pt modelId="{B60CF278-F6B8-4D72-84F1-DFBF406635F5}" type="pres">
      <dgm:prSet presAssocID="{9AEC2B0A-03BE-4090-ADCA-0BBCC6A018A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millas"/>
        </a:ext>
      </dgm:extLst>
    </dgm:pt>
    <dgm:pt modelId="{0708DCDC-FC76-4543-9374-B10F7392199C}" type="pres">
      <dgm:prSet presAssocID="{9AEC2B0A-03BE-4090-ADCA-0BBCC6A018AA}" presName="spaceRect" presStyleCnt="0"/>
      <dgm:spPr/>
    </dgm:pt>
    <dgm:pt modelId="{7764C763-70A9-4BB5-95DF-78776572CD37}" type="pres">
      <dgm:prSet presAssocID="{9AEC2B0A-03BE-4090-ADCA-0BBCC6A018AA}" presName="textRect" presStyleLbl="revTx" presStyleIdx="3" presStyleCnt="6">
        <dgm:presLayoutVars>
          <dgm:chMax val="1"/>
          <dgm:chPref val="1"/>
        </dgm:presLayoutVars>
      </dgm:prSet>
      <dgm:spPr/>
    </dgm:pt>
    <dgm:pt modelId="{DA0667B3-DD40-4F28-AE58-1578D87BEDFB}" type="pres">
      <dgm:prSet presAssocID="{B97676B7-9709-4CEC-9933-984D026B500C}" presName="sibTrans" presStyleCnt="0"/>
      <dgm:spPr/>
    </dgm:pt>
    <dgm:pt modelId="{4E01D3F7-1C3A-4C2B-8BDA-BDC4FD5E6C25}" type="pres">
      <dgm:prSet presAssocID="{C8CCDCEE-DC95-48B2-B533-4E33DBEDB07E}" presName="compNode" presStyleCnt="0"/>
      <dgm:spPr/>
    </dgm:pt>
    <dgm:pt modelId="{023CBB49-EF23-4AE1-8FCD-B1BE85B3A388}" type="pres">
      <dgm:prSet presAssocID="{C8CCDCEE-DC95-48B2-B533-4E33DBEDB07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ndis"/>
        </a:ext>
      </dgm:extLst>
    </dgm:pt>
    <dgm:pt modelId="{C02E4503-01E6-457A-84AE-3A8DD0324B6D}" type="pres">
      <dgm:prSet presAssocID="{C8CCDCEE-DC95-48B2-B533-4E33DBEDB07E}" presName="spaceRect" presStyleCnt="0"/>
      <dgm:spPr/>
    </dgm:pt>
    <dgm:pt modelId="{58CE4969-41E4-486C-80FD-D06F6A763AE7}" type="pres">
      <dgm:prSet presAssocID="{C8CCDCEE-DC95-48B2-B533-4E33DBEDB07E}" presName="textRect" presStyleLbl="revTx" presStyleIdx="4" presStyleCnt="6">
        <dgm:presLayoutVars>
          <dgm:chMax val="1"/>
          <dgm:chPref val="1"/>
        </dgm:presLayoutVars>
      </dgm:prSet>
      <dgm:spPr/>
    </dgm:pt>
    <dgm:pt modelId="{D9C48E87-C972-44AB-889F-1983DB3DC23F}" type="pres">
      <dgm:prSet presAssocID="{2AE4E4A0-505E-43DB-9974-548818B3F50A}" presName="sibTrans" presStyleCnt="0"/>
      <dgm:spPr/>
    </dgm:pt>
    <dgm:pt modelId="{08A9EA5B-6A13-4E0C-8F8E-B2CA1FBF3D14}" type="pres">
      <dgm:prSet presAssocID="{6106B35A-E85A-4772-9CB1-06E304341260}" presName="compNode" presStyleCnt="0"/>
      <dgm:spPr/>
    </dgm:pt>
    <dgm:pt modelId="{C468D035-91E4-4F8F-A356-188B5B2764E8}" type="pres">
      <dgm:prSet presAssocID="{6106B35A-E85A-4772-9CB1-06E30434126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88E3F163-F125-4133-84C5-6E519C38A45C}" type="pres">
      <dgm:prSet presAssocID="{6106B35A-E85A-4772-9CB1-06E304341260}" presName="spaceRect" presStyleCnt="0"/>
      <dgm:spPr/>
    </dgm:pt>
    <dgm:pt modelId="{8DD33B54-2050-4032-B081-D4E28DD87846}" type="pres">
      <dgm:prSet presAssocID="{6106B35A-E85A-4772-9CB1-06E30434126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5433F2F-8626-490A-93EC-531BB7B09A3B}" type="presOf" srcId="{6106B35A-E85A-4772-9CB1-06E304341260}" destId="{8DD33B54-2050-4032-B081-D4E28DD87846}" srcOrd="0" destOrd="0" presId="urn:microsoft.com/office/officeart/2018/2/layout/IconLabelList"/>
    <dgm:cxn modelId="{9A61D044-C21B-43F3-861A-EB3576FB6AE9}" srcId="{3A064169-E694-4205-8B69-BEAB4CD09247}" destId="{F96E9405-AA41-4AC7-9669-45AFED03F72C}" srcOrd="1" destOrd="0" parTransId="{49AD1E21-14CC-484F-87D5-71E3CAAC22CA}" sibTransId="{9F565484-BA93-4BC3-AC87-2E0A04B31B81}"/>
    <dgm:cxn modelId="{54EE014A-FE92-49E1-9418-B303CD04A11A}" srcId="{3A064169-E694-4205-8B69-BEAB4CD09247}" destId="{C8CCDCEE-DC95-48B2-B533-4E33DBEDB07E}" srcOrd="4" destOrd="0" parTransId="{E414E688-48C9-4382-A668-BE79C7D5576E}" sibTransId="{2AE4E4A0-505E-43DB-9974-548818B3F50A}"/>
    <dgm:cxn modelId="{AC1A4450-F298-4F44-AA66-2B0D6015A813}" srcId="{3A064169-E694-4205-8B69-BEAB4CD09247}" destId="{4CCEA741-121B-445C-9869-CE6EE6A57436}" srcOrd="2" destOrd="0" parTransId="{79DCCF9C-C42B-4ADA-9DB2-676E3DC11157}" sibTransId="{00C6D266-5D38-4BC4-9290-6A443A54789F}"/>
    <dgm:cxn modelId="{65EC1B51-3F9D-4CB6-9BC2-1343548044F4}" type="presOf" srcId="{F96E9405-AA41-4AC7-9669-45AFED03F72C}" destId="{A4AE05A9-FD01-49E7-8A59-286164055B1B}" srcOrd="0" destOrd="0" presId="urn:microsoft.com/office/officeart/2018/2/layout/IconLabelList"/>
    <dgm:cxn modelId="{3D2C856F-9AFF-4ABE-A858-9C4743265C02}" srcId="{3A064169-E694-4205-8B69-BEAB4CD09247}" destId="{6106B35A-E85A-4772-9CB1-06E304341260}" srcOrd="5" destOrd="0" parTransId="{86318B29-2C73-468C-82E1-05FE9E57A511}" sibTransId="{DD1755CE-7A05-4126-9D05-6D4E292F5010}"/>
    <dgm:cxn modelId="{89FD3F7C-2D94-479F-8EBA-EF69AC23AC4C}" type="presOf" srcId="{36180002-4DEB-45F0-B10E-13C0439744ED}" destId="{4FC7AEC6-D63E-471E-BE88-6545CD764A57}" srcOrd="0" destOrd="0" presId="urn:microsoft.com/office/officeart/2018/2/layout/IconLabelList"/>
    <dgm:cxn modelId="{F81EAB7E-E58F-4122-8F58-8204BFDFEA3B}" type="presOf" srcId="{3A064169-E694-4205-8B69-BEAB4CD09247}" destId="{C62F123C-3EBB-4D7F-BEF7-1BBD3B05C88A}" srcOrd="0" destOrd="0" presId="urn:microsoft.com/office/officeart/2018/2/layout/IconLabelList"/>
    <dgm:cxn modelId="{0F3A3EA2-3B25-473D-A46A-A1DBF1C1327A}" type="presOf" srcId="{9AEC2B0A-03BE-4090-ADCA-0BBCC6A018AA}" destId="{7764C763-70A9-4BB5-95DF-78776572CD37}" srcOrd="0" destOrd="0" presId="urn:microsoft.com/office/officeart/2018/2/layout/IconLabelList"/>
    <dgm:cxn modelId="{FABC32B9-30DB-4931-8387-3DF737CFA948}" srcId="{3A064169-E694-4205-8B69-BEAB4CD09247}" destId="{36180002-4DEB-45F0-B10E-13C0439744ED}" srcOrd="0" destOrd="0" parTransId="{0133804B-C023-41DC-9E58-F3D061ACB244}" sibTransId="{D5486F4E-425D-4B96-938B-C560192755E4}"/>
    <dgm:cxn modelId="{9669CFCD-717C-434E-A69F-793FEBB4E0A0}" type="presOf" srcId="{4CCEA741-121B-445C-9869-CE6EE6A57436}" destId="{1A57EC30-2839-4BE6-A941-86369229C5C9}" srcOrd="0" destOrd="0" presId="urn:microsoft.com/office/officeart/2018/2/layout/IconLabelList"/>
    <dgm:cxn modelId="{073E6CF8-2206-43A9-8841-2725CEE6E29E}" type="presOf" srcId="{C8CCDCEE-DC95-48B2-B533-4E33DBEDB07E}" destId="{58CE4969-41E4-486C-80FD-D06F6A763AE7}" srcOrd="0" destOrd="0" presId="urn:microsoft.com/office/officeart/2018/2/layout/IconLabelList"/>
    <dgm:cxn modelId="{5FAF00FC-C86D-4332-9C70-3A3547FB2653}" srcId="{3A064169-E694-4205-8B69-BEAB4CD09247}" destId="{9AEC2B0A-03BE-4090-ADCA-0BBCC6A018AA}" srcOrd="3" destOrd="0" parTransId="{F154DAD9-22F5-40C0-8707-2B50549100AA}" sibTransId="{B97676B7-9709-4CEC-9933-984D026B500C}"/>
    <dgm:cxn modelId="{B671F593-CF9F-4FC7-A93A-4A29FCDED9B1}" type="presParOf" srcId="{C62F123C-3EBB-4D7F-BEF7-1BBD3B05C88A}" destId="{F47B7584-CB2C-4DDC-9150-D834CFADE359}" srcOrd="0" destOrd="0" presId="urn:microsoft.com/office/officeart/2018/2/layout/IconLabelList"/>
    <dgm:cxn modelId="{F4283D21-8E7C-4CD5-B39E-C81644F474D1}" type="presParOf" srcId="{F47B7584-CB2C-4DDC-9150-D834CFADE359}" destId="{B5E6F38F-B878-4630-8593-E711E82A4D7C}" srcOrd="0" destOrd="0" presId="urn:microsoft.com/office/officeart/2018/2/layout/IconLabelList"/>
    <dgm:cxn modelId="{71B7803E-BA54-4023-B2CC-24AB1C6C7DFA}" type="presParOf" srcId="{F47B7584-CB2C-4DDC-9150-D834CFADE359}" destId="{CEF43F56-54AE-426B-ADC7-514704D70842}" srcOrd="1" destOrd="0" presId="urn:microsoft.com/office/officeart/2018/2/layout/IconLabelList"/>
    <dgm:cxn modelId="{9F0EBC04-448C-4553-93C1-A047DC986152}" type="presParOf" srcId="{F47B7584-CB2C-4DDC-9150-D834CFADE359}" destId="{4FC7AEC6-D63E-471E-BE88-6545CD764A57}" srcOrd="2" destOrd="0" presId="urn:microsoft.com/office/officeart/2018/2/layout/IconLabelList"/>
    <dgm:cxn modelId="{6B7CBF91-71E2-44DE-BC71-E7D0FD3A7586}" type="presParOf" srcId="{C62F123C-3EBB-4D7F-BEF7-1BBD3B05C88A}" destId="{303C29D8-E982-404C-BF47-BFEBD3BE226C}" srcOrd="1" destOrd="0" presId="urn:microsoft.com/office/officeart/2018/2/layout/IconLabelList"/>
    <dgm:cxn modelId="{B24A743F-A600-4B35-871F-BB3E37FA88BD}" type="presParOf" srcId="{C62F123C-3EBB-4D7F-BEF7-1BBD3B05C88A}" destId="{6EF572A7-A15A-486D-A088-A43D2F2DE7AE}" srcOrd="2" destOrd="0" presId="urn:microsoft.com/office/officeart/2018/2/layout/IconLabelList"/>
    <dgm:cxn modelId="{A95A8716-D510-48F6-9B69-15CFF52E2D32}" type="presParOf" srcId="{6EF572A7-A15A-486D-A088-A43D2F2DE7AE}" destId="{A62757CB-0788-48E1-9674-D3EE5A11E549}" srcOrd="0" destOrd="0" presId="urn:microsoft.com/office/officeart/2018/2/layout/IconLabelList"/>
    <dgm:cxn modelId="{36E4BB5D-CA0A-4328-9078-337C5AA0DF28}" type="presParOf" srcId="{6EF572A7-A15A-486D-A088-A43D2F2DE7AE}" destId="{3F3DD046-A8BB-4FDC-B1A1-0A678D9529F4}" srcOrd="1" destOrd="0" presId="urn:microsoft.com/office/officeart/2018/2/layout/IconLabelList"/>
    <dgm:cxn modelId="{E76FCE29-BEF0-4A7F-8A0E-994030CCA718}" type="presParOf" srcId="{6EF572A7-A15A-486D-A088-A43D2F2DE7AE}" destId="{A4AE05A9-FD01-49E7-8A59-286164055B1B}" srcOrd="2" destOrd="0" presId="urn:microsoft.com/office/officeart/2018/2/layout/IconLabelList"/>
    <dgm:cxn modelId="{79C5B2D1-3DDA-4E13-974F-9F7A1303BFA0}" type="presParOf" srcId="{C62F123C-3EBB-4D7F-BEF7-1BBD3B05C88A}" destId="{5A109A37-939D-4B19-B09F-8BE1AEDD522E}" srcOrd="3" destOrd="0" presId="urn:microsoft.com/office/officeart/2018/2/layout/IconLabelList"/>
    <dgm:cxn modelId="{4B1E9DCF-0CA2-474B-9348-6874154AF1DC}" type="presParOf" srcId="{C62F123C-3EBB-4D7F-BEF7-1BBD3B05C88A}" destId="{EF4DE744-47B0-4F08-AA7A-05417884956C}" srcOrd="4" destOrd="0" presId="urn:microsoft.com/office/officeart/2018/2/layout/IconLabelList"/>
    <dgm:cxn modelId="{2B461666-1562-4C9F-A277-991B7C6AEBF1}" type="presParOf" srcId="{EF4DE744-47B0-4F08-AA7A-05417884956C}" destId="{F6DF7C8E-9233-4F9D-965A-63F4861D48F8}" srcOrd="0" destOrd="0" presId="urn:microsoft.com/office/officeart/2018/2/layout/IconLabelList"/>
    <dgm:cxn modelId="{EA071057-379A-44C6-B0AC-09D513C30135}" type="presParOf" srcId="{EF4DE744-47B0-4F08-AA7A-05417884956C}" destId="{3DFCA020-073F-41DA-884E-CB50D8C87ECF}" srcOrd="1" destOrd="0" presId="urn:microsoft.com/office/officeart/2018/2/layout/IconLabelList"/>
    <dgm:cxn modelId="{35B9E90E-8F19-4903-99E8-E798FBC2C331}" type="presParOf" srcId="{EF4DE744-47B0-4F08-AA7A-05417884956C}" destId="{1A57EC30-2839-4BE6-A941-86369229C5C9}" srcOrd="2" destOrd="0" presId="urn:microsoft.com/office/officeart/2018/2/layout/IconLabelList"/>
    <dgm:cxn modelId="{5371DEBD-F127-4337-ACD5-C663EFDF51AA}" type="presParOf" srcId="{C62F123C-3EBB-4D7F-BEF7-1BBD3B05C88A}" destId="{416C197A-B803-4694-941D-4290A67D4363}" srcOrd="5" destOrd="0" presId="urn:microsoft.com/office/officeart/2018/2/layout/IconLabelList"/>
    <dgm:cxn modelId="{E9FDB0CA-E47D-43E1-A273-CC0857188D18}" type="presParOf" srcId="{C62F123C-3EBB-4D7F-BEF7-1BBD3B05C88A}" destId="{F34EC405-DD35-4B04-A0B7-B965D5E65E39}" srcOrd="6" destOrd="0" presId="urn:microsoft.com/office/officeart/2018/2/layout/IconLabelList"/>
    <dgm:cxn modelId="{AC6A9EFF-73E7-48A5-A50F-5161292053B9}" type="presParOf" srcId="{F34EC405-DD35-4B04-A0B7-B965D5E65E39}" destId="{B60CF278-F6B8-4D72-84F1-DFBF406635F5}" srcOrd="0" destOrd="0" presId="urn:microsoft.com/office/officeart/2018/2/layout/IconLabelList"/>
    <dgm:cxn modelId="{E15F8019-1E77-42DE-8D4F-0A4D74DB95EF}" type="presParOf" srcId="{F34EC405-DD35-4B04-A0B7-B965D5E65E39}" destId="{0708DCDC-FC76-4543-9374-B10F7392199C}" srcOrd="1" destOrd="0" presId="urn:microsoft.com/office/officeart/2018/2/layout/IconLabelList"/>
    <dgm:cxn modelId="{2303C35B-F8BF-403D-ACFC-46470B7821F3}" type="presParOf" srcId="{F34EC405-DD35-4B04-A0B7-B965D5E65E39}" destId="{7764C763-70A9-4BB5-95DF-78776572CD37}" srcOrd="2" destOrd="0" presId="urn:microsoft.com/office/officeart/2018/2/layout/IconLabelList"/>
    <dgm:cxn modelId="{9A1EAF94-D378-42C1-89E0-146EBD2E0327}" type="presParOf" srcId="{C62F123C-3EBB-4D7F-BEF7-1BBD3B05C88A}" destId="{DA0667B3-DD40-4F28-AE58-1578D87BEDFB}" srcOrd="7" destOrd="0" presId="urn:microsoft.com/office/officeart/2018/2/layout/IconLabelList"/>
    <dgm:cxn modelId="{214EA22D-666D-4215-ABEC-58E49125395A}" type="presParOf" srcId="{C62F123C-3EBB-4D7F-BEF7-1BBD3B05C88A}" destId="{4E01D3F7-1C3A-4C2B-8BDA-BDC4FD5E6C25}" srcOrd="8" destOrd="0" presId="urn:microsoft.com/office/officeart/2018/2/layout/IconLabelList"/>
    <dgm:cxn modelId="{1E6A3B79-6E07-4267-858A-F63BF09054CB}" type="presParOf" srcId="{4E01D3F7-1C3A-4C2B-8BDA-BDC4FD5E6C25}" destId="{023CBB49-EF23-4AE1-8FCD-B1BE85B3A388}" srcOrd="0" destOrd="0" presId="urn:microsoft.com/office/officeart/2018/2/layout/IconLabelList"/>
    <dgm:cxn modelId="{4A516E3B-731F-4406-827A-0EE5A3EE8628}" type="presParOf" srcId="{4E01D3F7-1C3A-4C2B-8BDA-BDC4FD5E6C25}" destId="{C02E4503-01E6-457A-84AE-3A8DD0324B6D}" srcOrd="1" destOrd="0" presId="urn:microsoft.com/office/officeart/2018/2/layout/IconLabelList"/>
    <dgm:cxn modelId="{1B088AC5-D850-483C-984E-0B77C1F7AB30}" type="presParOf" srcId="{4E01D3F7-1C3A-4C2B-8BDA-BDC4FD5E6C25}" destId="{58CE4969-41E4-486C-80FD-D06F6A763AE7}" srcOrd="2" destOrd="0" presId="urn:microsoft.com/office/officeart/2018/2/layout/IconLabelList"/>
    <dgm:cxn modelId="{AA938751-D067-4EAD-85A0-0BFD93C3FB80}" type="presParOf" srcId="{C62F123C-3EBB-4D7F-BEF7-1BBD3B05C88A}" destId="{D9C48E87-C972-44AB-889F-1983DB3DC23F}" srcOrd="9" destOrd="0" presId="urn:microsoft.com/office/officeart/2018/2/layout/IconLabelList"/>
    <dgm:cxn modelId="{D8ADF06B-2F74-42F7-B5A7-10CE049D56A7}" type="presParOf" srcId="{C62F123C-3EBB-4D7F-BEF7-1BBD3B05C88A}" destId="{08A9EA5B-6A13-4E0C-8F8E-B2CA1FBF3D14}" srcOrd="10" destOrd="0" presId="urn:microsoft.com/office/officeart/2018/2/layout/IconLabelList"/>
    <dgm:cxn modelId="{15727082-5300-4CC1-9C17-68905A4A57D6}" type="presParOf" srcId="{08A9EA5B-6A13-4E0C-8F8E-B2CA1FBF3D14}" destId="{C468D035-91E4-4F8F-A356-188B5B2764E8}" srcOrd="0" destOrd="0" presId="urn:microsoft.com/office/officeart/2018/2/layout/IconLabelList"/>
    <dgm:cxn modelId="{075C6B7E-6EB8-4D65-BB6E-68077B5B6780}" type="presParOf" srcId="{08A9EA5B-6A13-4E0C-8F8E-B2CA1FBF3D14}" destId="{88E3F163-F125-4133-84C5-6E519C38A45C}" srcOrd="1" destOrd="0" presId="urn:microsoft.com/office/officeart/2018/2/layout/IconLabelList"/>
    <dgm:cxn modelId="{0A80B44B-7C8E-473F-9373-9BA7918A99CF}" type="presParOf" srcId="{08A9EA5B-6A13-4E0C-8F8E-B2CA1FBF3D14}" destId="{8DD33B54-2050-4032-B081-D4E28DD8784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E29A0-DF0B-9A48-82FA-F9D441A79FFA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Problema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(punto de partida)</a:t>
          </a:r>
          <a:br>
            <a:rPr lang="es-CO" sz="2700" kern="1200" dirty="0"/>
          </a:br>
          <a:br>
            <a:rPr lang="es-CO" sz="2700" kern="1200" dirty="0"/>
          </a:br>
          <a:endParaRPr lang="en-US" sz="2700" kern="1200" dirty="0"/>
        </a:p>
      </dsp:txBody>
      <dsp:txXfrm>
        <a:off x="0" y="39687"/>
        <a:ext cx="3286125" cy="1971675"/>
      </dsp:txXfrm>
    </dsp:sp>
    <dsp:sp modelId="{DAE3A87C-7C3F-1C4A-B4A7-44EB4F8A55A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/>
            <a:t>Cambios esperados (outcomes)</a:t>
          </a:r>
          <a:br>
            <a:rPr lang="es-CO" sz="2700" kern="1200"/>
          </a:br>
          <a:br>
            <a:rPr lang="es-CO" sz="2700" kern="1200"/>
          </a:br>
          <a:endParaRPr lang="en-US" sz="2700" kern="1200"/>
        </a:p>
      </dsp:txBody>
      <dsp:txXfrm>
        <a:off x="3614737" y="39687"/>
        <a:ext cx="3286125" cy="1971675"/>
      </dsp:txXfrm>
    </dsp:sp>
    <dsp:sp modelId="{A186E1D6-BB09-934A-A268-DFAD28DF7652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/>
            <a:t>Actividades o intervenciones</a:t>
          </a:r>
          <a:br>
            <a:rPr lang="es-CO" sz="2700" kern="1200"/>
          </a:br>
          <a:br>
            <a:rPr lang="es-CO" sz="2700" kern="1200"/>
          </a:br>
          <a:endParaRPr lang="en-US" sz="2700" kern="1200"/>
        </a:p>
      </dsp:txBody>
      <dsp:txXfrm>
        <a:off x="7229475" y="39687"/>
        <a:ext cx="3286125" cy="1971675"/>
      </dsp:txXfrm>
    </dsp:sp>
    <dsp:sp modelId="{2F61F778-095F-6E45-9595-34779CE865F4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/>
            <a:t>Supuestos o condiciones</a:t>
          </a:r>
          <a:br>
            <a:rPr lang="es-CO" sz="2700" kern="1200"/>
          </a:br>
          <a:br>
            <a:rPr lang="es-CO" sz="2700" kern="1200"/>
          </a:br>
          <a:endParaRPr lang="en-US" sz="2700" kern="1200"/>
        </a:p>
      </dsp:txBody>
      <dsp:txXfrm>
        <a:off x="0" y="2339975"/>
        <a:ext cx="3286125" cy="1971675"/>
      </dsp:txXfrm>
    </dsp:sp>
    <dsp:sp modelId="{4BAAC0B0-EE5E-374C-B4DB-143BEF906155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/>
            <a:t>Indicadores de éxito</a:t>
          </a:r>
          <a:br>
            <a:rPr lang="es-CO" sz="2700" kern="1200"/>
          </a:br>
          <a:br>
            <a:rPr lang="es-CO" sz="2700" kern="1200"/>
          </a:br>
          <a:endParaRPr lang="en-US" sz="2700" kern="1200"/>
        </a:p>
      </dsp:txBody>
      <dsp:txXfrm>
        <a:off x="3614737" y="2339975"/>
        <a:ext cx="3286125" cy="1971675"/>
      </dsp:txXfrm>
    </dsp:sp>
    <dsp:sp modelId="{B6E1293E-A881-A240-833F-38433AE54CEC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/>
            <a:t>Impacto a largo plazo</a:t>
          </a:r>
          <a:br>
            <a:rPr lang="es-CO" sz="2700" kern="1200"/>
          </a:br>
          <a:br>
            <a:rPr lang="es-CO" sz="2700" kern="1200"/>
          </a:br>
          <a:endParaRPr lang="en-US" sz="2700" kern="1200"/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6E989-4C1F-4AE3-96F6-1C14E10E5219}">
      <dsp:nvSpPr>
        <dsp:cNvPr id="0" name=""/>
        <dsp:cNvSpPr/>
      </dsp:nvSpPr>
      <dsp:spPr>
        <a:xfrm>
          <a:off x="1953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B9CE6-05CB-4139-9943-37FCFCDAF025}">
      <dsp:nvSpPr>
        <dsp:cNvPr id="0" name=""/>
        <dsp:cNvSpPr/>
      </dsp:nvSpPr>
      <dsp:spPr>
        <a:xfrm>
          <a:off x="765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/>
            <a:t>Definir el problema</a:t>
          </a:r>
          <a:endParaRPr lang="en-US" sz="2500" kern="1200"/>
        </a:p>
      </dsp:txBody>
      <dsp:txXfrm>
        <a:off x="765914" y="2691902"/>
        <a:ext cx="4320000" cy="720000"/>
      </dsp:txXfrm>
    </dsp:sp>
    <dsp:sp modelId="{47D8890C-AB23-4CAF-B34B-75133A1193EE}">
      <dsp:nvSpPr>
        <dsp:cNvPr id="0" name=""/>
        <dsp:cNvSpPr/>
      </dsp:nvSpPr>
      <dsp:spPr>
        <a:xfrm>
          <a:off x="7029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81B30-FEA0-4371-9031-03E3F7BFF2C3}">
      <dsp:nvSpPr>
        <dsp:cNvPr id="0" name=""/>
        <dsp:cNvSpPr/>
      </dsp:nvSpPr>
      <dsp:spPr>
        <a:xfrm>
          <a:off x="5841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/>
            <a:t>¿Qué queremos transformar? ¿Por qué es importante?</a:t>
          </a:r>
          <a:endParaRPr lang="en-US" sz="2500" kern="1200"/>
        </a:p>
      </dsp:txBody>
      <dsp:txXfrm>
        <a:off x="5841914" y="2691902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C735C-A0A6-C94F-BD1D-2FE1863B3BD9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F6D74-B840-FE4D-9FF7-CC87A0B85BFA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900" b="1" kern="1200"/>
            <a:t>Visualizar el cambio deseado</a:t>
          </a:r>
          <a:endParaRPr lang="en-US" sz="3900" kern="1200"/>
        </a:p>
      </dsp:txBody>
      <dsp:txXfrm>
        <a:off x="608661" y="692298"/>
        <a:ext cx="4508047" cy="2799040"/>
      </dsp:txXfrm>
    </dsp:sp>
    <dsp:sp modelId="{E6189302-3C6E-BE48-9243-172A9E028634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B5757-15C2-3343-974E-3816554F18FF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900" kern="1200"/>
            <a:t>¿Cómo se verá el mundo si el problema está resuelto? (impacto)</a:t>
          </a:r>
          <a:endParaRPr lang="en-US" sz="3900" kern="1200"/>
        </a:p>
      </dsp:txBody>
      <dsp:txXfrm>
        <a:off x="6331365" y="692298"/>
        <a:ext cx="4508047" cy="2799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9280D-6EF0-EB49-9C46-066355252A4E}">
      <dsp:nvSpPr>
        <dsp:cNvPr id="0" name=""/>
        <dsp:cNvSpPr/>
      </dsp:nvSpPr>
      <dsp:spPr>
        <a:xfrm>
          <a:off x="855070" y="1164"/>
          <a:ext cx="3687075" cy="36870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/>
            <a:t>Establecer los resultados intermedios</a:t>
          </a:r>
          <a:endParaRPr lang="en-US" sz="3000" kern="1200"/>
        </a:p>
      </dsp:txBody>
      <dsp:txXfrm>
        <a:off x="1395030" y="541124"/>
        <a:ext cx="2607155" cy="2607155"/>
      </dsp:txXfrm>
    </dsp:sp>
    <dsp:sp modelId="{4C39C4ED-51BD-4242-ADCB-AE14BEA6DB96}">
      <dsp:nvSpPr>
        <dsp:cNvPr id="0" name=""/>
        <dsp:cNvSpPr/>
      </dsp:nvSpPr>
      <dsp:spPr>
        <a:xfrm rot="5400000">
          <a:off x="4846329" y="1356165"/>
          <a:ext cx="1290476" cy="97707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EC649-F8DC-4A4C-8F30-F58567613673}">
      <dsp:nvSpPr>
        <dsp:cNvPr id="0" name=""/>
        <dsp:cNvSpPr/>
      </dsp:nvSpPr>
      <dsp:spPr>
        <a:xfrm>
          <a:off x="6385683" y="1164"/>
          <a:ext cx="3687075" cy="3687075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/>
            <a:t>¿Qué condiciones deben cambiar antes de alcanzar el impacto?</a:t>
          </a:r>
          <a:endParaRPr lang="en-US" sz="3000" kern="1200"/>
        </a:p>
      </dsp:txBody>
      <dsp:txXfrm>
        <a:off x="6925643" y="541124"/>
        <a:ext cx="2607155" cy="2607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2C1DC-1C9B-4A52-865B-35FB4B6534CD}">
      <dsp:nvSpPr>
        <dsp:cNvPr id="0" name=""/>
        <dsp:cNvSpPr/>
      </dsp:nvSpPr>
      <dsp:spPr>
        <a:xfrm>
          <a:off x="2250914" y="447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EBDC4-278E-43BB-A080-EE20228DE336}">
      <dsp:nvSpPr>
        <dsp:cNvPr id="0" name=""/>
        <dsp:cNvSpPr/>
      </dsp:nvSpPr>
      <dsp:spPr>
        <a:xfrm>
          <a:off x="2718914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E3D00-488C-4605-9E57-F26860317B4B}">
      <dsp:nvSpPr>
        <dsp:cNvPr id="0" name=""/>
        <dsp:cNvSpPr/>
      </dsp:nvSpPr>
      <dsp:spPr>
        <a:xfrm>
          <a:off x="1548914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O" sz="2200" b="1" kern="1200"/>
            <a:t>Diseñar las actividades e intervenciones</a:t>
          </a:r>
          <a:endParaRPr lang="en-US" sz="2200" kern="1200"/>
        </a:p>
      </dsp:txBody>
      <dsp:txXfrm>
        <a:off x="1548914" y="2924702"/>
        <a:ext cx="3600000" cy="720000"/>
      </dsp:txXfrm>
    </dsp:sp>
    <dsp:sp modelId="{DBF54E8E-BF75-4528-A857-69FB1F371641}">
      <dsp:nvSpPr>
        <dsp:cNvPr id="0" name=""/>
        <dsp:cNvSpPr/>
      </dsp:nvSpPr>
      <dsp:spPr>
        <a:xfrm>
          <a:off x="6480914" y="447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958A9-406C-45BA-A6B9-286C3C66F477}">
      <dsp:nvSpPr>
        <dsp:cNvPr id="0" name=""/>
        <dsp:cNvSpPr/>
      </dsp:nvSpPr>
      <dsp:spPr>
        <a:xfrm>
          <a:off x="6948914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6B16C-018A-403D-B60C-4E3BBA8640E4}">
      <dsp:nvSpPr>
        <dsp:cNvPr id="0" name=""/>
        <dsp:cNvSpPr/>
      </dsp:nvSpPr>
      <dsp:spPr>
        <a:xfrm>
          <a:off x="5778914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O" sz="2200" kern="1200"/>
            <a:t>Qué vamos a hacer? ¿Con quiénes? ¿Dónde?</a:t>
          </a:r>
          <a:endParaRPr lang="en-US" sz="2200" kern="1200"/>
        </a:p>
      </dsp:txBody>
      <dsp:txXfrm>
        <a:off x="5778914" y="2924702"/>
        <a:ext cx="36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12518-BD6D-426F-A782-3B76D9CFDD44}">
      <dsp:nvSpPr>
        <dsp:cNvPr id="0" name=""/>
        <dsp:cNvSpPr/>
      </dsp:nvSpPr>
      <dsp:spPr>
        <a:xfrm>
          <a:off x="2250914" y="447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A9A9E-9219-4D0F-A6F8-F22ABB5AE925}">
      <dsp:nvSpPr>
        <dsp:cNvPr id="0" name=""/>
        <dsp:cNvSpPr/>
      </dsp:nvSpPr>
      <dsp:spPr>
        <a:xfrm>
          <a:off x="2718914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F2A45-FD90-4233-960E-18BEB6CFE1C2}">
      <dsp:nvSpPr>
        <dsp:cNvPr id="0" name=""/>
        <dsp:cNvSpPr/>
      </dsp:nvSpPr>
      <dsp:spPr>
        <a:xfrm>
          <a:off x="1548914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O" sz="1700" b="1" kern="1200"/>
            <a:t>Identificar supuestos y condiciones necesarias</a:t>
          </a:r>
          <a:endParaRPr lang="en-US" sz="1700" kern="1200"/>
        </a:p>
      </dsp:txBody>
      <dsp:txXfrm>
        <a:off x="1548914" y="2924702"/>
        <a:ext cx="3600000" cy="720000"/>
      </dsp:txXfrm>
    </dsp:sp>
    <dsp:sp modelId="{609BA6F0-9057-4FA2-8DC2-83ACEA523F4B}">
      <dsp:nvSpPr>
        <dsp:cNvPr id="0" name=""/>
        <dsp:cNvSpPr/>
      </dsp:nvSpPr>
      <dsp:spPr>
        <a:xfrm>
          <a:off x="6480914" y="447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ECF29-50B0-4C4F-8A0F-4A93EDD90967}">
      <dsp:nvSpPr>
        <dsp:cNvPr id="0" name=""/>
        <dsp:cNvSpPr/>
      </dsp:nvSpPr>
      <dsp:spPr>
        <a:xfrm>
          <a:off x="6948914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E98D-057B-417B-8142-48A12DEB6A99}">
      <dsp:nvSpPr>
        <dsp:cNvPr id="0" name=""/>
        <dsp:cNvSpPr/>
      </dsp:nvSpPr>
      <dsp:spPr>
        <a:xfrm>
          <a:off x="5778914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O" sz="1700" kern="1200"/>
            <a:t>¿Qué damos por hecho que debe cumplirse? ¿Qué riesgos existen?</a:t>
          </a:r>
          <a:endParaRPr lang="en-US" sz="1700" kern="1200"/>
        </a:p>
      </dsp:txBody>
      <dsp:txXfrm>
        <a:off x="5778914" y="2924702"/>
        <a:ext cx="36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4CE28-771F-4509-8F0D-7E52C8639685}">
      <dsp:nvSpPr>
        <dsp:cNvPr id="0" name=""/>
        <dsp:cNvSpPr/>
      </dsp:nvSpPr>
      <dsp:spPr>
        <a:xfrm>
          <a:off x="1953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0BB7E-402A-4B4B-ACFA-94EBABA156D2}">
      <dsp:nvSpPr>
        <dsp:cNvPr id="0" name=""/>
        <dsp:cNvSpPr/>
      </dsp:nvSpPr>
      <dsp:spPr>
        <a:xfrm>
          <a:off x="765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b="1" kern="1200"/>
            <a:t>Construir el diagrama de Teoría del Cambio</a:t>
          </a:r>
          <a:endParaRPr lang="en-US" sz="2300" kern="1200"/>
        </a:p>
      </dsp:txBody>
      <dsp:txXfrm>
        <a:off x="765914" y="2691902"/>
        <a:ext cx="4320000" cy="720000"/>
      </dsp:txXfrm>
    </dsp:sp>
    <dsp:sp modelId="{7FE05A3A-84EA-4B93-9F48-1FFB1D361CF0}">
      <dsp:nvSpPr>
        <dsp:cNvPr id="0" name=""/>
        <dsp:cNvSpPr/>
      </dsp:nvSpPr>
      <dsp:spPr>
        <a:xfrm>
          <a:off x="7029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97E4B-B1BB-4063-9BBC-0827D8EDE87A}">
      <dsp:nvSpPr>
        <dsp:cNvPr id="0" name=""/>
        <dsp:cNvSpPr/>
      </dsp:nvSpPr>
      <dsp:spPr>
        <a:xfrm>
          <a:off x="5841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/>
            <a:t>Representación visual en forma de mapa lógico o esquema.</a:t>
          </a:r>
          <a:endParaRPr lang="en-US" sz="2300" kern="1200"/>
        </a:p>
      </dsp:txBody>
      <dsp:txXfrm>
        <a:off x="5841914" y="2691902"/>
        <a:ext cx="4320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06643-7A13-42EA-9CA5-9518BDA37D25}">
      <dsp:nvSpPr>
        <dsp:cNvPr id="0" name=""/>
        <dsp:cNvSpPr/>
      </dsp:nvSpPr>
      <dsp:spPr>
        <a:xfrm>
          <a:off x="1953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89449-873E-43B4-A955-702A4BBC0C56}">
      <dsp:nvSpPr>
        <dsp:cNvPr id="0" name=""/>
        <dsp:cNvSpPr/>
      </dsp:nvSpPr>
      <dsp:spPr>
        <a:xfrm>
          <a:off x="765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b="1" kern="1200"/>
            <a:t>Definir indicadores y medios de verificación</a:t>
          </a:r>
          <a:endParaRPr lang="en-US" sz="2300" kern="1200"/>
        </a:p>
      </dsp:txBody>
      <dsp:txXfrm>
        <a:off x="765914" y="2691902"/>
        <a:ext cx="4320000" cy="720000"/>
      </dsp:txXfrm>
    </dsp:sp>
    <dsp:sp modelId="{1903E6C9-3F0D-4D4F-97FB-B269B368D555}">
      <dsp:nvSpPr>
        <dsp:cNvPr id="0" name=""/>
        <dsp:cNvSpPr/>
      </dsp:nvSpPr>
      <dsp:spPr>
        <a:xfrm>
          <a:off x="7029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BC183-76B8-4E1E-8919-F326A9AE4DC3}">
      <dsp:nvSpPr>
        <dsp:cNvPr id="0" name=""/>
        <dsp:cNvSpPr/>
      </dsp:nvSpPr>
      <dsp:spPr>
        <a:xfrm>
          <a:off x="5841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/>
            <a:t>¿Cómo sabremos que se logró? ¿Cómo se medirá?</a:t>
          </a:r>
          <a:endParaRPr lang="en-US" sz="2300" kern="1200"/>
        </a:p>
      </dsp:txBody>
      <dsp:txXfrm>
        <a:off x="5841914" y="2691902"/>
        <a:ext cx="432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6F38F-B878-4630-8593-E711E82A4D7C}">
      <dsp:nvSpPr>
        <dsp:cNvPr id="0" name=""/>
        <dsp:cNvSpPr/>
      </dsp:nvSpPr>
      <dsp:spPr>
        <a:xfrm>
          <a:off x="438504" y="1190110"/>
          <a:ext cx="715078" cy="715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7AEC6-D63E-471E-BE88-6545CD764A57}">
      <dsp:nvSpPr>
        <dsp:cNvPr id="0" name=""/>
        <dsp:cNvSpPr/>
      </dsp:nvSpPr>
      <dsp:spPr>
        <a:xfrm>
          <a:off x="1512" y="2177126"/>
          <a:ext cx="1589062" cy="82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i="1" kern="1200"/>
            <a:t>Proyecto de formación ambiental comunitaria en la Amazonía</a:t>
          </a:r>
          <a:endParaRPr lang="en-US" sz="1100" kern="1200"/>
        </a:p>
      </dsp:txBody>
      <dsp:txXfrm>
        <a:off x="1512" y="2177126"/>
        <a:ext cx="1589062" cy="825567"/>
      </dsp:txXfrm>
    </dsp:sp>
    <dsp:sp modelId="{A62757CB-0788-48E1-9674-D3EE5A11E549}">
      <dsp:nvSpPr>
        <dsp:cNvPr id="0" name=""/>
        <dsp:cNvSpPr/>
      </dsp:nvSpPr>
      <dsp:spPr>
        <a:xfrm>
          <a:off x="2305652" y="1190110"/>
          <a:ext cx="715078" cy="715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E05A9-FD01-49E7-8A59-286164055B1B}">
      <dsp:nvSpPr>
        <dsp:cNvPr id="0" name=""/>
        <dsp:cNvSpPr/>
      </dsp:nvSpPr>
      <dsp:spPr>
        <a:xfrm>
          <a:off x="1868660" y="2177126"/>
          <a:ext cx="1589062" cy="82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/>
            <a:t>Problema: deforestación y pérdida de saberes ancestrales.</a:t>
          </a:r>
          <a:br>
            <a:rPr lang="es-CO" sz="1100" kern="1200"/>
          </a:br>
          <a:br>
            <a:rPr lang="es-CO" sz="1100" kern="1200"/>
          </a:br>
          <a:endParaRPr lang="en-US" sz="1100" kern="1200"/>
        </a:p>
      </dsp:txBody>
      <dsp:txXfrm>
        <a:off x="1868660" y="2177126"/>
        <a:ext cx="1589062" cy="825567"/>
      </dsp:txXfrm>
    </dsp:sp>
    <dsp:sp modelId="{F6DF7C8E-9233-4F9D-965A-63F4861D48F8}">
      <dsp:nvSpPr>
        <dsp:cNvPr id="0" name=""/>
        <dsp:cNvSpPr/>
      </dsp:nvSpPr>
      <dsp:spPr>
        <a:xfrm>
          <a:off x="4172801" y="1190110"/>
          <a:ext cx="715078" cy="715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7EC30-2839-4BE6-A941-86369229C5C9}">
      <dsp:nvSpPr>
        <dsp:cNvPr id="0" name=""/>
        <dsp:cNvSpPr/>
      </dsp:nvSpPr>
      <dsp:spPr>
        <a:xfrm>
          <a:off x="3735809" y="2177126"/>
          <a:ext cx="1589062" cy="82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/>
            <a:t>Cambio esperado: comunidades empoderadas y activas en defensa del territorio.</a:t>
          </a:r>
          <a:br>
            <a:rPr lang="es-CO" sz="1100" kern="1200"/>
          </a:br>
          <a:br>
            <a:rPr lang="es-CO" sz="1100" kern="1200"/>
          </a:br>
          <a:endParaRPr lang="en-US" sz="1100" kern="1200"/>
        </a:p>
      </dsp:txBody>
      <dsp:txXfrm>
        <a:off x="3735809" y="2177126"/>
        <a:ext cx="1589062" cy="825567"/>
      </dsp:txXfrm>
    </dsp:sp>
    <dsp:sp modelId="{B60CF278-F6B8-4D72-84F1-DFBF406635F5}">
      <dsp:nvSpPr>
        <dsp:cNvPr id="0" name=""/>
        <dsp:cNvSpPr/>
      </dsp:nvSpPr>
      <dsp:spPr>
        <a:xfrm>
          <a:off x="6039949" y="1190110"/>
          <a:ext cx="715078" cy="715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4C763-70A9-4BB5-95DF-78776572CD37}">
      <dsp:nvSpPr>
        <dsp:cNvPr id="0" name=""/>
        <dsp:cNvSpPr/>
      </dsp:nvSpPr>
      <dsp:spPr>
        <a:xfrm>
          <a:off x="5602957" y="2177126"/>
          <a:ext cx="1589062" cy="82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/>
            <a:t>Actividades: talleres con jóvenes, recuperación de semillas nativas, campañas en escuelas.</a:t>
          </a:r>
          <a:br>
            <a:rPr lang="es-CO" sz="1100" kern="1200"/>
          </a:br>
          <a:br>
            <a:rPr lang="es-CO" sz="1100" kern="1200"/>
          </a:br>
          <a:endParaRPr lang="en-US" sz="1100" kern="1200"/>
        </a:p>
      </dsp:txBody>
      <dsp:txXfrm>
        <a:off x="5602957" y="2177126"/>
        <a:ext cx="1589062" cy="825567"/>
      </dsp:txXfrm>
    </dsp:sp>
    <dsp:sp modelId="{023CBB49-EF23-4AE1-8FCD-B1BE85B3A388}">
      <dsp:nvSpPr>
        <dsp:cNvPr id="0" name=""/>
        <dsp:cNvSpPr/>
      </dsp:nvSpPr>
      <dsp:spPr>
        <a:xfrm>
          <a:off x="7907098" y="1190110"/>
          <a:ext cx="715078" cy="7150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E4969-41E4-486C-80FD-D06F6A763AE7}">
      <dsp:nvSpPr>
        <dsp:cNvPr id="0" name=""/>
        <dsp:cNvSpPr/>
      </dsp:nvSpPr>
      <dsp:spPr>
        <a:xfrm>
          <a:off x="7470105" y="2177126"/>
          <a:ext cx="1589062" cy="82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/>
            <a:t>Supuestos: participación activa, condiciones de seguridad.</a:t>
          </a:r>
          <a:br>
            <a:rPr lang="es-CO" sz="1100" kern="1200"/>
          </a:br>
          <a:br>
            <a:rPr lang="es-CO" sz="1100" kern="1200"/>
          </a:br>
          <a:endParaRPr lang="en-US" sz="1100" kern="1200"/>
        </a:p>
      </dsp:txBody>
      <dsp:txXfrm>
        <a:off x="7470105" y="2177126"/>
        <a:ext cx="1589062" cy="825567"/>
      </dsp:txXfrm>
    </dsp:sp>
    <dsp:sp modelId="{C468D035-91E4-4F8F-A356-188B5B2764E8}">
      <dsp:nvSpPr>
        <dsp:cNvPr id="0" name=""/>
        <dsp:cNvSpPr/>
      </dsp:nvSpPr>
      <dsp:spPr>
        <a:xfrm>
          <a:off x="9774246" y="1190110"/>
          <a:ext cx="715078" cy="7150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33B54-2050-4032-B081-D4E28DD87846}">
      <dsp:nvSpPr>
        <dsp:cNvPr id="0" name=""/>
        <dsp:cNvSpPr/>
      </dsp:nvSpPr>
      <dsp:spPr>
        <a:xfrm>
          <a:off x="9337254" y="2177126"/>
          <a:ext cx="1589062" cy="82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/>
            <a:t>Indicadores: número de jóvenes capacitados, aumento en áreas protegidas comunitarias.</a:t>
          </a:r>
          <a:br>
            <a:rPr lang="es-CO" sz="1100" kern="1200"/>
          </a:br>
          <a:br>
            <a:rPr lang="es-CO" sz="1100" kern="1200"/>
          </a:br>
          <a:endParaRPr lang="en-US" sz="1100" kern="1200"/>
        </a:p>
      </dsp:txBody>
      <dsp:txXfrm>
        <a:off x="9337254" y="2177126"/>
        <a:ext cx="1589062" cy="825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72C7F-2C31-FE45-953F-5F5B6D0C179C}" type="datetimeFigureOut">
              <a:rPr lang="es-CO" smtClean="0"/>
              <a:t>19/07/25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14F1B-542F-2742-B49E-2422C2A925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915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14F1B-542F-2742-B49E-2422C2A9259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114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7B0E1-4690-6B87-500C-434EF7218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1362C4-7D8F-D645-C2D8-2FEDC5923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B47D60-B7AE-AF06-46F3-8100002C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0FE4-2C0B-2145-A851-CC97961D35BA}" type="datetimeFigureOut">
              <a:rPr lang="es-CO" smtClean="0"/>
              <a:t>18/07/25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B2ADE6-6446-337F-6B6D-FE88C447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AEE346-CAA0-BBDB-289B-000E681E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C95D-833B-6948-8C15-F658DD8F08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016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099D5-2171-B941-0A35-9AE15646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F4BC72-C2A1-B71E-248B-6E2D54858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FA3CAA-5451-3DD2-92B6-70C0C1D8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0FE4-2C0B-2145-A851-CC97961D35BA}" type="datetimeFigureOut">
              <a:rPr lang="es-CO" smtClean="0"/>
              <a:t>18/07/25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4FB378-F4FB-5E82-E6BC-49F8799C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D085EC-A616-ED76-F496-E64F5D8B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C95D-833B-6948-8C15-F658DD8F08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297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1061CB-4164-EA3A-6170-795827076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9275C3-FC03-A551-C86F-AF70C173A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8F95BF-FD5F-46E0-6039-3060FE64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0FE4-2C0B-2145-A851-CC97961D35BA}" type="datetimeFigureOut">
              <a:rPr lang="es-CO" smtClean="0"/>
              <a:t>18/07/25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EF9B4-0F21-ED84-0A5D-FB70AB40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F96FD-9209-FF2A-5628-9FD07B7C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C95D-833B-6948-8C15-F658DD8F08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96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3A490-4B70-ACE0-2C60-B6955231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B2FF3-61B8-6155-4454-BED8FD61C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8EF2EC-2CC6-F6C5-5CB1-6C46C950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0FE4-2C0B-2145-A851-CC97961D35BA}" type="datetimeFigureOut">
              <a:rPr lang="es-CO" smtClean="0"/>
              <a:t>18/07/25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F609E6-3D6A-8450-13B9-9F9AA61B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564AB2-FCBA-E14D-4803-E0081B72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C95D-833B-6948-8C15-F658DD8F08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009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37E20-8C2D-6202-B787-C5EF4E1C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870797-1F0B-057B-B8B5-74FFC3530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F445-AE0C-55B0-AF3E-0E793F43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0FE4-2C0B-2145-A851-CC97961D35BA}" type="datetimeFigureOut">
              <a:rPr lang="es-CO" smtClean="0"/>
              <a:t>18/07/25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2BB0CB-26FF-5B60-6425-6CBCAD37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8E11AA-A232-5BAA-A9BE-546973F1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C95D-833B-6948-8C15-F658DD8F08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384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22E45-60A7-5A5F-7525-F2A1B0C0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3F0743-51FD-4123-D0C6-ACD4CB381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0F3C9A-8C70-B452-C15B-ADC47F70C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67FCB1-61FB-1C88-E139-DC760E85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0FE4-2C0B-2145-A851-CC97961D35BA}" type="datetimeFigureOut">
              <a:rPr lang="es-CO" smtClean="0"/>
              <a:t>18/07/25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B304A5-D2A6-DE53-1992-4F34D943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D98A99-2CC6-DC2B-4382-56716579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C95D-833B-6948-8C15-F658DD8F08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2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7C1A4-F082-ACDD-CD12-2BD13F47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0D164-BD40-971D-43DC-52EABB51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8F215D-268E-1EEB-8BE8-7ED3CF56B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015923-69E7-DDFD-8687-7DE582FF4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4DFAEC-13B8-27CB-43EB-C40F5D45B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220A29-96AD-D5EC-8D02-296584A0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0FE4-2C0B-2145-A851-CC97961D35BA}" type="datetimeFigureOut">
              <a:rPr lang="es-CO" smtClean="0"/>
              <a:t>18/07/25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1941F9-5500-C096-9B90-A31E18AD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8C5A97-40A9-0922-7703-ABB8105D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C95D-833B-6948-8C15-F658DD8F08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28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8544C-4308-2B58-C3C6-EA9F3AAE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99C53B-8A95-1ED3-F22A-7FCD8144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0FE4-2C0B-2145-A851-CC97961D35BA}" type="datetimeFigureOut">
              <a:rPr lang="es-CO" smtClean="0"/>
              <a:t>18/07/25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5D0C97-511C-8466-1281-C791C06B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325169-7DD7-92C8-D6C9-140A9DA9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C95D-833B-6948-8C15-F658DD8F08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246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B73D7C-F228-4E3B-78D8-1C8FECB3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0FE4-2C0B-2145-A851-CC97961D35BA}" type="datetimeFigureOut">
              <a:rPr lang="es-CO" smtClean="0"/>
              <a:t>18/07/25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1E3726-F71D-390E-495D-86421855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D12D4F-FD99-A632-86B3-EB1CB59D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C95D-833B-6948-8C15-F658DD8F08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599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37618-ECC8-BBD1-AF0A-8E9AF196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26A87-0600-5759-2C05-1803763F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8DF020-8539-5CBB-FBEC-5A97CA906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CDC43B-4B93-19EC-0CAA-23702996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0FE4-2C0B-2145-A851-CC97961D35BA}" type="datetimeFigureOut">
              <a:rPr lang="es-CO" smtClean="0"/>
              <a:t>18/07/25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73CA0C-962F-0069-EC6E-6C24EBC3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A3ED96-977C-6F34-23BF-D3E199FA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C95D-833B-6948-8C15-F658DD8F08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40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23762-ED31-E543-1D64-05A01BBD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CD86A3-9856-725F-BD5C-20D0AC9F0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FF9B40-98F7-FD34-BE29-FB5A47331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E9A74F-9711-1FA6-1388-8EA74C91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0FE4-2C0B-2145-A851-CC97961D35BA}" type="datetimeFigureOut">
              <a:rPr lang="es-CO" smtClean="0"/>
              <a:t>18/07/25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DD5A4-7B81-B67B-0B15-A4DA26F6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03CAB4-E078-E13A-5279-A20C01CF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C95D-833B-6948-8C15-F658DD8F08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230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484C55-F4F8-75BE-BBE4-DB01677B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C98B61-A295-6EC1-AAFA-3C746881E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4BE18C-B29F-8391-B9D9-5554D4D80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20FE4-2C0B-2145-A851-CC97961D35BA}" type="datetimeFigureOut">
              <a:rPr lang="es-CO" smtClean="0"/>
              <a:t>18/07/25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29E60F-FA58-0FF0-0182-B7FC8B99B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C9FCED-1E73-0A28-84D6-6E3FC2CA5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CC95D-833B-6948-8C15-F658DD8F08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558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CC6952-3163-90FA-00E8-DD02D1D8F3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3068E3-E5A5-78F9-E513-ADBB3AE23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O" sz="5200" b="1">
                <a:solidFill>
                  <a:srgbClr val="FFFFFF"/>
                </a:solidFill>
              </a:rPr>
              <a:t>Teoría del Cambio: diseñar con sentido, transformar con propósito</a:t>
            </a:r>
            <a:endParaRPr lang="es-CO" sz="520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6F9CCE-959C-4AE4-6C72-C089606D4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O">
                <a:solidFill>
                  <a:srgbClr val="FFFFFF"/>
                </a:solidFill>
              </a:rPr>
              <a:t>Deivis Fernando Rueda Diaz</a:t>
            </a:r>
          </a:p>
        </p:txBody>
      </p:sp>
    </p:spTree>
    <p:extLst>
      <p:ext uri="{BB962C8B-B14F-4D97-AF65-F5344CB8AC3E}">
        <p14:creationId xmlns:p14="http://schemas.microsoft.com/office/powerpoint/2010/main" val="68368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87F7CC-49FC-8F55-B0EF-5065E002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O" sz="4000">
                <a:solidFill>
                  <a:srgbClr val="FFFFFF"/>
                </a:solidFill>
              </a:rPr>
              <a:t>Paso 6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18D788D-A021-1A06-48D8-65779D933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0936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53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534321-D638-853F-78D0-AE0B640F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O" sz="4000">
                <a:solidFill>
                  <a:srgbClr val="FFFFFF"/>
                </a:solidFill>
              </a:rPr>
              <a:t>Paso 7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AB4D939-6B1C-9DF8-A180-A0DDD3D2E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20817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18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9BFF86-FCCD-BFD3-B04C-3F1CC87D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CO" sz="4000" b="1">
                <a:solidFill>
                  <a:srgbClr val="FFFFFF"/>
                </a:solidFill>
              </a:rPr>
              <a:t>Caso ilustrativo</a:t>
            </a:r>
            <a:endParaRPr lang="es-CO" sz="400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4F2524D-04BC-2FD4-D90E-72CF47889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77567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006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5054AA-A820-12FF-CDCC-ADF747D1D4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28" r="896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2159FA-AD0A-3045-B7B3-0B6C4A43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2394444"/>
            <a:ext cx="4409661" cy="2893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i="1" dirty="0"/>
              <a:t>“Tener una teoría del cambio no garantiza el cambio, pero sí garantiza que pensemos con intención, escuchemos con humildad y actuemos con coherencia.”</a:t>
            </a:r>
            <a:endParaRPr lang="es-CO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075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5B8B47-04C9-C7AC-3ABE-FD36D461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674" b="35731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9F1177-8D13-8B80-2164-AEAB4372A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" y="4202822"/>
            <a:ext cx="10641495" cy="19461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O" dirty="0"/>
              <a:t>La Teoría del Cambio (</a:t>
            </a:r>
            <a:r>
              <a:rPr lang="es-CO" dirty="0" err="1"/>
              <a:t>TdC</a:t>
            </a:r>
            <a:r>
              <a:rPr lang="es-CO" dirty="0"/>
              <a:t>) es una herramienta de planificación estratégica que permite visualizar cómo se espera generar un cambio en una situación determinada, a partir de una secuencia lógica de acciones, supuestos y condiciones necesarias.</a:t>
            </a:r>
            <a:endParaRPr lang="es-CO" b="0" dirty="0">
              <a:effectLst/>
            </a:endParaRPr>
          </a:p>
          <a:p>
            <a:pPr marL="0" indent="0">
              <a:buNone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71900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E7861-11B8-3BE0-631A-40D483C8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/>
              <a:t>Componentes clave:</a:t>
            </a:r>
            <a:endParaRPr lang="es-CO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F857276-26DD-AE2B-BAEA-A757C19A2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4328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511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76219A-510F-B124-5F96-45252769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CO" sz="5000" b="1"/>
              <a:t>Usos principales:</a:t>
            </a:r>
            <a:endParaRPr lang="es-CO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ACA01-A531-C698-47BF-BBAEB567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7" y="1215236"/>
            <a:ext cx="6224335" cy="4284952"/>
          </a:xfrm>
        </p:spPr>
        <p:txBody>
          <a:bodyPr anchor="ctr">
            <a:normAutofit fontScale="92500" lnSpcReduction="20000"/>
          </a:bodyPr>
          <a:lstStyle/>
          <a:p>
            <a:pPr fontAlgn="base"/>
            <a:r>
              <a:rPr lang="es-CO" sz="2400" dirty="0"/>
              <a:t>Diseñar y planear con claridad.</a:t>
            </a:r>
            <a:br>
              <a:rPr lang="es-CO" sz="2400" dirty="0"/>
            </a:br>
            <a:endParaRPr lang="es-CO" sz="2400" dirty="0"/>
          </a:p>
          <a:p>
            <a:pPr fontAlgn="base"/>
            <a:r>
              <a:rPr lang="es-CO" sz="2400" dirty="0"/>
              <a:t>Comunicar la lógica del proyecto a otros (aliados, donantes, comunidades).</a:t>
            </a:r>
            <a:br>
              <a:rPr lang="es-CO" sz="2400" dirty="0"/>
            </a:br>
            <a:endParaRPr lang="es-CO" sz="2400" dirty="0"/>
          </a:p>
          <a:p>
            <a:pPr fontAlgn="base"/>
            <a:r>
              <a:rPr lang="es-CO" sz="2400" dirty="0"/>
              <a:t>Monitorear avances y corregir el rumbo.</a:t>
            </a:r>
            <a:br>
              <a:rPr lang="es-CO" sz="2400" dirty="0"/>
            </a:br>
            <a:endParaRPr lang="es-CO" sz="2400" dirty="0"/>
          </a:p>
          <a:p>
            <a:pPr fontAlgn="base"/>
            <a:r>
              <a:rPr lang="es-CO" sz="2400" dirty="0"/>
              <a:t>Evaluar el impacto real.</a:t>
            </a:r>
            <a:br>
              <a:rPr lang="es-CO" sz="2400" dirty="0"/>
            </a:br>
            <a:endParaRPr lang="es-CO" sz="2400" dirty="0"/>
          </a:p>
          <a:p>
            <a:pPr fontAlgn="base"/>
            <a:r>
              <a:rPr lang="es-CO" sz="2400" dirty="0"/>
              <a:t>Fortalecer la participación colectiva.</a:t>
            </a:r>
            <a:br>
              <a:rPr lang="es-CO" sz="2400" dirty="0"/>
            </a:br>
            <a:endParaRPr lang="es-CO" sz="2400" dirty="0"/>
          </a:p>
          <a:p>
            <a:r>
              <a:rPr lang="es-CO" sz="2400" b="1" dirty="0"/>
              <a:t>Ejemplo práctico breve:</a:t>
            </a:r>
            <a:r>
              <a:rPr lang="es-CO" sz="2400" dirty="0"/>
              <a:t> una ONG que busca reducir violencia de género en adolescentes en comunidades rurales.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406405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DDF241-C093-BD29-4363-A9C6EA75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O" sz="4000">
                <a:solidFill>
                  <a:srgbClr val="FFFFFF"/>
                </a:solidFill>
              </a:rPr>
              <a:t>Paso 1</a:t>
            </a:r>
          </a:p>
        </p:txBody>
      </p:sp>
      <p:graphicFrame>
        <p:nvGraphicFramePr>
          <p:cNvPr id="20" name="Marcador de contenido 2">
            <a:extLst>
              <a:ext uri="{FF2B5EF4-FFF2-40B4-BE49-F238E27FC236}">
                <a16:creationId xmlns:a16="http://schemas.microsoft.com/office/drawing/2014/main" id="{DB7142E4-EEE2-C9A5-D741-2E3F0BB21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38557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7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1E4959-E683-E53A-CCDE-529DDCF2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O" sz="4000">
                <a:solidFill>
                  <a:srgbClr val="FFFFFF"/>
                </a:solidFill>
              </a:rPr>
              <a:t>Paso 2</a:t>
            </a:r>
          </a:p>
        </p:txBody>
      </p:sp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427C589F-22D6-9CB8-C8A2-3D2CC8565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4735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BB2EF6-2D81-7F9D-1AA4-729E0802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O" sz="4000">
                <a:solidFill>
                  <a:srgbClr val="FFFFFF"/>
                </a:solidFill>
              </a:rPr>
              <a:t>Paso 3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B00379DA-A6A4-43F8-8342-F1D53C26A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50667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4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2E7E4F-05DE-BF9A-84E5-6AEA4C33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O" sz="4000">
                <a:solidFill>
                  <a:srgbClr val="FFFFFF"/>
                </a:solidFill>
              </a:rPr>
              <a:t>Paso 4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F2B3B3B3-D15D-24CD-D63F-0C06ED037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53444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05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DFBF8F-8207-BACF-A7A2-46F12E1A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CO" sz="4000">
                <a:solidFill>
                  <a:srgbClr val="FFFFFF"/>
                </a:solidFill>
              </a:rPr>
              <a:t>Paso 5</a:t>
            </a:r>
          </a:p>
        </p:txBody>
      </p:sp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B4BBF25B-A7E7-09CE-2A67-C09596E880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90958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794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397</Words>
  <Application>Microsoft Macintosh PowerPoint</Application>
  <PresentationFormat>Panorámica</PresentationFormat>
  <Paragraphs>48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de Office</vt:lpstr>
      <vt:lpstr>Teoría del Cambio: diseñar con sentido, transformar con propósito</vt:lpstr>
      <vt:lpstr>Presentación de PowerPoint</vt:lpstr>
      <vt:lpstr>Componentes clave:</vt:lpstr>
      <vt:lpstr>Usos principales:</vt:lpstr>
      <vt:lpstr>Paso 1</vt:lpstr>
      <vt:lpstr>Paso 2</vt:lpstr>
      <vt:lpstr>Paso 3</vt:lpstr>
      <vt:lpstr>Paso 4</vt:lpstr>
      <vt:lpstr>Paso 5</vt:lpstr>
      <vt:lpstr>Paso 6</vt:lpstr>
      <vt:lpstr>Paso 7</vt:lpstr>
      <vt:lpstr>Caso ilustrativo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Fernando Rueda</dc:creator>
  <cp:lastModifiedBy>Fernando Rueda</cp:lastModifiedBy>
  <cp:revision>4</cp:revision>
  <dcterms:created xsi:type="dcterms:W3CDTF">2025-07-18T15:16:00Z</dcterms:created>
  <dcterms:modified xsi:type="dcterms:W3CDTF">2025-07-19T14:01:06Z</dcterms:modified>
</cp:coreProperties>
</file>