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Lst>
  <p:sldSz cx="18288000" cy="10287000"/>
  <p:notesSz cx="6858000" cy="9144000"/>
  <p:embeddedFontLst>
    <p:embeddedFont>
      <p:font typeface="Apricots" charset="1" panose="00000000000000000000"/>
      <p:regular r:id="rId14"/>
    </p:embeddedFont>
    <p:embeddedFont>
      <p:font typeface="Dekko" charset="1" panose="00000500000000000000"/>
      <p:regular r:id="rId15"/>
    </p:embeddedFont>
    <p:embeddedFont>
      <p:font typeface="Mansalva" charset="1" panose="00000000000000000000"/>
      <p:regular r:id="rId16"/>
    </p:embeddedFont>
    <p:embeddedFont>
      <p:font typeface="Architects Daughter" charset="1" panose="00000000000000000000"/>
      <p:regular r:id="rId17"/>
    </p:embeddedFont>
    <p:embeddedFont>
      <p:font typeface="FF Providence Sans" charset="1" panose="04010505020101010101"/>
      <p:regular r:id="rId18"/>
    </p:embeddedFont>
    <p:embeddedFont>
      <p:font typeface="Walter Turncoat" charset="1" panose="02000000000000000000"/>
      <p:regular r:id="rId19"/>
    </p:embeddedFont>
    <p:embeddedFont>
      <p:font typeface="Lacquer" charset="1" panose="00000000000000000000"/>
      <p:regular r:id="rId20"/>
    </p:embeddedFont>
    <p:embeddedFont>
      <p:font typeface="Schoolbell" charset="1" panose="0200000000000000000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2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4F4"/>
        </a:solidFill>
      </p:bgPr>
    </p:bg>
    <p:spTree>
      <p:nvGrpSpPr>
        <p:cNvPr id="1" name=""/>
        <p:cNvGrpSpPr/>
        <p:nvPr/>
      </p:nvGrpSpPr>
      <p:grpSpPr>
        <a:xfrm>
          <a:off x="0" y="0"/>
          <a:ext cx="0" cy="0"/>
          <a:chOff x="0" y="0"/>
          <a:chExt cx="0" cy="0"/>
        </a:xfrm>
      </p:grpSpPr>
      <p:sp>
        <p:nvSpPr>
          <p:cNvPr name="Freeform 2" id="2"/>
          <p:cNvSpPr/>
          <p:nvPr/>
        </p:nvSpPr>
        <p:spPr>
          <a:xfrm flipH="false" flipV="false" rot="-123417">
            <a:off x="3996945" y="699129"/>
            <a:ext cx="10725731" cy="15815421"/>
          </a:xfrm>
          <a:custGeom>
            <a:avLst/>
            <a:gdLst/>
            <a:ahLst/>
            <a:cxnLst/>
            <a:rect r="r" b="b" t="t" l="l"/>
            <a:pathLst>
              <a:path h="15815421" w="10725731">
                <a:moveTo>
                  <a:pt x="0" y="0"/>
                </a:moveTo>
                <a:lnTo>
                  <a:pt x="10725731" y="0"/>
                </a:lnTo>
                <a:lnTo>
                  <a:pt x="10725731" y="15815421"/>
                </a:lnTo>
                <a:lnTo>
                  <a:pt x="0" y="15815421"/>
                </a:lnTo>
                <a:lnTo>
                  <a:pt x="0" y="0"/>
                </a:lnTo>
                <a:close/>
              </a:path>
            </a:pathLst>
          </a:custGeom>
          <a:blipFill>
            <a:blip r:embed="rId2">
              <a:alphaModFix amt="50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3" id="3"/>
          <p:cNvSpPr/>
          <p:nvPr/>
        </p:nvSpPr>
        <p:spPr>
          <a:xfrm flipH="false" flipV="false" rot="634472">
            <a:off x="14850772" y="4339467"/>
            <a:ext cx="2653658" cy="1741765"/>
          </a:xfrm>
          <a:custGeom>
            <a:avLst/>
            <a:gdLst/>
            <a:ahLst/>
            <a:cxnLst/>
            <a:rect r="r" b="b" t="t" l="l"/>
            <a:pathLst>
              <a:path h="1741765" w="2653658">
                <a:moveTo>
                  <a:pt x="0" y="0"/>
                </a:moveTo>
                <a:lnTo>
                  <a:pt x="2653658" y="0"/>
                </a:lnTo>
                <a:lnTo>
                  <a:pt x="2653658" y="1741765"/>
                </a:lnTo>
                <a:lnTo>
                  <a:pt x="0" y="1741765"/>
                </a:lnTo>
                <a:lnTo>
                  <a:pt x="0" y="0"/>
                </a:lnTo>
                <a:close/>
              </a:path>
            </a:pathLst>
          </a:custGeom>
          <a:blipFill>
            <a:blip r:embed="rId4">
              <a:alphaModFix amt="5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28766" y="3364368"/>
            <a:ext cx="2852925" cy="2188971"/>
          </a:xfrm>
          <a:custGeom>
            <a:avLst/>
            <a:gdLst/>
            <a:ahLst/>
            <a:cxnLst/>
            <a:rect r="r" b="b" t="t" l="l"/>
            <a:pathLst>
              <a:path h="2188971" w="2852925">
                <a:moveTo>
                  <a:pt x="0" y="0"/>
                </a:moveTo>
                <a:lnTo>
                  <a:pt x="2852924" y="0"/>
                </a:lnTo>
                <a:lnTo>
                  <a:pt x="2852924" y="2188972"/>
                </a:lnTo>
                <a:lnTo>
                  <a:pt x="0" y="2188972"/>
                </a:lnTo>
                <a:lnTo>
                  <a:pt x="0" y="0"/>
                </a:lnTo>
                <a:close/>
              </a:path>
            </a:pathLst>
          </a:custGeom>
          <a:blipFill>
            <a:blip r:embed="rId6">
              <a:alphaModFix amt="50000"/>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5" id="5"/>
          <p:cNvSpPr/>
          <p:nvPr/>
        </p:nvSpPr>
        <p:spPr>
          <a:xfrm flipH="false" flipV="false" rot="673689">
            <a:off x="1149236" y="7738815"/>
            <a:ext cx="2469531" cy="1736050"/>
          </a:xfrm>
          <a:custGeom>
            <a:avLst/>
            <a:gdLst/>
            <a:ahLst/>
            <a:cxnLst/>
            <a:rect r="r" b="b" t="t" l="l"/>
            <a:pathLst>
              <a:path h="1736050" w="2469531">
                <a:moveTo>
                  <a:pt x="0" y="0"/>
                </a:moveTo>
                <a:lnTo>
                  <a:pt x="2469531" y="0"/>
                </a:lnTo>
                <a:lnTo>
                  <a:pt x="2469531" y="1736049"/>
                </a:lnTo>
                <a:lnTo>
                  <a:pt x="0" y="1736049"/>
                </a:lnTo>
                <a:lnTo>
                  <a:pt x="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5353206" y="7352206"/>
            <a:ext cx="2934794" cy="2934794"/>
          </a:xfrm>
          <a:custGeom>
            <a:avLst/>
            <a:gdLst/>
            <a:ahLst/>
            <a:cxnLst/>
            <a:rect r="r" b="b" t="t" l="l"/>
            <a:pathLst>
              <a:path h="2934794" w="2934794">
                <a:moveTo>
                  <a:pt x="0" y="0"/>
                </a:moveTo>
                <a:lnTo>
                  <a:pt x="2934794" y="0"/>
                </a:lnTo>
                <a:lnTo>
                  <a:pt x="2934794" y="2934794"/>
                </a:lnTo>
                <a:lnTo>
                  <a:pt x="0" y="2934794"/>
                </a:lnTo>
                <a:lnTo>
                  <a:pt x="0" y="0"/>
                </a:lnTo>
                <a:close/>
              </a:path>
            </a:pathLst>
          </a:custGeom>
          <a:blipFill>
            <a:blip r:embed="rId10">
              <a:alphaModFix amt="70000"/>
            </a:blip>
            <a:stretch>
              <a:fillRect l="0" t="0" r="0" b="0"/>
            </a:stretch>
          </a:blipFill>
        </p:spPr>
      </p:sp>
      <p:sp>
        <p:nvSpPr>
          <p:cNvPr name="Freeform 7" id="7"/>
          <p:cNvSpPr/>
          <p:nvPr/>
        </p:nvSpPr>
        <p:spPr>
          <a:xfrm flipH="false" flipV="false" rot="0">
            <a:off x="16155578" y="2393750"/>
            <a:ext cx="1431332" cy="1717016"/>
          </a:xfrm>
          <a:custGeom>
            <a:avLst/>
            <a:gdLst/>
            <a:ahLst/>
            <a:cxnLst/>
            <a:rect r="r" b="b" t="t" l="l"/>
            <a:pathLst>
              <a:path h="1717016" w="1431332">
                <a:moveTo>
                  <a:pt x="0" y="0"/>
                </a:moveTo>
                <a:lnTo>
                  <a:pt x="1431332" y="0"/>
                </a:lnTo>
                <a:lnTo>
                  <a:pt x="1431332" y="1717015"/>
                </a:lnTo>
                <a:lnTo>
                  <a:pt x="0" y="171701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8" id="8"/>
          <p:cNvSpPr/>
          <p:nvPr/>
        </p:nvSpPr>
        <p:spPr>
          <a:xfrm flipH="true" flipV="false" rot="0">
            <a:off x="720884" y="5834011"/>
            <a:ext cx="661100" cy="951846"/>
          </a:xfrm>
          <a:custGeom>
            <a:avLst/>
            <a:gdLst/>
            <a:ahLst/>
            <a:cxnLst/>
            <a:rect r="r" b="b" t="t" l="l"/>
            <a:pathLst>
              <a:path h="951846" w="661100">
                <a:moveTo>
                  <a:pt x="661100" y="0"/>
                </a:moveTo>
                <a:lnTo>
                  <a:pt x="0" y="0"/>
                </a:lnTo>
                <a:lnTo>
                  <a:pt x="0" y="951846"/>
                </a:lnTo>
                <a:lnTo>
                  <a:pt x="661100" y="951846"/>
                </a:lnTo>
                <a:lnTo>
                  <a:pt x="66110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9" id="9"/>
          <p:cNvSpPr/>
          <p:nvPr/>
        </p:nvSpPr>
        <p:spPr>
          <a:xfrm flipH="false" flipV="false" rot="9379196">
            <a:off x="4385867" y="7961095"/>
            <a:ext cx="1431332" cy="1717016"/>
          </a:xfrm>
          <a:custGeom>
            <a:avLst/>
            <a:gdLst/>
            <a:ahLst/>
            <a:cxnLst/>
            <a:rect r="r" b="b" t="t" l="l"/>
            <a:pathLst>
              <a:path h="1717016" w="1431332">
                <a:moveTo>
                  <a:pt x="0" y="0"/>
                </a:moveTo>
                <a:lnTo>
                  <a:pt x="1431332" y="0"/>
                </a:lnTo>
                <a:lnTo>
                  <a:pt x="1431332" y="1717016"/>
                </a:lnTo>
                <a:lnTo>
                  <a:pt x="0" y="171701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0" id="10"/>
          <p:cNvSpPr/>
          <p:nvPr/>
        </p:nvSpPr>
        <p:spPr>
          <a:xfrm flipH="true" flipV="false" rot="0">
            <a:off x="2951140" y="899764"/>
            <a:ext cx="661100" cy="951846"/>
          </a:xfrm>
          <a:custGeom>
            <a:avLst/>
            <a:gdLst/>
            <a:ahLst/>
            <a:cxnLst/>
            <a:rect r="r" b="b" t="t" l="l"/>
            <a:pathLst>
              <a:path h="951846" w="661100">
                <a:moveTo>
                  <a:pt x="661101" y="0"/>
                </a:moveTo>
                <a:lnTo>
                  <a:pt x="0" y="0"/>
                </a:lnTo>
                <a:lnTo>
                  <a:pt x="0" y="951846"/>
                </a:lnTo>
                <a:lnTo>
                  <a:pt x="661101" y="951846"/>
                </a:lnTo>
                <a:lnTo>
                  <a:pt x="661101"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1" id="11"/>
          <p:cNvSpPr/>
          <p:nvPr/>
        </p:nvSpPr>
        <p:spPr>
          <a:xfrm flipH="true" flipV="false" rot="0">
            <a:off x="15353206" y="7116958"/>
            <a:ext cx="661100" cy="951846"/>
          </a:xfrm>
          <a:custGeom>
            <a:avLst/>
            <a:gdLst/>
            <a:ahLst/>
            <a:cxnLst/>
            <a:rect r="r" b="b" t="t" l="l"/>
            <a:pathLst>
              <a:path h="951846" w="661100">
                <a:moveTo>
                  <a:pt x="661100" y="0"/>
                </a:moveTo>
                <a:lnTo>
                  <a:pt x="0" y="0"/>
                </a:lnTo>
                <a:lnTo>
                  <a:pt x="0" y="951847"/>
                </a:lnTo>
                <a:lnTo>
                  <a:pt x="661100" y="951847"/>
                </a:lnTo>
                <a:lnTo>
                  <a:pt x="66110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2" id="12"/>
          <p:cNvSpPr txBox="true"/>
          <p:nvPr/>
        </p:nvSpPr>
        <p:spPr>
          <a:xfrm rot="-126821">
            <a:off x="5162936" y="1521336"/>
            <a:ext cx="7962128" cy="3476515"/>
          </a:xfrm>
          <a:prstGeom prst="rect">
            <a:avLst/>
          </a:prstGeom>
        </p:spPr>
        <p:txBody>
          <a:bodyPr anchor="t" rtlCol="false" tIns="0" lIns="0" bIns="0" rIns="0">
            <a:spAutoFit/>
          </a:bodyPr>
          <a:lstStyle/>
          <a:p>
            <a:pPr algn="ctr">
              <a:lnSpc>
                <a:spcPts val="11399"/>
              </a:lnSpc>
            </a:pPr>
            <a:r>
              <a:rPr lang="en-US" sz="9499">
                <a:solidFill>
                  <a:srgbClr val="FFF4F4"/>
                </a:solidFill>
                <a:latin typeface="Apricots"/>
                <a:ea typeface="Apricots"/>
                <a:cs typeface="Apricots"/>
                <a:sym typeface="Apricots"/>
              </a:rPr>
              <a:t>Prayer for:</a:t>
            </a:r>
          </a:p>
          <a:p>
            <a:pPr algn="ctr">
              <a:lnSpc>
                <a:spcPts val="7200"/>
              </a:lnSpc>
            </a:pPr>
          </a:p>
          <a:p>
            <a:pPr algn="ctr">
              <a:lnSpc>
                <a:spcPts val="8880"/>
              </a:lnSpc>
            </a:pPr>
          </a:p>
        </p:txBody>
      </p:sp>
      <p:sp>
        <p:nvSpPr>
          <p:cNvPr name="TextBox 13" id="13"/>
          <p:cNvSpPr txBox="true"/>
          <p:nvPr/>
        </p:nvSpPr>
        <p:spPr>
          <a:xfrm rot="-97498">
            <a:off x="4483098" y="3267031"/>
            <a:ext cx="9476795" cy="3505288"/>
          </a:xfrm>
          <a:prstGeom prst="rect">
            <a:avLst/>
          </a:prstGeom>
        </p:spPr>
        <p:txBody>
          <a:bodyPr anchor="t" rtlCol="false" tIns="0" lIns="0" bIns="0" rIns="0">
            <a:spAutoFit/>
          </a:bodyPr>
          <a:lstStyle/>
          <a:p>
            <a:pPr algn="ctr">
              <a:lnSpc>
                <a:spcPts val="6959"/>
              </a:lnSpc>
            </a:pPr>
            <a:r>
              <a:rPr lang="en-US" sz="5799">
                <a:solidFill>
                  <a:srgbClr val="934E5F"/>
                </a:solidFill>
                <a:latin typeface="Dekko"/>
                <a:ea typeface="Dekko"/>
                <a:cs typeface="Dekko"/>
                <a:sym typeface="Dekko"/>
              </a:rPr>
              <a:t>SDG 5: Gender Equality</a:t>
            </a:r>
          </a:p>
          <a:p>
            <a:pPr algn="ctr">
              <a:lnSpc>
                <a:spcPts val="6959"/>
              </a:lnSpc>
            </a:pPr>
            <a:r>
              <a:rPr lang="en-US" sz="5799">
                <a:solidFill>
                  <a:srgbClr val="DC1C91"/>
                </a:solidFill>
                <a:latin typeface="Dekko"/>
                <a:ea typeface="Dekko"/>
                <a:cs typeface="Dekko"/>
                <a:sym typeface="Dekko"/>
              </a:rPr>
              <a:t>ODS 5: Igualdad de género</a:t>
            </a:r>
          </a:p>
          <a:p>
            <a:pPr algn="ctr">
              <a:lnSpc>
                <a:spcPts val="6959"/>
              </a:lnSpc>
            </a:pPr>
            <a:r>
              <a:rPr lang="en-US" sz="5799">
                <a:solidFill>
                  <a:srgbClr val="E87116"/>
                </a:solidFill>
                <a:latin typeface="Dekko"/>
                <a:ea typeface="Dekko"/>
                <a:cs typeface="Dekko"/>
                <a:sym typeface="Dekko"/>
              </a:rPr>
              <a:t>ODD 5 : Égalité entre les sexes</a:t>
            </a:r>
          </a:p>
          <a:p>
            <a:pPr algn="ctr">
              <a:lnSpc>
                <a:spcPts val="6959"/>
              </a:lnSpc>
            </a:pPr>
            <a:r>
              <a:rPr lang="en-US" sz="5799">
                <a:solidFill>
                  <a:srgbClr val="5E17EB"/>
                </a:solidFill>
                <a:latin typeface="Dekko"/>
                <a:ea typeface="Dekko"/>
                <a:cs typeface="Dekko"/>
                <a:sym typeface="Dekko"/>
              </a:rPr>
              <a:t>ODS 5: Igualdade de género</a:t>
            </a:r>
          </a:p>
        </p:txBody>
      </p:sp>
      <p:sp>
        <p:nvSpPr>
          <p:cNvPr name="TextBox 14" id="14"/>
          <p:cNvSpPr txBox="true"/>
          <p:nvPr/>
        </p:nvSpPr>
        <p:spPr>
          <a:xfrm rot="-168873">
            <a:off x="5535663" y="1101242"/>
            <a:ext cx="6755193" cy="596899"/>
          </a:xfrm>
          <a:prstGeom prst="rect">
            <a:avLst/>
          </a:prstGeom>
        </p:spPr>
        <p:txBody>
          <a:bodyPr anchor="t" rtlCol="false" tIns="0" lIns="0" bIns="0" rIns="0">
            <a:spAutoFit/>
          </a:bodyPr>
          <a:lstStyle/>
          <a:p>
            <a:pPr algn="ctr">
              <a:lnSpc>
                <a:spcPts val="4900"/>
              </a:lnSpc>
            </a:pPr>
            <a:r>
              <a:rPr lang="en-US" sz="3500">
                <a:solidFill>
                  <a:srgbClr val="FFF4F4"/>
                </a:solidFill>
                <a:latin typeface="Dekko"/>
                <a:ea typeface="Dekko"/>
                <a:cs typeface="Dekko"/>
                <a:sym typeface="Dekko"/>
              </a:rPr>
              <a:t>14 March 2024</a:t>
            </a:r>
          </a:p>
        </p:txBody>
      </p:sp>
      <p:sp>
        <p:nvSpPr>
          <p:cNvPr name="TextBox 15" id="15"/>
          <p:cNvSpPr txBox="true"/>
          <p:nvPr/>
        </p:nvSpPr>
        <p:spPr>
          <a:xfrm rot="355739">
            <a:off x="10852464" y="7897499"/>
            <a:ext cx="3449796" cy="1552707"/>
          </a:xfrm>
          <a:prstGeom prst="rect">
            <a:avLst/>
          </a:prstGeom>
        </p:spPr>
        <p:txBody>
          <a:bodyPr anchor="t" rtlCol="false" tIns="0" lIns="0" bIns="0" rIns="0">
            <a:spAutoFit/>
          </a:bodyPr>
          <a:lstStyle/>
          <a:p>
            <a:pPr algn="ctr" marL="0" indent="0" lvl="0">
              <a:lnSpc>
                <a:spcPts val="4079"/>
              </a:lnSpc>
            </a:pPr>
            <a:r>
              <a:rPr lang="en-US" sz="3399">
                <a:solidFill>
                  <a:srgbClr val="FF2DB0">
                    <a:alpha val="63922"/>
                  </a:srgbClr>
                </a:solidFill>
                <a:latin typeface="Apricots"/>
                <a:ea typeface="Apricots"/>
                <a:cs typeface="Apricots"/>
                <a:sym typeface="Apricots"/>
              </a:rPr>
              <a:t>los derechos de las mujeres son derechos humanos </a:t>
            </a:r>
          </a:p>
        </p:txBody>
      </p:sp>
      <p:sp>
        <p:nvSpPr>
          <p:cNvPr name="TextBox 16" id="16"/>
          <p:cNvSpPr txBox="true"/>
          <p:nvPr/>
        </p:nvSpPr>
        <p:spPr>
          <a:xfrm rot="1440179">
            <a:off x="517267" y="795172"/>
            <a:ext cx="1873115" cy="1432495"/>
          </a:xfrm>
          <a:prstGeom prst="rect">
            <a:avLst/>
          </a:prstGeom>
        </p:spPr>
        <p:txBody>
          <a:bodyPr anchor="t" rtlCol="false" tIns="0" lIns="0" bIns="0" rIns="0">
            <a:spAutoFit/>
          </a:bodyPr>
          <a:lstStyle/>
          <a:p>
            <a:pPr algn="ctr">
              <a:lnSpc>
                <a:spcPts val="3645"/>
              </a:lnSpc>
            </a:pPr>
            <a:r>
              <a:rPr lang="en-US" sz="4500">
                <a:solidFill>
                  <a:srgbClr val="CB6CE6">
                    <a:alpha val="61961"/>
                  </a:srgbClr>
                </a:solidFill>
                <a:latin typeface="Mansalva"/>
                <a:ea typeface="Mansalva"/>
                <a:cs typeface="Mansalva"/>
                <a:sym typeface="Mansalva"/>
              </a:rPr>
              <a:t>pouvoir des filles</a:t>
            </a:r>
          </a:p>
        </p:txBody>
      </p:sp>
      <p:sp>
        <p:nvSpPr>
          <p:cNvPr name="TextBox 17" id="17"/>
          <p:cNvSpPr txBox="true"/>
          <p:nvPr/>
        </p:nvSpPr>
        <p:spPr>
          <a:xfrm rot="-594377">
            <a:off x="5872401" y="7909130"/>
            <a:ext cx="2741780" cy="1422970"/>
          </a:xfrm>
          <a:prstGeom prst="rect">
            <a:avLst/>
          </a:prstGeom>
        </p:spPr>
        <p:txBody>
          <a:bodyPr anchor="t" rtlCol="false" tIns="0" lIns="0" bIns="0" rIns="0">
            <a:spAutoFit/>
          </a:bodyPr>
          <a:lstStyle/>
          <a:p>
            <a:pPr algn="ctr">
              <a:lnSpc>
                <a:spcPts val="3645"/>
              </a:lnSpc>
            </a:pPr>
            <a:r>
              <a:rPr lang="en-US" sz="4500">
                <a:solidFill>
                  <a:srgbClr val="8C52FF">
                    <a:alpha val="61961"/>
                  </a:srgbClr>
                </a:solidFill>
                <a:latin typeface="Architects Daughter"/>
                <a:ea typeface="Architects Daughter"/>
                <a:cs typeface="Architects Daughter"/>
                <a:sym typeface="Architects Daughter"/>
              </a:rPr>
              <a:t>direitos das mulheres </a:t>
            </a:r>
          </a:p>
        </p:txBody>
      </p:sp>
      <p:sp>
        <p:nvSpPr>
          <p:cNvPr name="TextBox 18" id="18"/>
          <p:cNvSpPr txBox="true"/>
          <p:nvPr/>
        </p:nvSpPr>
        <p:spPr>
          <a:xfrm rot="-594377">
            <a:off x="14744625" y="760438"/>
            <a:ext cx="3209646" cy="1156292"/>
          </a:xfrm>
          <a:prstGeom prst="rect">
            <a:avLst/>
          </a:prstGeom>
        </p:spPr>
        <p:txBody>
          <a:bodyPr anchor="t" rtlCol="false" tIns="0" lIns="0" bIns="0" rIns="0">
            <a:spAutoFit/>
          </a:bodyPr>
          <a:lstStyle/>
          <a:p>
            <a:pPr algn="ctr">
              <a:lnSpc>
                <a:spcPts val="3645"/>
              </a:lnSpc>
            </a:pPr>
            <a:r>
              <a:rPr lang="en-US" sz="4500">
                <a:solidFill>
                  <a:srgbClr val="5E17EB">
                    <a:alpha val="61961"/>
                  </a:srgbClr>
                </a:solidFill>
                <a:latin typeface="FF Providence Sans"/>
                <a:ea typeface="FF Providence Sans"/>
                <a:cs typeface="FF Providence Sans"/>
                <a:sym typeface="FF Providence Sans"/>
              </a:rPr>
              <a:t>el futuro es femenino</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4F4"/>
        </a:solidFill>
      </p:bgPr>
    </p:bg>
    <p:spTree>
      <p:nvGrpSpPr>
        <p:cNvPr id="1" name=""/>
        <p:cNvGrpSpPr/>
        <p:nvPr/>
      </p:nvGrpSpPr>
      <p:grpSpPr>
        <a:xfrm>
          <a:off x="0" y="0"/>
          <a:ext cx="0" cy="0"/>
          <a:chOff x="0" y="0"/>
          <a:chExt cx="0" cy="0"/>
        </a:xfrm>
      </p:grpSpPr>
      <p:sp>
        <p:nvSpPr>
          <p:cNvPr name="Freeform 2" id="2"/>
          <p:cNvSpPr/>
          <p:nvPr/>
        </p:nvSpPr>
        <p:spPr>
          <a:xfrm flipH="false" flipV="false" rot="0">
            <a:off x="236522" y="-302540"/>
            <a:ext cx="8358637" cy="10271751"/>
          </a:xfrm>
          <a:custGeom>
            <a:avLst/>
            <a:gdLst/>
            <a:ahLst/>
            <a:cxnLst/>
            <a:rect r="r" b="b" t="t" l="l"/>
            <a:pathLst>
              <a:path h="10271751" w="8358637">
                <a:moveTo>
                  <a:pt x="0" y="0"/>
                </a:moveTo>
                <a:lnTo>
                  <a:pt x="8358637" y="0"/>
                </a:lnTo>
                <a:lnTo>
                  <a:pt x="8358637" y="10271751"/>
                </a:lnTo>
                <a:lnTo>
                  <a:pt x="0" y="10271751"/>
                </a:lnTo>
                <a:lnTo>
                  <a:pt x="0" y="0"/>
                </a:lnTo>
                <a:close/>
              </a:path>
            </a:pathLst>
          </a:custGeom>
          <a:blipFill>
            <a:blip r:embed="rId2">
              <a:alphaModFix amt="48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0" y="9959686"/>
            <a:ext cx="10438977" cy="327314"/>
            <a:chOff x="0" y="0"/>
            <a:chExt cx="2749360" cy="86206"/>
          </a:xfrm>
        </p:grpSpPr>
        <p:sp>
          <p:nvSpPr>
            <p:cNvPr name="Freeform 4" id="4"/>
            <p:cNvSpPr/>
            <p:nvPr/>
          </p:nvSpPr>
          <p:spPr>
            <a:xfrm flipH="false" flipV="false" rot="0">
              <a:off x="0" y="0"/>
              <a:ext cx="2749360" cy="86206"/>
            </a:xfrm>
            <a:custGeom>
              <a:avLst/>
              <a:gdLst/>
              <a:ahLst/>
              <a:cxnLst/>
              <a:rect r="r" b="b" t="t" l="l"/>
              <a:pathLst>
                <a:path h="86206" w="2749360">
                  <a:moveTo>
                    <a:pt x="0" y="0"/>
                  </a:moveTo>
                  <a:lnTo>
                    <a:pt x="2749360" y="0"/>
                  </a:lnTo>
                  <a:lnTo>
                    <a:pt x="2749360" y="86206"/>
                  </a:lnTo>
                  <a:lnTo>
                    <a:pt x="0" y="86206"/>
                  </a:lnTo>
                  <a:close/>
                </a:path>
              </a:pathLst>
            </a:custGeom>
            <a:solidFill>
              <a:srgbClr val="CB6CE6">
                <a:alpha val="49804"/>
              </a:srgbClr>
            </a:solidFill>
          </p:spPr>
        </p:sp>
        <p:sp>
          <p:nvSpPr>
            <p:cNvPr name="TextBox 5" id="5"/>
            <p:cNvSpPr txBox="true"/>
            <p:nvPr/>
          </p:nvSpPr>
          <p:spPr>
            <a:xfrm>
              <a:off x="0" y="-38100"/>
              <a:ext cx="2749360" cy="124306"/>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0438977" y="9959686"/>
            <a:ext cx="3503025" cy="327314"/>
            <a:chOff x="0" y="0"/>
            <a:chExt cx="922607" cy="86206"/>
          </a:xfrm>
        </p:grpSpPr>
        <p:sp>
          <p:nvSpPr>
            <p:cNvPr name="Freeform 7" id="7"/>
            <p:cNvSpPr/>
            <p:nvPr/>
          </p:nvSpPr>
          <p:spPr>
            <a:xfrm flipH="false" flipV="false" rot="0">
              <a:off x="0" y="0"/>
              <a:ext cx="922607" cy="86206"/>
            </a:xfrm>
            <a:custGeom>
              <a:avLst/>
              <a:gdLst/>
              <a:ahLst/>
              <a:cxnLst/>
              <a:rect r="r" b="b" t="t" l="l"/>
              <a:pathLst>
                <a:path h="86206" w="922607">
                  <a:moveTo>
                    <a:pt x="0" y="0"/>
                  </a:moveTo>
                  <a:lnTo>
                    <a:pt x="922607" y="0"/>
                  </a:lnTo>
                  <a:lnTo>
                    <a:pt x="922607" y="86206"/>
                  </a:lnTo>
                  <a:lnTo>
                    <a:pt x="0" y="86206"/>
                  </a:lnTo>
                  <a:close/>
                </a:path>
              </a:pathLst>
            </a:custGeom>
            <a:solidFill>
              <a:srgbClr val="8C52FF">
                <a:alpha val="49804"/>
              </a:srgbClr>
            </a:solidFill>
          </p:spPr>
        </p:sp>
        <p:sp>
          <p:nvSpPr>
            <p:cNvPr name="TextBox 8" id="8"/>
            <p:cNvSpPr txBox="true"/>
            <p:nvPr/>
          </p:nvSpPr>
          <p:spPr>
            <a:xfrm>
              <a:off x="0" y="-38100"/>
              <a:ext cx="922607" cy="124306"/>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0">
            <a:off x="13942002" y="9959686"/>
            <a:ext cx="4345998" cy="327314"/>
            <a:chOff x="0" y="0"/>
            <a:chExt cx="1144625" cy="86206"/>
          </a:xfrm>
        </p:grpSpPr>
        <p:sp>
          <p:nvSpPr>
            <p:cNvPr name="Freeform 10" id="10"/>
            <p:cNvSpPr/>
            <p:nvPr/>
          </p:nvSpPr>
          <p:spPr>
            <a:xfrm flipH="false" flipV="false" rot="0">
              <a:off x="0" y="0"/>
              <a:ext cx="1144625" cy="86206"/>
            </a:xfrm>
            <a:custGeom>
              <a:avLst/>
              <a:gdLst/>
              <a:ahLst/>
              <a:cxnLst/>
              <a:rect r="r" b="b" t="t" l="l"/>
              <a:pathLst>
                <a:path h="86206" w="1144625">
                  <a:moveTo>
                    <a:pt x="0" y="0"/>
                  </a:moveTo>
                  <a:lnTo>
                    <a:pt x="1144625" y="0"/>
                  </a:lnTo>
                  <a:lnTo>
                    <a:pt x="1144625" y="86206"/>
                  </a:lnTo>
                  <a:lnTo>
                    <a:pt x="0" y="86206"/>
                  </a:lnTo>
                  <a:close/>
                </a:path>
              </a:pathLst>
            </a:custGeom>
            <a:solidFill>
              <a:srgbClr val="5E17EB">
                <a:alpha val="49804"/>
              </a:srgbClr>
            </a:solidFill>
          </p:spPr>
        </p:sp>
        <p:sp>
          <p:nvSpPr>
            <p:cNvPr name="TextBox 11" id="11"/>
            <p:cNvSpPr txBox="true"/>
            <p:nvPr/>
          </p:nvSpPr>
          <p:spPr>
            <a:xfrm>
              <a:off x="0" y="-38100"/>
              <a:ext cx="1144625" cy="124306"/>
            </a:xfrm>
            <a:prstGeom prst="rect">
              <a:avLst/>
            </a:prstGeom>
          </p:spPr>
          <p:txBody>
            <a:bodyPr anchor="ctr" rtlCol="false" tIns="50800" lIns="50800" bIns="50800" rIns="50800"/>
            <a:lstStyle/>
            <a:p>
              <a:pPr algn="ctr">
                <a:lnSpc>
                  <a:spcPts val="2659"/>
                </a:lnSpc>
                <a:spcBef>
                  <a:spcPct val="0"/>
                </a:spcBef>
              </a:pPr>
            </a:p>
          </p:txBody>
        </p:sp>
      </p:grpSp>
      <p:sp>
        <p:nvSpPr>
          <p:cNvPr name="TextBox 12" id="12"/>
          <p:cNvSpPr txBox="true"/>
          <p:nvPr/>
        </p:nvSpPr>
        <p:spPr>
          <a:xfrm rot="0">
            <a:off x="8813450" y="890830"/>
            <a:ext cx="8872109" cy="8495815"/>
          </a:xfrm>
          <a:prstGeom prst="rect">
            <a:avLst/>
          </a:prstGeom>
        </p:spPr>
        <p:txBody>
          <a:bodyPr anchor="t" rtlCol="false" tIns="0" lIns="0" bIns="0" rIns="0">
            <a:spAutoFit/>
          </a:bodyPr>
          <a:lstStyle/>
          <a:p>
            <a:pPr algn="ctr">
              <a:lnSpc>
                <a:spcPts val="6120"/>
              </a:lnSpc>
            </a:pPr>
            <a:r>
              <a:rPr lang="en-US" sz="5100">
                <a:solidFill>
                  <a:srgbClr val="934E5F"/>
                </a:solidFill>
                <a:latin typeface="Dekko"/>
                <a:ea typeface="Dekko"/>
                <a:cs typeface="Dekko"/>
                <a:sym typeface="Dekko"/>
              </a:rPr>
              <a:t>Let us reflect upon the women and girls in our lives... </a:t>
            </a:r>
          </a:p>
          <a:p>
            <a:pPr algn="ctr">
              <a:lnSpc>
                <a:spcPts val="6120"/>
              </a:lnSpc>
            </a:pPr>
          </a:p>
          <a:p>
            <a:pPr algn="ctr">
              <a:lnSpc>
                <a:spcPts val="6120"/>
              </a:lnSpc>
            </a:pPr>
            <a:r>
              <a:rPr lang="en-US" sz="5100">
                <a:solidFill>
                  <a:srgbClr val="DC1C91"/>
                </a:solidFill>
                <a:latin typeface="Dekko"/>
                <a:ea typeface="Dekko"/>
                <a:cs typeface="Dekko"/>
                <a:sym typeface="Dekko"/>
              </a:rPr>
              <a:t>Reflexionemos sobre las mujeres y las niñas en nuestras vidas... </a:t>
            </a:r>
          </a:p>
          <a:p>
            <a:pPr algn="ctr">
              <a:lnSpc>
                <a:spcPts val="6120"/>
              </a:lnSpc>
            </a:pPr>
          </a:p>
          <a:p>
            <a:pPr algn="ctr">
              <a:lnSpc>
                <a:spcPts val="6120"/>
              </a:lnSpc>
            </a:pPr>
            <a:r>
              <a:rPr lang="en-US" sz="5100">
                <a:solidFill>
                  <a:srgbClr val="E87116"/>
                </a:solidFill>
                <a:latin typeface="Dekko"/>
                <a:ea typeface="Dekko"/>
                <a:cs typeface="Dekko"/>
                <a:sym typeface="Dekko"/>
              </a:rPr>
              <a:t>Réfléchissons aux femmes et aux filles qui font partie de nos vies...</a:t>
            </a:r>
          </a:p>
          <a:p>
            <a:pPr algn="ctr">
              <a:lnSpc>
                <a:spcPts val="6120"/>
              </a:lnSpc>
            </a:pPr>
          </a:p>
          <a:p>
            <a:pPr algn="ctr">
              <a:lnSpc>
                <a:spcPts val="6120"/>
              </a:lnSpc>
            </a:pPr>
            <a:r>
              <a:rPr lang="en-US" sz="5100">
                <a:solidFill>
                  <a:srgbClr val="5E17EB"/>
                </a:solidFill>
                <a:latin typeface="Dekko"/>
                <a:ea typeface="Dekko"/>
                <a:cs typeface="Dekko"/>
                <a:sym typeface="Dekko"/>
              </a:rPr>
              <a:t>Reflictamos sobre as mulheres e raparigas das nossas vidas...</a:t>
            </a:r>
          </a:p>
        </p:txBody>
      </p:sp>
      <p:sp>
        <p:nvSpPr>
          <p:cNvPr name="Freeform 13" id="13"/>
          <p:cNvSpPr/>
          <p:nvPr/>
        </p:nvSpPr>
        <p:spPr>
          <a:xfrm flipH="false" flipV="false" rot="0">
            <a:off x="16543634" y="1584809"/>
            <a:ext cx="1431332" cy="1717016"/>
          </a:xfrm>
          <a:custGeom>
            <a:avLst/>
            <a:gdLst/>
            <a:ahLst/>
            <a:cxnLst/>
            <a:rect r="r" b="b" t="t" l="l"/>
            <a:pathLst>
              <a:path h="1717016" w="1431332">
                <a:moveTo>
                  <a:pt x="0" y="0"/>
                </a:moveTo>
                <a:lnTo>
                  <a:pt x="1431332" y="0"/>
                </a:lnTo>
                <a:lnTo>
                  <a:pt x="1431332" y="1717016"/>
                </a:lnTo>
                <a:lnTo>
                  <a:pt x="0" y="17170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true" flipV="false" rot="0">
            <a:off x="271891" y="7843683"/>
            <a:ext cx="661100" cy="951846"/>
          </a:xfrm>
          <a:custGeom>
            <a:avLst/>
            <a:gdLst/>
            <a:ahLst/>
            <a:cxnLst/>
            <a:rect r="r" b="b" t="t" l="l"/>
            <a:pathLst>
              <a:path h="951846" w="661100">
                <a:moveTo>
                  <a:pt x="661101" y="0"/>
                </a:moveTo>
                <a:lnTo>
                  <a:pt x="0" y="0"/>
                </a:lnTo>
                <a:lnTo>
                  <a:pt x="0" y="951846"/>
                </a:lnTo>
                <a:lnTo>
                  <a:pt x="661101" y="951846"/>
                </a:lnTo>
                <a:lnTo>
                  <a:pt x="66110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true" flipV="false" rot="0">
            <a:off x="8813450" y="1967394"/>
            <a:ext cx="661100" cy="951846"/>
          </a:xfrm>
          <a:custGeom>
            <a:avLst/>
            <a:gdLst/>
            <a:ahLst/>
            <a:cxnLst/>
            <a:rect r="r" b="b" t="t" l="l"/>
            <a:pathLst>
              <a:path h="951846" w="661100">
                <a:moveTo>
                  <a:pt x="661100" y="0"/>
                </a:moveTo>
                <a:lnTo>
                  <a:pt x="0" y="0"/>
                </a:lnTo>
                <a:lnTo>
                  <a:pt x="0" y="951846"/>
                </a:lnTo>
                <a:lnTo>
                  <a:pt x="661100" y="951846"/>
                </a:lnTo>
                <a:lnTo>
                  <a:pt x="66110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4F4"/>
        </a:solidFill>
      </p:bgPr>
    </p:bg>
    <p:spTree>
      <p:nvGrpSpPr>
        <p:cNvPr id="1" name=""/>
        <p:cNvGrpSpPr/>
        <p:nvPr/>
      </p:nvGrpSpPr>
      <p:grpSpPr>
        <a:xfrm>
          <a:off x="0" y="0"/>
          <a:ext cx="0" cy="0"/>
          <a:chOff x="0" y="0"/>
          <a:chExt cx="0" cy="0"/>
        </a:xfrm>
      </p:grpSpPr>
      <p:grpSp>
        <p:nvGrpSpPr>
          <p:cNvPr name="Group 2" id="2"/>
          <p:cNvGrpSpPr/>
          <p:nvPr/>
        </p:nvGrpSpPr>
        <p:grpSpPr>
          <a:xfrm rot="0">
            <a:off x="0" y="9959686"/>
            <a:ext cx="10438977" cy="327314"/>
            <a:chOff x="0" y="0"/>
            <a:chExt cx="2749360" cy="86206"/>
          </a:xfrm>
        </p:grpSpPr>
        <p:sp>
          <p:nvSpPr>
            <p:cNvPr name="Freeform 3" id="3"/>
            <p:cNvSpPr/>
            <p:nvPr/>
          </p:nvSpPr>
          <p:spPr>
            <a:xfrm flipH="false" flipV="false" rot="0">
              <a:off x="0" y="0"/>
              <a:ext cx="2749360" cy="86206"/>
            </a:xfrm>
            <a:custGeom>
              <a:avLst/>
              <a:gdLst/>
              <a:ahLst/>
              <a:cxnLst/>
              <a:rect r="r" b="b" t="t" l="l"/>
              <a:pathLst>
                <a:path h="86206" w="2749360">
                  <a:moveTo>
                    <a:pt x="0" y="0"/>
                  </a:moveTo>
                  <a:lnTo>
                    <a:pt x="2749360" y="0"/>
                  </a:lnTo>
                  <a:lnTo>
                    <a:pt x="2749360" y="86206"/>
                  </a:lnTo>
                  <a:lnTo>
                    <a:pt x="0" y="86206"/>
                  </a:lnTo>
                  <a:close/>
                </a:path>
              </a:pathLst>
            </a:custGeom>
            <a:solidFill>
              <a:srgbClr val="CB6CE6">
                <a:alpha val="49804"/>
              </a:srgbClr>
            </a:solidFill>
          </p:spPr>
        </p:sp>
        <p:sp>
          <p:nvSpPr>
            <p:cNvPr name="TextBox 4" id="4"/>
            <p:cNvSpPr txBox="true"/>
            <p:nvPr/>
          </p:nvSpPr>
          <p:spPr>
            <a:xfrm>
              <a:off x="0" y="-38100"/>
              <a:ext cx="2749360" cy="124306"/>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438977" y="9959686"/>
            <a:ext cx="3503025" cy="327314"/>
            <a:chOff x="0" y="0"/>
            <a:chExt cx="922607" cy="86206"/>
          </a:xfrm>
        </p:grpSpPr>
        <p:sp>
          <p:nvSpPr>
            <p:cNvPr name="Freeform 6" id="6"/>
            <p:cNvSpPr/>
            <p:nvPr/>
          </p:nvSpPr>
          <p:spPr>
            <a:xfrm flipH="false" flipV="false" rot="0">
              <a:off x="0" y="0"/>
              <a:ext cx="922607" cy="86206"/>
            </a:xfrm>
            <a:custGeom>
              <a:avLst/>
              <a:gdLst/>
              <a:ahLst/>
              <a:cxnLst/>
              <a:rect r="r" b="b" t="t" l="l"/>
              <a:pathLst>
                <a:path h="86206" w="922607">
                  <a:moveTo>
                    <a:pt x="0" y="0"/>
                  </a:moveTo>
                  <a:lnTo>
                    <a:pt x="922607" y="0"/>
                  </a:lnTo>
                  <a:lnTo>
                    <a:pt x="922607" y="86206"/>
                  </a:lnTo>
                  <a:lnTo>
                    <a:pt x="0" y="86206"/>
                  </a:lnTo>
                  <a:close/>
                </a:path>
              </a:pathLst>
            </a:custGeom>
            <a:solidFill>
              <a:srgbClr val="8C52FF">
                <a:alpha val="49804"/>
              </a:srgbClr>
            </a:solidFill>
          </p:spPr>
        </p:sp>
        <p:sp>
          <p:nvSpPr>
            <p:cNvPr name="TextBox 7" id="7"/>
            <p:cNvSpPr txBox="true"/>
            <p:nvPr/>
          </p:nvSpPr>
          <p:spPr>
            <a:xfrm>
              <a:off x="0" y="-38100"/>
              <a:ext cx="922607" cy="124306"/>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13942002" y="9959686"/>
            <a:ext cx="4345998" cy="327314"/>
            <a:chOff x="0" y="0"/>
            <a:chExt cx="1144625" cy="86206"/>
          </a:xfrm>
        </p:grpSpPr>
        <p:sp>
          <p:nvSpPr>
            <p:cNvPr name="Freeform 9" id="9"/>
            <p:cNvSpPr/>
            <p:nvPr/>
          </p:nvSpPr>
          <p:spPr>
            <a:xfrm flipH="false" flipV="false" rot="0">
              <a:off x="0" y="0"/>
              <a:ext cx="1144625" cy="86206"/>
            </a:xfrm>
            <a:custGeom>
              <a:avLst/>
              <a:gdLst/>
              <a:ahLst/>
              <a:cxnLst/>
              <a:rect r="r" b="b" t="t" l="l"/>
              <a:pathLst>
                <a:path h="86206" w="1144625">
                  <a:moveTo>
                    <a:pt x="0" y="0"/>
                  </a:moveTo>
                  <a:lnTo>
                    <a:pt x="1144625" y="0"/>
                  </a:lnTo>
                  <a:lnTo>
                    <a:pt x="1144625" y="86206"/>
                  </a:lnTo>
                  <a:lnTo>
                    <a:pt x="0" y="86206"/>
                  </a:lnTo>
                  <a:close/>
                </a:path>
              </a:pathLst>
            </a:custGeom>
            <a:solidFill>
              <a:srgbClr val="5E17EB">
                <a:alpha val="49804"/>
              </a:srgbClr>
            </a:solidFill>
          </p:spPr>
        </p:sp>
        <p:sp>
          <p:nvSpPr>
            <p:cNvPr name="TextBox 10" id="10"/>
            <p:cNvSpPr txBox="true"/>
            <p:nvPr/>
          </p:nvSpPr>
          <p:spPr>
            <a:xfrm>
              <a:off x="0" y="-38100"/>
              <a:ext cx="1144625" cy="124306"/>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15827968" y="874120"/>
            <a:ext cx="1431332" cy="1717016"/>
          </a:xfrm>
          <a:custGeom>
            <a:avLst/>
            <a:gdLst/>
            <a:ahLst/>
            <a:cxnLst/>
            <a:rect r="r" b="b" t="t" l="l"/>
            <a:pathLst>
              <a:path h="1717016" w="1431332">
                <a:moveTo>
                  <a:pt x="0" y="0"/>
                </a:moveTo>
                <a:lnTo>
                  <a:pt x="1431332" y="0"/>
                </a:lnTo>
                <a:lnTo>
                  <a:pt x="1431332" y="1717016"/>
                </a:lnTo>
                <a:lnTo>
                  <a:pt x="0" y="17170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621983" y="882186"/>
            <a:ext cx="14269811" cy="8220781"/>
          </a:xfrm>
          <a:prstGeom prst="rect">
            <a:avLst/>
          </a:prstGeom>
        </p:spPr>
        <p:txBody>
          <a:bodyPr anchor="t" rtlCol="false" tIns="0" lIns="0" bIns="0" rIns="0">
            <a:spAutoFit/>
          </a:bodyPr>
          <a:lstStyle/>
          <a:p>
            <a:pPr algn="l">
              <a:lnSpc>
                <a:spcPts val="4080"/>
              </a:lnSpc>
            </a:pPr>
            <a:r>
              <a:rPr lang="en-US" sz="3400">
                <a:solidFill>
                  <a:srgbClr val="934E5F"/>
                </a:solidFill>
                <a:latin typeface="Dekko"/>
                <a:ea typeface="Dekko"/>
                <a:cs typeface="Dekko"/>
                <a:sym typeface="Dekko"/>
              </a:rPr>
              <a:t>Loving and just God, we come before You with hearts full of hope and determination. We lift our voices in prayer for a world where every woman and girl is treated with dignity, respect, and equality.</a:t>
            </a:r>
          </a:p>
          <a:p>
            <a:pPr algn="l">
              <a:lnSpc>
                <a:spcPts val="4080"/>
              </a:lnSpc>
            </a:pPr>
          </a:p>
          <a:p>
            <a:pPr algn="l">
              <a:lnSpc>
                <a:spcPts val="4080"/>
              </a:lnSpc>
            </a:pPr>
            <a:r>
              <a:rPr lang="en-US" sz="3400">
                <a:solidFill>
                  <a:srgbClr val="DC1C91"/>
                </a:solidFill>
                <a:latin typeface="Dekko"/>
                <a:ea typeface="Dekko"/>
                <a:cs typeface="Dekko"/>
                <a:sym typeface="Dekko"/>
              </a:rPr>
              <a:t>Dios de amor y justicia, nos presentamos ante ti con corazones llenos de esperanza y determinación. Elevamos nuestras voces en oración por un mundo donde cada mujer y cada niña sea tratada con dignidad, respeto e igualdad.</a:t>
            </a:r>
          </a:p>
          <a:p>
            <a:pPr algn="l">
              <a:lnSpc>
                <a:spcPts val="4080"/>
              </a:lnSpc>
            </a:pPr>
          </a:p>
          <a:p>
            <a:pPr algn="l">
              <a:lnSpc>
                <a:spcPts val="4080"/>
              </a:lnSpc>
            </a:pPr>
            <a:r>
              <a:rPr lang="en-US" sz="3400">
                <a:solidFill>
                  <a:srgbClr val="E87116"/>
                </a:solidFill>
                <a:latin typeface="Dekko"/>
                <a:ea typeface="Dekko"/>
                <a:cs typeface="Dekko"/>
                <a:sym typeface="Dekko"/>
              </a:rPr>
              <a:t>Dieu d'amour et de justice, nous nous présentons devant vous avec un cœur plein d'espoir et de détermination. Nous élevons nos voix dans la prière pour un monde où chaque femme et chaque fille est traitée avec dignité, respect et égalité.</a:t>
            </a:r>
          </a:p>
          <a:p>
            <a:pPr algn="l">
              <a:lnSpc>
                <a:spcPts val="4080"/>
              </a:lnSpc>
            </a:pPr>
          </a:p>
          <a:p>
            <a:pPr algn="l">
              <a:lnSpc>
                <a:spcPts val="4080"/>
              </a:lnSpc>
            </a:pPr>
            <a:r>
              <a:rPr lang="en-US" sz="3400">
                <a:solidFill>
                  <a:srgbClr val="5E17EB"/>
                </a:solidFill>
                <a:latin typeface="Dekko"/>
                <a:ea typeface="Dekko"/>
                <a:cs typeface="Dekko"/>
                <a:sym typeface="Dekko"/>
              </a:rPr>
              <a:t>Deus amoroso e justo, apresentamo-nos perante Vós com os corações cheios de esperança e determinação. Levantamos as nossas vozes em oração por um mundo onde todas as mulheres e raparigas sejam tratadas com dignidade, respeito e igualdade.</a:t>
            </a:r>
          </a:p>
        </p:txBody>
      </p:sp>
      <p:sp>
        <p:nvSpPr>
          <p:cNvPr name="Freeform 13" id="13"/>
          <p:cNvSpPr/>
          <p:nvPr/>
        </p:nvSpPr>
        <p:spPr>
          <a:xfrm flipH="false" flipV="false" rot="0">
            <a:off x="15355485" y="5844886"/>
            <a:ext cx="2376297" cy="4114800"/>
          </a:xfrm>
          <a:custGeom>
            <a:avLst/>
            <a:gdLst/>
            <a:ahLst/>
            <a:cxnLst/>
            <a:rect r="r" b="b" t="t" l="l"/>
            <a:pathLst>
              <a:path h="4114800" w="2376297">
                <a:moveTo>
                  <a:pt x="0" y="0"/>
                </a:moveTo>
                <a:lnTo>
                  <a:pt x="2376297" y="0"/>
                </a:lnTo>
                <a:lnTo>
                  <a:pt x="237629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true" flipV="false" rot="0">
            <a:off x="12190490" y="4035968"/>
            <a:ext cx="661100" cy="951846"/>
          </a:xfrm>
          <a:custGeom>
            <a:avLst/>
            <a:gdLst/>
            <a:ahLst/>
            <a:cxnLst/>
            <a:rect r="r" b="b" t="t" l="l"/>
            <a:pathLst>
              <a:path h="951846" w="661100">
                <a:moveTo>
                  <a:pt x="661100" y="0"/>
                </a:moveTo>
                <a:lnTo>
                  <a:pt x="0" y="0"/>
                </a:lnTo>
                <a:lnTo>
                  <a:pt x="0" y="951846"/>
                </a:lnTo>
                <a:lnTo>
                  <a:pt x="661100" y="951846"/>
                </a:lnTo>
                <a:lnTo>
                  <a:pt x="66110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4F4"/>
        </a:solidFill>
      </p:bgPr>
    </p:bg>
    <p:spTree>
      <p:nvGrpSpPr>
        <p:cNvPr id="1" name=""/>
        <p:cNvGrpSpPr/>
        <p:nvPr/>
      </p:nvGrpSpPr>
      <p:grpSpPr>
        <a:xfrm>
          <a:off x="0" y="0"/>
          <a:ext cx="0" cy="0"/>
          <a:chOff x="0" y="0"/>
          <a:chExt cx="0" cy="0"/>
        </a:xfrm>
      </p:grpSpPr>
      <p:grpSp>
        <p:nvGrpSpPr>
          <p:cNvPr name="Group 2" id="2"/>
          <p:cNvGrpSpPr/>
          <p:nvPr/>
        </p:nvGrpSpPr>
        <p:grpSpPr>
          <a:xfrm rot="0">
            <a:off x="0" y="9959686"/>
            <a:ext cx="10438977" cy="327314"/>
            <a:chOff x="0" y="0"/>
            <a:chExt cx="2749360" cy="86206"/>
          </a:xfrm>
        </p:grpSpPr>
        <p:sp>
          <p:nvSpPr>
            <p:cNvPr name="Freeform 3" id="3"/>
            <p:cNvSpPr/>
            <p:nvPr/>
          </p:nvSpPr>
          <p:spPr>
            <a:xfrm flipH="false" flipV="false" rot="0">
              <a:off x="0" y="0"/>
              <a:ext cx="2749360" cy="86206"/>
            </a:xfrm>
            <a:custGeom>
              <a:avLst/>
              <a:gdLst/>
              <a:ahLst/>
              <a:cxnLst/>
              <a:rect r="r" b="b" t="t" l="l"/>
              <a:pathLst>
                <a:path h="86206" w="2749360">
                  <a:moveTo>
                    <a:pt x="0" y="0"/>
                  </a:moveTo>
                  <a:lnTo>
                    <a:pt x="2749360" y="0"/>
                  </a:lnTo>
                  <a:lnTo>
                    <a:pt x="2749360" y="86206"/>
                  </a:lnTo>
                  <a:lnTo>
                    <a:pt x="0" y="86206"/>
                  </a:lnTo>
                  <a:close/>
                </a:path>
              </a:pathLst>
            </a:custGeom>
            <a:solidFill>
              <a:srgbClr val="CB6CE6">
                <a:alpha val="49804"/>
              </a:srgbClr>
            </a:solidFill>
          </p:spPr>
        </p:sp>
        <p:sp>
          <p:nvSpPr>
            <p:cNvPr name="TextBox 4" id="4"/>
            <p:cNvSpPr txBox="true"/>
            <p:nvPr/>
          </p:nvSpPr>
          <p:spPr>
            <a:xfrm>
              <a:off x="0" y="-38100"/>
              <a:ext cx="2749360" cy="124306"/>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438977" y="9959686"/>
            <a:ext cx="3503025" cy="327314"/>
            <a:chOff x="0" y="0"/>
            <a:chExt cx="922607" cy="86206"/>
          </a:xfrm>
        </p:grpSpPr>
        <p:sp>
          <p:nvSpPr>
            <p:cNvPr name="Freeform 6" id="6"/>
            <p:cNvSpPr/>
            <p:nvPr/>
          </p:nvSpPr>
          <p:spPr>
            <a:xfrm flipH="false" flipV="false" rot="0">
              <a:off x="0" y="0"/>
              <a:ext cx="922607" cy="86206"/>
            </a:xfrm>
            <a:custGeom>
              <a:avLst/>
              <a:gdLst/>
              <a:ahLst/>
              <a:cxnLst/>
              <a:rect r="r" b="b" t="t" l="l"/>
              <a:pathLst>
                <a:path h="86206" w="922607">
                  <a:moveTo>
                    <a:pt x="0" y="0"/>
                  </a:moveTo>
                  <a:lnTo>
                    <a:pt x="922607" y="0"/>
                  </a:lnTo>
                  <a:lnTo>
                    <a:pt x="922607" y="86206"/>
                  </a:lnTo>
                  <a:lnTo>
                    <a:pt x="0" y="86206"/>
                  </a:lnTo>
                  <a:close/>
                </a:path>
              </a:pathLst>
            </a:custGeom>
            <a:solidFill>
              <a:srgbClr val="8C52FF">
                <a:alpha val="49804"/>
              </a:srgbClr>
            </a:solidFill>
          </p:spPr>
        </p:sp>
        <p:sp>
          <p:nvSpPr>
            <p:cNvPr name="TextBox 7" id="7"/>
            <p:cNvSpPr txBox="true"/>
            <p:nvPr/>
          </p:nvSpPr>
          <p:spPr>
            <a:xfrm>
              <a:off x="0" y="-38100"/>
              <a:ext cx="922607" cy="124306"/>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13942002" y="9959686"/>
            <a:ext cx="4345998" cy="327314"/>
            <a:chOff x="0" y="0"/>
            <a:chExt cx="1144625" cy="86206"/>
          </a:xfrm>
        </p:grpSpPr>
        <p:sp>
          <p:nvSpPr>
            <p:cNvPr name="Freeform 9" id="9"/>
            <p:cNvSpPr/>
            <p:nvPr/>
          </p:nvSpPr>
          <p:spPr>
            <a:xfrm flipH="false" flipV="false" rot="0">
              <a:off x="0" y="0"/>
              <a:ext cx="1144625" cy="86206"/>
            </a:xfrm>
            <a:custGeom>
              <a:avLst/>
              <a:gdLst/>
              <a:ahLst/>
              <a:cxnLst/>
              <a:rect r="r" b="b" t="t" l="l"/>
              <a:pathLst>
                <a:path h="86206" w="1144625">
                  <a:moveTo>
                    <a:pt x="0" y="0"/>
                  </a:moveTo>
                  <a:lnTo>
                    <a:pt x="1144625" y="0"/>
                  </a:lnTo>
                  <a:lnTo>
                    <a:pt x="1144625" y="86206"/>
                  </a:lnTo>
                  <a:lnTo>
                    <a:pt x="0" y="86206"/>
                  </a:lnTo>
                  <a:close/>
                </a:path>
              </a:pathLst>
            </a:custGeom>
            <a:solidFill>
              <a:srgbClr val="5E17EB">
                <a:alpha val="49804"/>
              </a:srgbClr>
            </a:solidFill>
          </p:spPr>
        </p:sp>
        <p:sp>
          <p:nvSpPr>
            <p:cNvPr name="TextBox 10" id="10"/>
            <p:cNvSpPr txBox="true"/>
            <p:nvPr/>
          </p:nvSpPr>
          <p:spPr>
            <a:xfrm>
              <a:off x="0" y="-38100"/>
              <a:ext cx="1144625" cy="124306"/>
            </a:xfrm>
            <a:prstGeom prst="rect">
              <a:avLst/>
            </a:prstGeom>
          </p:spPr>
          <p:txBody>
            <a:bodyPr anchor="ctr" rtlCol="false" tIns="50800" lIns="50800" bIns="50800" rIns="50800"/>
            <a:lstStyle/>
            <a:p>
              <a:pPr algn="ctr">
                <a:lnSpc>
                  <a:spcPts val="2659"/>
                </a:lnSpc>
                <a:spcBef>
                  <a:spcPct val="0"/>
                </a:spcBef>
              </a:pPr>
            </a:p>
          </p:txBody>
        </p:sp>
      </p:grpSp>
      <p:sp>
        <p:nvSpPr>
          <p:cNvPr name="TextBox 11" id="11"/>
          <p:cNvSpPr txBox="true"/>
          <p:nvPr/>
        </p:nvSpPr>
        <p:spPr>
          <a:xfrm rot="0">
            <a:off x="488773" y="388672"/>
            <a:ext cx="17310455" cy="6077524"/>
          </a:xfrm>
          <a:prstGeom prst="rect">
            <a:avLst/>
          </a:prstGeom>
        </p:spPr>
        <p:txBody>
          <a:bodyPr anchor="t" rtlCol="false" tIns="0" lIns="0" bIns="0" rIns="0">
            <a:spAutoFit/>
          </a:bodyPr>
          <a:lstStyle/>
          <a:p>
            <a:pPr algn="l">
              <a:lnSpc>
                <a:spcPts val="3720"/>
              </a:lnSpc>
            </a:pPr>
            <a:r>
              <a:rPr lang="en-US" sz="3100">
                <a:solidFill>
                  <a:srgbClr val="934E5F"/>
                </a:solidFill>
                <a:latin typeface="Dekko"/>
                <a:ea typeface="Dekko"/>
                <a:cs typeface="Dekko"/>
                <a:sym typeface="Dekko"/>
              </a:rPr>
              <a:t>You have created all people in Your divine image—each one perfectly formed, each one worthy of love and justice. Yet, too often, gender has been a source of division rather than a celebration of diversity. We pray for the wisdom and courage to build societies where no one is held back by discrimination, oppression, or violence.</a:t>
            </a:r>
          </a:p>
          <a:p>
            <a:pPr algn="l">
              <a:lnSpc>
                <a:spcPts val="3720"/>
              </a:lnSpc>
            </a:pPr>
          </a:p>
          <a:p>
            <a:pPr algn="l">
              <a:lnSpc>
                <a:spcPts val="3720"/>
              </a:lnSpc>
            </a:pPr>
            <a:r>
              <a:rPr lang="en-US" sz="3100">
                <a:solidFill>
                  <a:srgbClr val="DC1C91"/>
                </a:solidFill>
                <a:latin typeface="Dekko"/>
                <a:ea typeface="Dekko"/>
                <a:cs typeface="Dekko"/>
                <a:sym typeface="Dekko"/>
              </a:rPr>
              <a:t>Usted ha creado a todas las personas a Su imagen divina, cada una perfectamente formada, cada una digna de amor y justicia. Sin embargo, con demasiada frecuencia, el género ha sido una fuente de división en lugar de una celebración de la diversidad. Oramos por la sabiduría y el coraje para construir sociedades donde nadie se vea frenado por la discriminación, la opresión o la violencia.</a:t>
            </a:r>
          </a:p>
          <a:p>
            <a:pPr algn="l">
              <a:lnSpc>
                <a:spcPts val="3720"/>
              </a:lnSpc>
            </a:pPr>
          </a:p>
          <a:p>
            <a:pPr algn="l">
              <a:lnSpc>
                <a:spcPts val="3720"/>
              </a:lnSpc>
            </a:pPr>
            <a:r>
              <a:rPr lang="en-US" sz="3100">
                <a:solidFill>
                  <a:srgbClr val="E87116"/>
                </a:solidFill>
                <a:latin typeface="Dekko"/>
                <a:ea typeface="Dekko"/>
                <a:cs typeface="Dekko"/>
                <a:sym typeface="Dekko"/>
              </a:rPr>
              <a:t>Vous avez créé tous les êtres humains à Votre image divine, chacun étant parfaitement formé, chacun étant digne d'amour et de justice. Pourtant, trop souvent, le genre a été une source de division plutôt qu'une célébration de la diversité. Nous prions pour avoir la sagesse et le courage de construire des sociétés où personne n'est freiné par la discrimination, l'oppression ou la violence.</a:t>
            </a:r>
          </a:p>
        </p:txBody>
      </p:sp>
      <p:sp>
        <p:nvSpPr>
          <p:cNvPr name="Freeform 12" id="12"/>
          <p:cNvSpPr/>
          <p:nvPr/>
        </p:nvSpPr>
        <p:spPr>
          <a:xfrm flipH="false" flipV="false" rot="0">
            <a:off x="16543634" y="5372255"/>
            <a:ext cx="1431332" cy="1717016"/>
          </a:xfrm>
          <a:custGeom>
            <a:avLst/>
            <a:gdLst/>
            <a:ahLst/>
            <a:cxnLst/>
            <a:rect r="r" b="b" t="t" l="l"/>
            <a:pathLst>
              <a:path h="1717016" w="1431332">
                <a:moveTo>
                  <a:pt x="0" y="0"/>
                </a:moveTo>
                <a:lnTo>
                  <a:pt x="1431332" y="0"/>
                </a:lnTo>
                <a:lnTo>
                  <a:pt x="1431332" y="1717016"/>
                </a:lnTo>
                <a:lnTo>
                  <a:pt x="0" y="17170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true" flipV="false" rot="-4343584">
            <a:off x="3196855" y="6613348"/>
            <a:ext cx="661100" cy="951846"/>
          </a:xfrm>
          <a:custGeom>
            <a:avLst/>
            <a:gdLst/>
            <a:ahLst/>
            <a:cxnLst/>
            <a:rect r="r" b="b" t="t" l="l"/>
            <a:pathLst>
              <a:path h="951846" w="661100">
                <a:moveTo>
                  <a:pt x="661101" y="0"/>
                </a:moveTo>
                <a:lnTo>
                  <a:pt x="0" y="0"/>
                </a:lnTo>
                <a:lnTo>
                  <a:pt x="0" y="951846"/>
                </a:lnTo>
                <a:lnTo>
                  <a:pt x="661101" y="951846"/>
                </a:lnTo>
                <a:lnTo>
                  <a:pt x="661101"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true" flipV="false" rot="0">
            <a:off x="1590864" y="8306454"/>
            <a:ext cx="661100" cy="951846"/>
          </a:xfrm>
          <a:custGeom>
            <a:avLst/>
            <a:gdLst/>
            <a:ahLst/>
            <a:cxnLst/>
            <a:rect r="r" b="b" t="t" l="l"/>
            <a:pathLst>
              <a:path h="951846" w="661100">
                <a:moveTo>
                  <a:pt x="661100" y="0"/>
                </a:moveTo>
                <a:lnTo>
                  <a:pt x="0" y="0"/>
                </a:lnTo>
                <a:lnTo>
                  <a:pt x="0" y="951846"/>
                </a:lnTo>
                <a:lnTo>
                  <a:pt x="661100" y="951846"/>
                </a:lnTo>
                <a:lnTo>
                  <a:pt x="66110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0">
            <a:off x="259636" y="7567346"/>
            <a:ext cx="4702852" cy="2377078"/>
          </a:xfrm>
          <a:custGeom>
            <a:avLst/>
            <a:gdLst/>
            <a:ahLst/>
            <a:cxnLst/>
            <a:rect r="r" b="b" t="t" l="l"/>
            <a:pathLst>
              <a:path h="2377078" w="4702852">
                <a:moveTo>
                  <a:pt x="0" y="0"/>
                </a:moveTo>
                <a:lnTo>
                  <a:pt x="4702852" y="0"/>
                </a:lnTo>
                <a:lnTo>
                  <a:pt x="4702852" y="2377078"/>
                </a:lnTo>
                <a:lnTo>
                  <a:pt x="0" y="23770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6" id="16"/>
          <p:cNvSpPr txBox="true"/>
          <p:nvPr/>
        </p:nvSpPr>
        <p:spPr>
          <a:xfrm rot="0">
            <a:off x="5404953" y="6896621"/>
            <a:ext cx="12394274" cy="2810140"/>
          </a:xfrm>
          <a:prstGeom prst="rect">
            <a:avLst/>
          </a:prstGeom>
        </p:spPr>
        <p:txBody>
          <a:bodyPr anchor="t" rtlCol="false" tIns="0" lIns="0" bIns="0" rIns="0">
            <a:spAutoFit/>
          </a:bodyPr>
          <a:lstStyle/>
          <a:p>
            <a:pPr algn="l">
              <a:lnSpc>
                <a:spcPts val="3720"/>
              </a:lnSpc>
            </a:pPr>
            <a:r>
              <a:rPr lang="en-US" sz="3100">
                <a:solidFill>
                  <a:srgbClr val="5E17EB"/>
                </a:solidFill>
                <a:latin typeface="Dekko"/>
                <a:ea typeface="Dekko"/>
                <a:cs typeface="Dekko"/>
                <a:sym typeface="Dekko"/>
              </a:rPr>
              <a:t>Você criou todas as pessoas à sua imagem divina - cada uma perfeitamente formada, cada uma digna de amor e justiça. No entanto, com demasiada frequência, o género tem sido uma fonte de divisão em vez de uma celebração da diversidade. Rezamos pela sabedoria e coragem para construir sociedades onde ninguém seja impedido pela discriminação, opressão ou violência.</a:t>
            </a:r>
          </a:p>
          <a:p>
            <a:pPr algn="l">
              <a:lnSpc>
                <a:spcPts val="3720"/>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4F4"/>
        </a:solidFill>
      </p:bgPr>
    </p:bg>
    <p:spTree>
      <p:nvGrpSpPr>
        <p:cNvPr id="1" name=""/>
        <p:cNvGrpSpPr/>
        <p:nvPr/>
      </p:nvGrpSpPr>
      <p:grpSpPr>
        <a:xfrm>
          <a:off x="0" y="0"/>
          <a:ext cx="0" cy="0"/>
          <a:chOff x="0" y="0"/>
          <a:chExt cx="0" cy="0"/>
        </a:xfrm>
      </p:grpSpPr>
      <p:grpSp>
        <p:nvGrpSpPr>
          <p:cNvPr name="Group 2" id="2"/>
          <p:cNvGrpSpPr/>
          <p:nvPr/>
        </p:nvGrpSpPr>
        <p:grpSpPr>
          <a:xfrm rot="0">
            <a:off x="0" y="9959686"/>
            <a:ext cx="10438977" cy="327314"/>
            <a:chOff x="0" y="0"/>
            <a:chExt cx="2749360" cy="86206"/>
          </a:xfrm>
        </p:grpSpPr>
        <p:sp>
          <p:nvSpPr>
            <p:cNvPr name="Freeform 3" id="3"/>
            <p:cNvSpPr/>
            <p:nvPr/>
          </p:nvSpPr>
          <p:spPr>
            <a:xfrm flipH="false" flipV="false" rot="0">
              <a:off x="0" y="0"/>
              <a:ext cx="2749360" cy="86206"/>
            </a:xfrm>
            <a:custGeom>
              <a:avLst/>
              <a:gdLst/>
              <a:ahLst/>
              <a:cxnLst/>
              <a:rect r="r" b="b" t="t" l="l"/>
              <a:pathLst>
                <a:path h="86206" w="2749360">
                  <a:moveTo>
                    <a:pt x="0" y="0"/>
                  </a:moveTo>
                  <a:lnTo>
                    <a:pt x="2749360" y="0"/>
                  </a:lnTo>
                  <a:lnTo>
                    <a:pt x="2749360" y="86206"/>
                  </a:lnTo>
                  <a:lnTo>
                    <a:pt x="0" y="86206"/>
                  </a:lnTo>
                  <a:close/>
                </a:path>
              </a:pathLst>
            </a:custGeom>
            <a:solidFill>
              <a:srgbClr val="CB6CE6">
                <a:alpha val="49804"/>
              </a:srgbClr>
            </a:solidFill>
          </p:spPr>
        </p:sp>
        <p:sp>
          <p:nvSpPr>
            <p:cNvPr name="TextBox 4" id="4"/>
            <p:cNvSpPr txBox="true"/>
            <p:nvPr/>
          </p:nvSpPr>
          <p:spPr>
            <a:xfrm>
              <a:off x="0" y="-38100"/>
              <a:ext cx="2749360" cy="124306"/>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438977" y="9959686"/>
            <a:ext cx="3503025" cy="327314"/>
            <a:chOff x="0" y="0"/>
            <a:chExt cx="922607" cy="86206"/>
          </a:xfrm>
        </p:grpSpPr>
        <p:sp>
          <p:nvSpPr>
            <p:cNvPr name="Freeform 6" id="6"/>
            <p:cNvSpPr/>
            <p:nvPr/>
          </p:nvSpPr>
          <p:spPr>
            <a:xfrm flipH="false" flipV="false" rot="0">
              <a:off x="0" y="0"/>
              <a:ext cx="922607" cy="86206"/>
            </a:xfrm>
            <a:custGeom>
              <a:avLst/>
              <a:gdLst/>
              <a:ahLst/>
              <a:cxnLst/>
              <a:rect r="r" b="b" t="t" l="l"/>
              <a:pathLst>
                <a:path h="86206" w="922607">
                  <a:moveTo>
                    <a:pt x="0" y="0"/>
                  </a:moveTo>
                  <a:lnTo>
                    <a:pt x="922607" y="0"/>
                  </a:lnTo>
                  <a:lnTo>
                    <a:pt x="922607" y="86206"/>
                  </a:lnTo>
                  <a:lnTo>
                    <a:pt x="0" y="86206"/>
                  </a:lnTo>
                  <a:close/>
                </a:path>
              </a:pathLst>
            </a:custGeom>
            <a:solidFill>
              <a:srgbClr val="8C52FF">
                <a:alpha val="49804"/>
              </a:srgbClr>
            </a:solidFill>
          </p:spPr>
        </p:sp>
        <p:sp>
          <p:nvSpPr>
            <p:cNvPr name="TextBox 7" id="7"/>
            <p:cNvSpPr txBox="true"/>
            <p:nvPr/>
          </p:nvSpPr>
          <p:spPr>
            <a:xfrm>
              <a:off x="0" y="-38100"/>
              <a:ext cx="922607" cy="124306"/>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13942002" y="9959686"/>
            <a:ext cx="4345998" cy="327314"/>
            <a:chOff x="0" y="0"/>
            <a:chExt cx="1144625" cy="86206"/>
          </a:xfrm>
        </p:grpSpPr>
        <p:sp>
          <p:nvSpPr>
            <p:cNvPr name="Freeform 9" id="9"/>
            <p:cNvSpPr/>
            <p:nvPr/>
          </p:nvSpPr>
          <p:spPr>
            <a:xfrm flipH="false" flipV="false" rot="0">
              <a:off x="0" y="0"/>
              <a:ext cx="1144625" cy="86206"/>
            </a:xfrm>
            <a:custGeom>
              <a:avLst/>
              <a:gdLst/>
              <a:ahLst/>
              <a:cxnLst/>
              <a:rect r="r" b="b" t="t" l="l"/>
              <a:pathLst>
                <a:path h="86206" w="1144625">
                  <a:moveTo>
                    <a:pt x="0" y="0"/>
                  </a:moveTo>
                  <a:lnTo>
                    <a:pt x="1144625" y="0"/>
                  </a:lnTo>
                  <a:lnTo>
                    <a:pt x="1144625" y="86206"/>
                  </a:lnTo>
                  <a:lnTo>
                    <a:pt x="0" y="86206"/>
                  </a:lnTo>
                  <a:close/>
                </a:path>
              </a:pathLst>
            </a:custGeom>
            <a:solidFill>
              <a:srgbClr val="5E17EB">
                <a:alpha val="49804"/>
              </a:srgbClr>
            </a:solidFill>
          </p:spPr>
        </p:sp>
        <p:sp>
          <p:nvSpPr>
            <p:cNvPr name="TextBox 10" id="10"/>
            <p:cNvSpPr txBox="true"/>
            <p:nvPr/>
          </p:nvSpPr>
          <p:spPr>
            <a:xfrm>
              <a:off x="0" y="-38100"/>
              <a:ext cx="1144625" cy="124306"/>
            </a:xfrm>
            <a:prstGeom prst="rect">
              <a:avLst/>
            </a:prstGeom>
          </p:spPr>
          <p:txBody>
            <a:bodyPr anchor="ctr" rtlCol="false" tIns="50800" lIns="50800" bIns="50800" rIns="50800"/>
            <a:lstStyle/>
            <a:p>
              <a:pPr algn="ctr">
                <a:lnSpc>
                  <a:spcPts val="2659"/>
                </a:lnSpc>
                <a:spcBef>
                  <a:spcPct val="0"/>
                </a:spcBef>
              </a:pPr>
            </a:p>
          </p:txBody>
        </p:sp>
      </p:grpSp>
      <p:sp>
        <p:nvSpPr>
          <p:cNvPr name="TextBox 11" id="11"/>
          <p:cNvSpPr txBox="true"/>
          <p:nvPr/>
        </p:nvSpPr>
        <p:spPr>
          <a:xfrm rot="0">
            <a:off x="616650" y="398197"/>
            <a:ext cx="17054700" cy="6314502"/>
          </a:xfrm>
          <a:prstGeom prst="rect">
            <a:avLst/>
          </a:prstGeom>
        </p:spPr>
        <p:txBody>
          <a:bodyPr anchor="t" rtlCol="false" tIns="0" lIns="0" bIns="0" rIns="0">
            <a:spAutoFit/>
          </a:bodyPr>
          <a:lstStyle/>
          <a:p>
            <a:pPr algn="l">
              <a:lnSpc>
                <a:spcPts val="3840"/>
              </a:lnSpc>
            </a:pPr>
            <a:r>
              <a:rPr lang="en-US" sz="3200">
                <a:solidFill>
                  <a:srgbClr val="934E5F"/>
                </a:solidFill>
                <a:latin typeface="Dekko"/>
                <a:ea typeface="Dekko"/>
                <a:cs typeface="Dekko"/>
                <a:sym typeface="Dekko"/>
              </a:rPr>
              <a:t>Strengthen us, O God, to challenge the barriers that limit opportunities for women and girls. Inspire leaders and policymakers to take bold, urgent action in advancing gender equality, ensuring that all people—regardless of gender—have the same rights, freedoms, and opportunities to thrive.</a:t>
            </a:r>
          </a:p>
          <a:p>
            <a:pPr algn="l">
              <a:lnSpc>
                <a:spcPts val="3840"/>
              </a:lnSpc>
            </a:pPr>
          </a:p>
          <a:p>
            <a:pPr algn="l">
              <a:lnSpc>
                <a:spcPts val="3840"/>
              </a:lnSpc>
            </a:pPr>
            <a:r>
              <a:rPr lang="en-US" sz="3200">
                <a:solidFill>
                  <a:srgbClr val="DC1C91"/>
                </a:solidFill>
                <a:latin typeface="Dekko"/>
                <a:ea typeface="Dekko"/>
                <a:cs typeface="Dekko"/>
                <a:sym typeface="Dekko"/>
              </a:rPr>
              <a:t>Fortalézcanos, oh Dios, para desafiar las barreras que limitan las oportunidades de las mujeres y las niñas. Inspiren a los líderes y a los responsables políticos a tomar medidas audaces y urgentes para promover la igualdad de género, garantizando que todas las personas, independientemente de su género, tengan los mismos derechos, libertades y oportunidades para prosperar.</a:t>
            </a:r>
          </a:p>
          <a:p>
            <a:pPr algn="l">
              <a:lnSpc>
                <a:spcPts val="3840"/>
              </a:lnSpc>
            </a:pPr>
          </a:p>
          <a:p>
            <a:pPr algn="l">
              <a:lnSpc>
                <a:spcPts val="3840"/>
              </a:lnSpc>
            </a:pPr>
            <a:r>
              <a:rPr lang="en-US" sz="3200">
                <a:solidFill>
                  <a:srgbClr val="E87116"/>
                </a:solidFill>
                <a:latin typeface="Dekko"/>
                <a:ea typeface="Dekko"/>
                <a:cs typeface="Dekko"/>
                <a:sym typeface="Dekko"/>
              </a:rPr>
              <a:t>Renforcez-nous, ô Dieu, pour défier les barrières qui limitent les opportunités pour les femmes et les filles. Inspirez les dirigeants et les décideurs politiques à prendre des mesures audacieuses et urgentes pour faire progresser l'égalité des sexes, en veillant à ce que tous, quel que soit leur sexe, aient les mêmes droits, libertés et opportunités de s'épanouir.</a:t>
            </a:r>
          </a:p>
        </p:txBody>
      </p:sp>
      <p:sp>
        <p:nvSpPr>
          <p:cNvPr name="Freeform 12" id="12"/>
          <p:cNvSpPr/>
          <p:nvPr/>
        </p:nvSpPr>
        <p:spPr>
          <a:xfrm flipH="false" flipV="false" rot="0">
            <a:off x="16543634" y="874120"/>
            <a:ext cx="1431332" cy="1717016"/>
          </a:xfrm>
          <a:custGeom>
            <a:avLst/>
            <a:gdLst/>
            <a:ahLst/>
            <a:cxnLst/>
            <a:rect r="r" b="b" t="t" l="l"/>
            <a:pathLst>
              <a:path h="1717016" w="1431332">
                <a:moveTo>
                  <a:pt x="0" y="0"/>
                </a:moveTo>
                <a:lnTo>
                  <a:pt x="1431332" y="0"/>
                </a:lnTo>
                <a:lnTo>
                  <a:pt x="1431332" y="1717016"/>
                </a:lnTo>
                <a:lnTo>
                  <a:pt x="0" y="17170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true" flipV="false" rot="0">
            <a:off x="13942002" y="8598674"/>
            <a:ext cx="661100" cy="951846"/>
          </a:xfrm>
          <a:custGeom>
            <a:avLst/>
            <a:gdLst/>
            <a:ahLst/>
            <a:cxnLst/>
            <a:rect r="r" b="b" t="t" l="l"/>
            <a:pathLst>
              <a:path h="951846" w="661100">
                <a:moveTo>
                  <a:pt x="661101" y="0"/>
                </a:moveTo>
                <a:lnTo>
                  <a:pt x="0" y="0"/>
                </a:lnTo>
                <a:lnTo>
                  <a:pt x="0" y="951846"/>
                </a:lnTo>
                <a:lnTo>
                  <a:pt x="661101" y="951846"/>
                </a:lnTo>
                <a:lnTo>
                  <a:pt x="661101"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true" flipV="false" rot="3126928">
            <a:off x="12616748" y="3865464"/>
            <a:ext cx="661100" cy="951846"/>
          </a:xfrm>
          <a:custGeom>
            <a:avLst/>
            <a:gdLst/>
            <a:ahLst/>
            <a:cxnLst/>
            <a:rect r="r" b="b" t="t" l="l"/>
            <a:pathLst>
              <a:path h="951846" w="661100">
                <a:moveTo>
                  <a:pt x="661101" y="0"/>
                </a:moveTo>
                <a:lnTo>
                  <a:pt x="0" y="0"/>
                </a:lnTo>
                <a:lnTo>
                  <a:pt x="0" y="951846"/>
                </a:lnTo>
                <a:lnTo>
                  <a:pt x="661101" y="951846"/>
                </a:lnTo>
                <a:lnTo>
                  <a:pt x="661101"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0">
            <a:off x="14957440" y="6437535"/>
            <a:ext cx="2925582" cy="3411757"/>
          </a:xfrm>
          <a:custGeom>
            <a:avLst/>
            <a:gdLst/>
            <a:ahLst/>
            <a:cxnLst/>
            <a:rect r="r" b="b" t="t" l="l"/>
            <a:pathLst>
              <a:path h="3411757" w="2925582">
                <a:moveTo>
                  <a:pt x="0" y="0"/>
                </a:moveTo>
                <a:lnTo>
                  <a:pt x="2925582" y="0"/>
                </a:lnTo>
                <a:lnTo>
                  <a:pt x="2925582" y="3411757"/>
                </a:lnTo>
                <a:lnTo>
                  <a:pt x="0" y="341175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6" id="16"/>
          <p:cNvSpPr txBox="true"/>
          <p:nvPr/>
        </p:nvSpPr>
        <p:spPr>
          <a:xfrm rot="0">
            <a:off x="616650" y="7121865"/>
            <a:ext cx="13530963" cy="2428655"/>
          </a:xfrm>
          <a:prstGeom prst="rect">
            <a:avLst/>
          </a:prstGeom>
        </p:spPr>
        <p:txBody>
          <a:bodyPr anchor="t" rtlCol="false" tIns="0" lIns="0" bIns="0" rIns="0">
            <a:spAutoFit/>
          </a:bodyPr>
          <a:lstStyle/>
          <a:p>
            <a:pPr algn="l">
              <a:lnSpc>
                <a:spcPts val="3840"/>
              </a:lnSpc>
            </a:pPr>
            <a:r>
              <a:rPr lang="en-US" sz="3200">
                <a:solidFill>
                  <a:srgbClr val="5E17EB"/>
                </a:solidFill>
                <a:latin typeface="Dekko"/>
                <a:ea typeface="Dekko"/>
                <a:cs typeface="Dekko"/>
                <a:sym typeface="Dekko"/>
              </a:rPr>
              <a:t>Fortaleça-nos, ó Deus, para desafiarmos as barreiras que limitam as oportunidades para as mulheres e raparigas. Inspire os líderes e decisores políticos a tomar medidas urgentes e corajosas para promover a igualdade de género, assegurando que todas as pessoas - independentemente do género - tenham os mesmos direitos, liberdades e oportunidades para prosperar.</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4F4"/>
        </a:solidFill>
      </p:bgPr>
    </p:bg>
    <p:spTree>
      <p:nvGrpSpPr>
        <p:cNvPr id="1" name=""/>
        <p:cNvGrpSpPr/>
        <p:nvPr/>
      </p:nvGrpSpPr>
      <p:grpSpPr>
        <a:xfrm>
          <a:off x="0" y="0"/>
          <a:ext cx="0" cy="0"/>
          <a:chOff x="0" y="0"/>
          <a:chExt cx="0" cy="0"/>
        </a:xfrm>
      </p:grpSpPr>
      <p:grpSp>
        <p:nvGrpSpPr>
          <p:cNvPr name="Group 2" id="2"/>
          <p:cNvGrpSpPr/>
          <p:nvPr/>
        </p:nvGrpSpPr>
        <p:grpSpPr>
          <a:xfrm rot="0">
            <a:off x="0" y="9959686"/>
            <a:ext cx="10438977" cy="327314"/>
            <a:chOff x="0" y="0"/>
            <a:chExt cx="2749360" cy="86206"/>
          </a:xfrm>
        </p:grpSpPr>
        <p:sp>
          <p:nvSpPr>
            <p:cNvPr name="Freeform 3" id="3"/>
            <p:cNvSpPr/>
            <p:nvPr/>
          </p:nvSpPr>
          <p:spPr>
            <a:xfrm flipH="false" flipV="false" rot="0">
              <a:off x="0" y="0"/>
              <a:ext cx="2749360" cy="86206"/>
            </a:xfrm>
            <a:custGeom>
              <a:avLst/>
              <a:gdLst/>
              <a:ahLst/>
              <a:cxnLst/>
              <a:rect r="r" b="b" t="t" l="l"/>
              <a:pathLst>
                <a:path h="86206" w="2749360">
                  <a:moveTo>
                    <a:pt x="0" y="0"/>
                  </a:moveTo>
                  <a:lnTo>
                    <a:pt x="2749360" y="0"/>
                  </a:lnTo>
                  <a:lnTo>
                    <a:pt x="2749360" y="86206"/>
                  </a:lnTo>
                  <a:lnTo>
                    <a:pt x="0" y="86206"/>
                  </a:lnTo>
                  <a:close/>
                </a:path>
              </a:pathLst>
            </a:custGeom>
            <a:solidFill>
              <a:srgbClr val="CB6CE6">
                <a:alpha val="49804"/>
              </a:srgbClr>
            </a:solidFill>
          </p:spPr>
        </p:sp>
        <p:sp>
          <p:nvSpPr>
            <p:cNvPr name="TextBox 4" id="4"/>
            <p:cNvSpPr txBox="true"/>
            <p:nvPr/>
          </p:nvSpPr>
          <p:spPr>
            <a:xfrm>
              <a:off x="0" y="-38100"/>
              <a:ext cx="2749360" cy="124306"/>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438977" y="9959686"/>
            <a:ext cx="3503025" cy="327314"/>
            <a:chOff x="0" y="0"/>
            <a:chExt cx="922607" cy="86206"/>
          </a:xfrm>
        </p:grpSpPr>
        <p:sp>
          <p:nvSpPr>
            <p:cNvPr name="Freeform 6" id="6"/>
            <p:cNvSpPr/>
            <p:nvPr/>
          </p:nvSpPr>
          <p:spPr>
            <a:xfrm flipH="false" flipV="false" rot="0">
              <a:off x="0" y="0"/>
              <a:ext cx="922607" cy="86206"/>
            </a:xfrm>
            <a:custGeom>
              <a:avLst/>
              <a:gdLst/>
              <a:ahLst/>
              <a:cxnLst/>
              <a:rect r="r" b="b" t="t" l="l"/>
              <a:pathLst>
                <a:path h="86206" w="922607">
                  <a:moveTo>
                    <a:pt x="0" y="0"/>
                  </a:moveTo>
                  <a:lnTo>
                    <a:pt x="922607" y="0"/>
                  </a:lnTo>
                  <a:lnTo>
                    <a:pt x="922607" y="86206"/>
                  </a:lnTo>
                  <a:lnTo>
                    <a:pt x="0" y="86206"/>
                  </a:lnTo>
                  <a:close/>
                </a:path>
              </a:pathLst>
            </a:custGeom>
            <a:solidFill>
              <a:srgbClr val="8C52FF">
                <a:alpha val="49804"/>
              </a:srgbClr>
            </a:solidFill>
          </p:spPr>
        </p:sp>
        <p:sp>
          <p:nvSpPr>
            <p:cNvPr name="TextBox 7" id="7"/>
            <p:cNvSpPr txBox="true"/>
            <p:nvPr/>
          </p:nvSpPr>
          <p:spPr>
            <a:xfrm>
              <a:off x="0" y="-38100"/>
              <a:ext cx="922607" cy="124306"/>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13942002" y="9959686"/>
            <a:ext cx="4345998" cy="327314"/>
            <a:chOff x="0" y="0"/>
            <a:chExt cx="1144625" cy="86206"/>
          </a:xfrm>
        </p:grpSpPr>
        <p:sp>
          <p:nvSpPr>
            <p:cNvPr name="Freeform 9" id="9"/>
            <p:cNvSpPr/>
            <p:nvPr/>
          </p:nvSpPr>
          <p:spPr>
            <a:xfrm flipH="false" flipV="false" rot="0">
              <a:off x="0" y="0"/>
              <a:ext cx="1144625" cy="86206"/>
            </a:xfrm>
            <a:custGeom>
              <a:avLst/>
              <a:gdLst/>
              <a:ahLst/>
              <a:cxnLst/>
              <a:rect r="r" b="b" t="t" l="l"/>
              <a:pathLst>
                <a:path h="86206" w="1144625">
                  <a:moveTo>
                    <a:pt x="0" y="0"/>
                  </a:moveTo>
                  <a:lnTo>
                    <a:pt x="1144625" y="0"/>
                  </a:lnTo>
                  <a:lnTo>
                    <a:pt x="1144625" y="86206"/>
                  </a:lnTo>
                  <a:lnTo>
                    <a:pt x="0" y="86206"/>
                  </a:lnTo>
                  <a:close/>
                </a:path>
              </a:pathLst>
            </a:custGeom>
            <a:solidFill>
              <a:srgbClr val="5E17EB">
                <a:alpha val="49804"/>
              </a:srgbClr>
            </a:solidFill>
          </p:spPr>
        </p:sp>
        <p:sp>
          <p:nvSpPr>
            <p:cNvPr name="TextBox 10" id="10"/>
            <p:cNvSpPr txBox="true"/>
            <p:nvPr/>
          </p:nvSpPr>
          <p:spPr>
            <a:xfrm>
              <a:off x="0" y="-38100"/>
              <a:ext cx="1144625" cy="124306"/>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true" flipV="false" rot="0">
            <a:off x="248717" y="6905364"/>
            <a:ext cx="4718757" cy="3054323"/>
          </a:xfrm>
          <a:custGeom>
            <a:avLst/>
            <a:gdLst/>
            <a:ahLst/>
            <a:cxnLst/>
            <a:rect r="r" b="b" t="t" l="l"/>
            <a:pathLst>
              <a:path h="3054323" w="4718757">
                <a:moveTo>
                  <a:pt x="4718757" y="0"/>
                </a:moveTo>
                <a:lnTo>
                  <a:pt x="0" y="0"/>
                </a:lnTo>
                <a:lnTo>
                  <a:pt x="0" y="3054322"/>
                </a:lnTo>
                <a:lnTo>
                  <a:pt x="4718757" y="3054322"/>
                </a:lnTo>
                <a:lnTo>
                  <a:pt x="4718757"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296458" y="8432525"/>
            <a:ext cx="1062445" cy="1274502"/>
          </a:xfrm>
          <a:custGeom>
            <a:avLst/>
            <a:gdLst/>
            <a:ahLst/>
            <a:cxnLst/>
            <a:rect r="r" b="b" t="t" l="l"/>
            <a:pathLst>
              <a:path h="1274502" w="1062445">
                <a:moveTo>
                  <a:pt x="0" y="0"/>
                </a:moveTo>
                <a:lnTo>
                  <a:pt x="1062445" y="0"/>
                </a:lnTo>
                <a:lnTo>
                  <a:pt x="1062445" y="1274502"/>
                </a:lnTo>
                <a:lnTo>
                  <a:pt x="0" y="12745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true" flipV="false" rot="0">
            <a:off x="7686777" y="398197"/>
            <a:ext cx="661100" cy="951846"/>
          </a:xfrm>
          <a:custGeom>
            <a:avLst/>
            <a:gdLst/>
            <a:ahLst/>
            <a:cxnLst/>
            <a:rect r="r" b="b" t="t" l="l"/>
            <a:pathLst>
              <a:path h="951846" w="661100">
                <a:moveTo>
                  <a:pt x="661100" y="0"/>
                </a:moveTo>
                <a:lnTo>
                  <a:pt x="0" y="0"/>
                </a:lnTo>
                <a:lnTo>
                  <a:pt x="0" y="951846"/>
                </a:lnTo>
                <a:lnTo>
                  <a:pt x="661100" y="951846"/>
                </a:lnTo>
                <a:lnTo>
                  <a:pt x="66110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4" id="14"/>
          <p:cNvSpPr txBox="true"/>
          <p:nvPr/>
        </p:nvSpPr>
        <p:spPr>
          <a:xfrm rot="0">
            <a:off x="517190" y="450470"/>
            <a:ext cx="17310455" cy="6314502"/>
          </a:xfrm>
          <a:prstGeom prst="rect">
            <a:avLst/>
          </a:prstGeom>
        </p:spPr>
        <p:txBody>
          <a:bodyPr anchor="t" rtlCol="false" tIns="0" lIns="0" bIns="0" rIns="0">
            <a:spAutoFit/>
          </a:bodyPr>
          <a:lstStyle/>
          <a:p>
            <a:pPr algn="l">
              <a:lnSpc>
                <a:spcPts val="3840"/>
              </a:lnSpc>
            </a:pPr>
            <a:r>
              <a:rPr lang="en-US" sz="3200">
                <a:solidFill>
                  <a:srgbClr val="934E5F"/>
                </a:solidFill>
                <a:latin typeface="Dekko"/>
                <a:ea typeface="Dekko"/>
                <a:cs typeface="Dekko"/>
                <a:sym typeface="Dekko"/>
              </a:rPr>
              <a:t>Grant perseverance to those fighting for justice, compassion to those in power, and healing to those who have suffered from inequality and violence. May love and understanding guide our efforts as we work toward a world where gender justice is not just an aspiration, but a reality.</a:t>
            </a:r>
          </a:p>
          <a:p>
            <a:pPr algn="l">
              <a:lnSpc>
                <a:spcPts val="3840"/>
              </a:lnSpc>
            </a:pPr>
          </a:p>
          <a:p>
            <a:pPr algn="l">
              <a:lnSpc>
                <a:spcPts val="3840"/>
              </a:lnSpc>
            </a:pPr>
            <a:r>
              <a:rPr lang="en-US" sz="3200">
                <a:solidFill>
                  <a:srgbClr val="DC1C91"/>
                </a:solidFill>
                <a:latin typeface="Dekko"/>
                <a:ea typeface="Dekko"/>
                <a:cs typeface="Dekko"/>
                <a:sym typeface="Dekko"/>
              </a:rPr>
              <a:t>Conceda perseverancia a quienes luchan por la justicia, compasión a quienes están en el poder y sanación a quienes han sufrido la desigualdad y la violencia. Que el amor y la comprensión guíen nuestros esfuerzos mientras trabajamos por un mundo en el que la justicia de género no sea solo una aspiración, sino una realidad.</a:t>
            </a:r>
          </a:p>
          <a:p>
            <a:pPr algn="l">
              <a:lnSpc>
                <a:spcPts val="3840"/>
              </a:lnSpc>
            </a:pPr>
          </a:p>
          <a:p>
            <a:pPr algn="l">
              <a:lnSpc>
                <a:spcPts val="3840"/>
              </a:lnSpc>
            </a:pPr>
            <a:r>
              <a:rPr lang="en-US" sz="3200">
                <a:solidFill>
                  <a:srgbClr val="E87116"/>
                </a:solidFill>
                <a:latin typeface="Dekko"/>
                <a:ea typeface="Dekko"/>
                <a:cs typeface="Dekko"/>
                <a:sym typeface="Dekko"/>
              </a:rPr>
              <a:t>Accordez la persévérance à ceux qui luttent pour la justice, la compassion à ceux qui sont au pouvoir et la guérison à ceux qui ont souffert de l'inégalité et de la violence. Que l'amour et la compréhension guident nos efforts alors que nous travaillons à un monde où la justice entre les sexes n'est pas seulement une aspiration, mais une réalité.</a:t>
            </a:r>
          </a:p>
        </p:txBody>
      </p:sp>
      <p:sp>
        <p:nvSpPr>
          <p:cNvPr name="Freeform 15" id="15"/>
          <p:cNvSpPr/>
          <p:nvPr/>
        </p:nvSpPr>
        <p:spPr>
          <a:xfrm flipH="true" flipV="false" rot="0">
            <a:off x="2362735" y="6764972"/>
            <a:ext cx="490720" cy="706534"/>
          </a:xfrm>
          <a:custGeom>
            <a:avLst/>
            <a:gdLst/>
            <a:ahLst/>
            <a:cxnLst/>
            <a:rect r="r" b="b" t="t" l="l"/>
            <a:pathLst>
              <a:path h="706534" w="490720">
                <a:moveTo>
                  <a:pt x="490720" y="0"/>
                </a:moveTo>
                <a:lnTo>
                  <a:pt x="0" y="0"/>
                </a:lnTo>
                <a:lnTo>
                  <a:pt x="0" y="706533"/>
                </a:lnTo>
                <a:lnTo>
                  <a:pt x="490720" y="706533"/>
                </a:lnTo>
                <a:lnTo>
                  <a:pt x="49072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6" id="16"/>
          <p:cNvSpPr txBox="true"/>
          <p:nvPr/>
        </p:nvSpPr>
        <p:spPr>
          <a:xfrm rot="0">
            <a:off x="5446826" y="7003907"/>
            <a:ext cx="12039811" cy="2914385"/>
          </a:xfrm>
          <a:prstGeom prst="rect">
            <a:avLst/>
          </a:prstGeom>
        </p:spPr>
        <p:txBody>
          <a:bodyPr anchor="t" rtlCol="false" tIns="0" lIns="0" bIns="0" rIns="0">
            <a:spAutoFit/>
          </a:bodyPr>
          <a:lstStyle/>
          <a:p>
            <a:pPr algn="l">
              <a:lnSpc>
                <a:spcPts val="3840"/>
              </a:lnSpc>
            </a:pPr>
            <a:r>
              <a:rPr lang="en-US" sz="3200">
                <a:solidFill>
                  <a:srgbClr val="5E17EB"/>
                </a:solidFill>
                <a:latin typeface="Dekko"/>
                <a:ea typeface="Dekko"/>
                <a:cs typeface="Dekko"/>
                <a:sym typeface="Dekko"/>
              </a:rPr>
              <a:t>Conceda perseverança aos que lutam pela justiça, compaixão aos que estão no poder e cura aos que sofreram com a desigualdade e a violência. Que o amor e a compreensão guiem os nossos esforços enquanto trabalhamos para um mundo onde a justiça de género não seja apenas uma aspiração, mas uma realidade.</a:t>
            </a:r>
          </a:p>
          <a:p>
            <a:pPr algn="l">
              <a:lnSpc>
                <a:spcPts val="3840"/>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4F4"/>
        </a:solidFill>
      </p:bgPr>
    </p:bg>
    <p:spTree>
      <p:nvGrpSpPr>
        <p:cNvPr id="1" name=""/>
        <p:cNvGrpSpPr/>
        <p:nvPr/>
      </p:nvGrpSpPr>
      <p:grpSpPr>
        <a:xfrm>
          <a:off x="0" y="0"/>
          <a:ext cx="0" cy="0"/>
          <a:chOff x="0" y="0"/>
          <a:chExt cx="0" cy="0"/>
        </a:xfrm>
      </p:grpSpPr>
      <p:grpSp>
        <p:nvGrpSpPr>
          <p:cNvPr name="Group 2" id="2"/>
          <p:cNvGrpSpPr/>
          <p:nvPr/>
        </p:nvGrpSpPr>
        <p:grpSpPr>
          <a:xfrm rot="0">
            <a:off x="0" y="9959686"/>
            <a:ext cx="10438977" cy="327314"/>
            <a:chOff x="0" y="0"/>
            <a:chExt cx="2749360" cy="86206"/>
          </a:xfrm>
        </p:grpSpPr>
        <p:sp>
          <p:nvSpPr>
            <p:cNvPr name="Freeform 3" id="3"/>
            <p:cNvSpPr/>
            <p:nvPr/>
          </p:nvSpPr>
          <p:spPr>
            <a:xfrm flipH="false" flipV="false" rot="0">
              <a:off x="0" y="0"/>
              <a:ext cx="2749360" cy="86206"/>
            </a:xfrm>
            <a:custGeom>
              <a:avLst/>
              <a:gdLst/>
              <a:ahLst/>
              <a:cxnLst/>
              <a:rect r="r" b="b" t="t" l="l"/>
              <a:pathLst>
                <a:path h="86206" w="2749360">
                  <a:moveTo>
                    <a:pt x="0" y="0"/>
                  </a:moveTo>
                  <a:lnTo>
                    <a:pt x="2749360" y="0"/>
                  </a:lnTo>
                  <a:lnTo>
                    <a:pt x="2749360" y="86206"/>
                  </a:lnTo>
                  <a:lnTo>
                    <a:pt x="0" y="86206"/>
                  </a:lnTo>
                  <a:close/>
                </a:path>
              </a:pathLst>
            </a:custGeom>
            <a:solidFill>
              <a:srgbClr val="CB6CE6">
                <a:alpha val="49804"/>
              </a:srgbClr>
            </a:solidFill>
          </p:spPr>
        </p:sp>
        <p:sp>
          <p:nvSpPr>
            <p:cNvPr name="TextBox 4" id="4"/>
            <p:cNvSpPr txBox="true"/>
            <p:nvPr/>
          </p:nvSpPr>
          <p:spPr>
            <a:xfrm>
              <a:off x="0" y="-38100"/>
              <a:ext cx="2749360" cy="124306"/>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438977" y="9959686"/>
            <a:ext cx="3503025" cy="327314"/>
            <a:chOff x="0" y="0"/>
            <a:chExt cx="922607" cy="86206"/>
          </a:xfrm>
        </p:grpSpPr>
        <p:sp>
          <p:nvSpPr>
            <p:cNvPr name="Freeform 6" id="6"/>
            <p:cNvSpPr/>
            <p:nvPr/>
          </p:nvSpPr>
          <p:spPr>
            <a:xfrm flipH="false" flipV="false" rot="0">
              <a:off x="0" y="0"/>
              <a:ext cx="922607" cy="86206"/>
            </a:xfrm>
            <a:custGeom>
              <a:avLst/>
              <a:gdLst/>
              <a:ahLst/>
              <a:cxnLst/>
              <a:rect r="r" b="b" t="t" l="l"/>
              <a:pathLst>
                <a:path h="86206" w="922607">
                  <a:moveTo>
                    <a:pt x="0" y="0"/>
                  </a:moveTo>
                  <a:lnTo>
                    <a:pt x="922607" y="0"/>
                  </a:lnTo>
                  <a:lnTo>
                    <a:pt x="922607" y="86206"/>
                  </a:lnTo>
                  <a:lnTo>
                    <a:pt x="0" y="86206"/>
                  </a:lnTo>
                  <a:close/>
                </a:path>
              </a:pathLst>
            </a:custGeom>
            <a:solidFill>
              <a:srgbClr val="8C52FF">
                <a:alpha val="49804"/>
              </a:srgbClr>
            </a:solidFill>
          </p:spPr>
        </p:sp>
        <p:sp>
          <p:nvSpPr>
            <p:cNvPr name="TextBox 7" id="7"/>
            <p:cNvSpPr txBox="true"/>
            <p:nvPr/>
          </p:nvSpPr>
          <p:spPr>
            <a:xfrm>
              <a:off x="0" y="-38100"/>
              <a:ext cx="922607" cy="124306"/>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13942002" y="9959686"/>
            <a:ext cx="4345998" cy="327314"/>
            <a:chOff x="0" y="0"/>
            <a:chExt cx="1144625" cy="86206"/>
          </a:xfrm>
        </p:grpSpPr>
        <p:sp>
          <p:nvSpPr>
            <p:cNvPr name="Freeform 9" id="9"/>
            <p:cNvSpPr/>
            <p:nvPr/>
          </p:nvSpPr>
          <p:spPr>
            <a:xfrm flipH="false" flipV="false" rot="0">
              <a:off x="0" y="0"/>
              <a:ext cx="1144625" cy="86206"/>
            </a:xfrm>
            <a:custGeom>
              <a:avLst/>
              <a:gdLst/>
              <a:ahLst/>
              <a:cxnLst/>
              <a:rect r="r" b="b" t="t" l="l"/>
              <a:pathLst>
                <a:path h="86206" w="1144625">
                  <a:moveTo>
                    <a:pt x="0" y="0"/>
                  </a:moveTo>
                  <a:lnTo>
                    <a:pt x="1144625" y="0"/>
                  </a:lnTo>
                  <a:lnTo>
                    <a:pt x="1144625" y="86206"/>
                  </a:lnTo>
                  <a:lnTo>
                    <a:pt x="0" y="86206"/>
                  </a:lnTo>
                  <a:close/>
                </a:path>
              </a:pathLst>
            </a:custGeom>
            <a:solidFill>
              <a:srgbClr val="5E17EB">
                <a:alpha val="49804"/>
              </a:srgbClr>
            </a:solidFill>
          </p:spPr>
        </p:sp>
        <p:sp>
          <p:nvSpPr>
            <p:cNvPr name="TextBox 10" id="10"/>
            <p:cNvSpPr txBox="true"/>
            <p:nvPr/>
          </p:nvSpPr>
          <p:spPr>
            <a:xfrm>
              <a:off x="0" y="-38100"/>
              <a:ext cx="1144625" cy="124306"/>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16477372" y="7807924"/>
            <a:ext cx="1431332" cy="1717016"/>
          </a:xfrm>
          <a:custGeom>
            <a:avLst/>
            <a:gdLst/>
            <a:ahLst/>
            <a:cxnLst/>
            <a:rect r="r" b="b" t="t" l="l"/>
            <a:pathLst>
              <a:path h="1717016" w="1431332">
                <a:moveTo>
                  <a:pt x="0" y="0"/>
                </a:moveTo>
                <a:lnTo>
                  <a:pt x="1431332" y="0"/>
                </a:lnTo>
                <a:lnTo>
                  <a:pt x="1431332" y="1717015"/>
                </a:lnTo>
                <a:lnTo>
                  <a:pt x="0" y="17170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true" flipV="false" rot="0">
            <a:off x="13611452" y="6435614"/>
            <a:ext cx="661100" cy="951846"/>
          </a:xfrm>
          <a:custGeom>
            <a:avLst/>
            <a:gdLst/>
            <a:ahLst/>
            <a:cxnLst/>
            <a:rect r="r" b="b" t="t" l="l"/>
            <a:pathLst>
              <a:path h="951846" w="661100">
                <a:moveTo>
                  <a:pt x="661100" y="0"/>
                </a:moveTo>
                <a:lnTo>
                  <a:pt x="0" y="0"/>
                </a:lnTo>
                <a:lnTo>
                  <a:pt x="0" y="951846"/>
                </a:lnTo>
                <a:lnTo>
                  <a:pt x="661100" y="951846"/>
                </a:lnTo>
                <a:lnTo>
                  <a:pt x="66110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569832" y="549516"/>
            <a:ext cx="17338872" cy="5886098"/>
          </a:xfrm>
          <a:prstGeom prst="rect">
            <a:avLst/>
          </a:prstGeom>
        </p:spPr>
        <p:txBody>
          <a:bodyPr anchor="t" rtlCol="false" tIns="0" lIns="0" bIns="0" rIns="0">
            <a:spAutoFit/>
          </a:bodyPr>
          <a:lstStyle/>
          <a:p>
            <a:pPr algn="l">
              <a:lnSpc>
                <a:spcPts val="3840"/>
              </a:lnSpc>
            </a:pPr>
            <a:r>
              <a:rPr lang="en-US" sz="3200">
                <a:solidFill>
                  <a:srgbClr val="934E5F"/>
                </a:solidFill>
                <a:latin typeface="Dekko"/>
                <a:ea typeface="Dekko"/>
                <a:cs typeface="Dekko"/>
                <a:sym typeface="Dekko"/>
              </a:rPr>
              <a:t>As we come together today, may we remain steadfast in our commitment to justice. Let our voices be strong, our actions bold, and our hearts unwavering in the pursuit of a more just and equal world.</a:t>
            </a:r>
          </a:p>
          <a:p>
            <a:pPr algn="l">
              <a:lnSpc>
                <a:spcPts val="1440"/>
              </a:lnSpc>
            </a:pPr>
          </a:p>
          <a:p>
            <a:pPr algn="l">
              <a:lnSpc>
                <a:spcPts val="3840"/>
              </a:lnSpc>
            </a:pPr>
            <a:r>
              <a:rPr lang="en-US" sz="3200">
                <a:solidFill>
                  <a:srgbClr val="DC1C91"/>
                </a:solidFill>
                <a:latin typeface="Dekko"/>
                <a:ea typeface="Dekko"/>
                <a:cs typeface="Dekko"/>
                <a:sym typeface="Dekko"/>
              </a:rPr>
              <a:t>Mientras nos reunimos hoy, que permanezcamos firmes en nuestro compromiso con la justicia. Que nuestras voces sean fuertes, nuestras acciones audaces y nuestros corazones inquebrantables en la búsqueda de un mundo más justo e igualitario.</a:t>
            </a:r>
          </a:p>
          <a:p>
            <a:pPr algn="l">
              <a:lnSpc>
                <a:spcPts val="1440"/>
              </a:lnSpc>
            </a:pPr>
          </a:p>
          <a:p>
            <a:pPr algn="l">
              <a:lnSpc>
                <a:spcPts val="3840"/>
              </a:lnSpc>
            </a:pPr>
            <a:r>
              <a:rPr lang="en-US" sz="3200">
                <a:solidFill>
                  <a:srgbClr val="E87116"/>
                </a:solidFill>
                <a:latin typeface="Dekko"/>
                <a:ea typeface="Dekko"/>
                <a:cs typeface="Dekko"/>
                <a:sym typeface="Dekko"/>
              </a:rPr>
              <a:t>Alors que nous nous réunissons aujourd'hui, puissions-nous rester fermes dans notre engagement en faveur de la justice. Que nos voix soient fortes, nos actions audacieuses et nos cœurs inébranlables dans la poursuite d'un monde plus juste et plus équitable.</a:t>
            </a:r>
          </a:p>
          <a:p>
            <a:pPr algn="l">
              <a:lnSpc>
                <a:spcPts val="1440"/>
              </a:lnSpc>
            </a:pPr>
          </a:p>
          <a:p>
            <a:pPr algn="l">
              <a:lnSpc>
                <a:spcPts val="3840"/>
              </a:lnSpc>
            </a:pPr>
            <a:r>
              <a:rPr lang="en-US" sz="3200">
                <a:solidFill>
                  <a:srgbClr val="5E17EB"/>
                </a:solidFill>
                <a:latin typeface="Dekko"/>
                <a:ea typeface="Dekko"/>
                <a:cs typeface="Dekko"/>
                <a:sym typeface="Dekko"/>
              </a:rPr>
              <a:t>Ao nos reunirmos hoje, que possamos permanecer firmes no nosso compromisso com a justiça. Que as nossas vozes sejam fortes, as nossas acções ousadas e os nossos corações inabaláveis na busca de um mundo mais justo e igualitário.</a:t>
            </a:r>
          </a:p>
        </p:txBody>
      </p:sp>
      <p:grpSp>
        <p:nvGrpSpPr>
          <p:cNvPr name="Group 14" id="14"/>
          <p:cNvGrpSpPr/>
          <p:nvPr/>
        </p:nvGrpSpPr>
        <p:grpSpPr>
          <a:xfrm rot="0">
            <a:off x="2570538" y="6435614"/>
            <a:ext cx="13722577" cy="3636483"/>
            <a:chOff x="0" y="0"/>
            <a:chExt cx="18296769" cy="4848644"/>
          </a:xfrm>
        </p:grpSpPr>
        <p:sp>
          <p:nvSpPr>
            <p:cNvPr name="Freeform 15" id="15"/>
            <p:cNvSpPr/>
            <p:nvPr/>
          </p:nvSpPr>
          <p:spPr>
            <a:xfrm flipH="false" flipV="false" rot="0">
              <a:off x="0" y="0"/>
              <a:ext cx="18296769" cy="4848644"/>
            </a:xfrm>
            <a:custGeom>
              <a:avLst/>
              <a:gdLst/>
              <a:ahLst/>
              <a:cxnLst/>
              <a:rect r="r" b="b" t="t" l="l"/>
              <a:pathLst>
                <a:path h="4848644" w="18296769">
                  <a:moveTo>
                    <a:pt x="0" y="0"/>
                  </a:moveTo>
                  <a:lnTo>
                    <a:pt x="18296769" y="0"/>
                  </a:lnTo>
                  <a:lnTo>
                    <a:pt x="18296769" y="4848644"/>
                  </a:lnTo>
                  <a:lnTo>
                    <a:pt x="0" y="4848644"/>
                  </a:lnTo>
                  <a:lnTo>
                    <a:pt x="0" y="0"/>
                  </a:lnTo>
                  <a:close/>
                </a:path>
              </a:pathLst>
            </a:custGeom>
            <a:blipFill>
              <a:blip r:embed="rId6"/>
              <a:stretch>
                <a:fillRect l="0" t="0" r="0" b="0"/>
              </a:stretch>
            </a:blipFill>
          </p:spPr>
        </p:sp>
        <p:grpSp>
          <p:nvGrpSpPr>
            <p:cNvPr name="Group 16" id="16"/>
            <p:cNvGrpSpPr/>
            <p:nvPr/>
          </p:nvGrpSpPr>
          <p:grpSpPr>
            <a:xfrm rot="0">
              <a:off x="6443375" y="118113"/>
              <a:ext cx="1760873" cy="1089073"/>
              <a:chOff x="0" y="0"/>
              <a:chExt cx="411398" cy="254443"/>
            </a:xfrm>
          </p:grpSpPr>
          <p:sp>
            <p:nvSpPr>
              <p:cNvPr name="Freeform 17" id="17"/>
              <p:cNvSpPr/>
              <p:nvPr/>
            </p:nvSpPr>
            <p:spPr>
              <a:xfrm flipH="false" flipV="false" rot="0">
                <a:off x="0" y="0"/>
                <a:ext cx="411398" cy="254443"/>
              </a:xfrm>
              <a:custGeom>
                <a:avLst/>
                <a:gdLst/>
                <a:ahLst/>
                <a:cxnLst/>
                <a:rect r="r" b="b" t="t" l="l"/>
                <a:pathLst>
                  <a:path h="254443" w="411398">
                    <a:moveTo>
                      <a:pt x="0" y="0"/>
                    </a:moveTo>
                    <a:lnTo>
                      <a:pt x="411398" y="0"/>
                    </a:lnTo>
                    <a:lnTo>
                      <a:pt x="411398" y="254443"/>
                    </a:lnTo>
                    <a:lnTo>
                      <a:pt x="0" y="254443"/>
                    </a:lnTo>
                    <a:close/>
                  </a:path>
                </a:pathLst>
              </a:custGeom>
              <a:solidFill>
                <a:srgbClr val="587A8D"/>
              </a:solidFill>
            </p:spPr>
          </p:sp>
          <p:sp>
            <p:nvSpPr>
              <p:cNvPr name="TextBox 18" id="18"/>
              <p:cNvSpPr txBox="true"/>
              <p:nvPr/>
            </p:nvSpPr>
            <p:spPr>
              <a:xfrm>
                <a:off x="0" y="-38100"/>
                <a:ext cx="411398" cy="292543"/>
              </a:xfrm>
              <a:prstGeom prst="rect">
                <a:avLst/>
              </a:prstGeom>
            </p:spPr>
            <p:txBody>
              <a:bodyPr anchor="ctr" rtlCol="false" tIns="50800" lIns="50800" bIns="50800" rIns="50800"/>
              <a:lstStyle/>
              <a:p>
                <a:pPr algn="ctr">
                  <a:lnSpc>
                    <a:spcPts val="2660"/>
                  </a:lnSpc>
                </a:pPr>
              </a:p>
            </p:txBody>
          </p:sp>
        </p:grpSp>
        <p:grpSp>
          <p:nvGrpSpPr>
            <p:cNvPr name="Group 19" id="19"/>
            <p:cNvGrpSpPr/>
            <p:nvPr/>
          </p:nvGrpSpPr>
          <p:grpSpPr>
            <a:xfrm rot="0">
              <a:off x="16291263" y="334070"/>
              <a:ext cx="2005506" cy="1217212"/>
              <a:chOff x="0" y="0"/>
              <a:chExt cx="468552" cy="284381"/>
            </a:xfrm>
          </p:grpSpPr>
          <p:sp>
            <p:nvSpPr>
              <p:cNvPr name="Freeform 20" id="20"/>
              <p:cNvSpPr/>
              <p:nvPr/>
            </p:nvSpPr>
            <p:spPr>
              <a:xfrm flipH="false" flipV="false" rot="0">
                <a:off x="0" y="0"/>
                <a:ext cx="468552" cy="284381"/>
              </a:xfrm>
              <a:custGeom>
                <a:avLst/>
                <a:gdLst/>
                <a:ahLst/>
                <a:cxnLst/>
                <a:rect r="r" b="b" t="t" l="l"/>
                <a:pathLst>
                  <a:path h="284381" w="468552">
                    <a:moveTo>
                      <a:pt x="0" y="0"/>
                    </a:moveTo>
                    <a:lnTo>
                      <a:pt x="468552" y="0"/>
                    </a:lnTo>
                    <a:lnTo>
                      <a:pt x="468552" y="284381"/>
                    </a:lnTo>
                    <a:lnTo>
                      <a:pt x="0" y="284381"/>
                    </a:lnTo>
                    <a:close/>
                  </a:path>
                </a:pathLst>
              </a:custGeom>
              <a:solidFill>
                <a:srgbClr val="F3B08C"/>
              </a:solidFill>
            </p:spPr>
          </p:sp>
          <p:sp>
            <p:nvSpPr>
              <p:cNvPr name="TextBox 21" id="21"/>
              <p:cNvSpPr txBox="true"/>
              <p:nvPr/>
            </p:nvSpPr>
            <p:spPr>
              <a:xfrm>
                <a:off x="0" y="-38100"/>
                <a:ext cx="468552" cy="322481"/>
              </a:xfrm>
              <a:prstGeom prst="rect">
                <a:avLst/>
              </a:prstGeom>
            </p:spPr>
            <p:txBody>
              <a:bodyPr anchor="ctr" rtlCol="false" tIns="50800" lIns="50800" bIns="50800" rIns="50800"/>
              <a:lstStyle/>
              <a:p>
                <a:pPr algn="ctr">
                  <a:lnSpc>
                    <a:spcPts val="2660"/>
                  </a:lnSpc>
                </a:pPr>
              </a:p>
            </p:txBody>
          </p:sp>
        </p:grpSp>
        <p:grpSp>
          <p:nvGrpSpPr>
            <p:cNvPr name="Group 22" id="22"/>
            <p:cNvGrpSpPr/>
            <p:nvPr/>
          </p:nvGrpSpPr>
          <p:grpSpPr>
            <a:xfrm rot="-124120">
              <a:off x="11204653" y="174512"/>
              <a:ext cx="3138473" cy="755003"/>
              <a:chOff x="0" y="0"/>
              <a:chExt cx="733250" cy="176393"/>
            </a:xfrm>
          </p:grpSpPr>
          <p:sp>
            <p:nvSpPr>
              <p:cNvPr name="Freeform 23" id="23"/>
              <p:cNvSpPr/>
              <p:nvPr/>
            </p:nvSpPr>
            <p:spPr>
              <a:xfrm flipH="false" flipV="false" rot="0">
                <a:off x="0" y="0"/>
                <a:ext cx="733250" cy="176393"/>
              </a:xfrm>
              <a:custGeom>
                <a:avLst/>
                <a:gdLst/>
                <a:ahLst/>
                <a:cxnLst/>
                <a:rect r="r" b="b" t="t" l="l"/>
                <a:pathLst>
                  <a:path h="176393" w="733250">
                    <a:moveTo>
                      <a:pt x="0" y="0"/>
                    </a:moveTo>
                    <a:lnTo>
                      <a:pt x="733250" y="0"/>
                    </a:lnTo>
                    <a:lnTo>
                      <a:pt x="733250" y="176393"/>
                    </a:lnTo>
                    <a:lnTo>
                      <a:pt x="0" y="176393"/>
                    </a:lnTo>
                    <a:close/>
                  </a:path>
                </a:pathLst>
              </a:custGeom>
              <a:solidFill>
                <a:srgbClr val="FAE4C9"/>
              </a:solidFill>
            </p:spPr>
          </p:sp>
          <p:sp>
            <p:nvSpPr>
              <p:cNvPr name="TextBox 24" id="24"/>
              <p:cNvSpPr txBox="true"/>
              <p:nvPr/>
            </p:nvSpPr>
            <p:spPr>
              <a:xfrm>
                <a:off x="0" y="-38100"/>
                <a:ext cx="733250" cy="214493"/>
              </a:xfrm>
              <a:prstGeom prst="rect">
                <a:avLst/>
              </a:prstGeom>
            </p:spPr>
            <p:txBody>
              <a:bodyPr anchor="ctr" rtlCol="false" tIns="50800" lIns="50800" bIns="50800" rIns="50800"/>
              <a:lstStyle/>
              <a:p>
                <a:pPr algn="ctr">
                  <a:lnSpc>
                    <a:spcPts val="2660"/>
                  </a:lnSpc>
                </a:pPr>
              </a:p>
            </p:txBody>
          </p:sp>
        </p:grpSp>
        <p:sp>
          <p:nvSpPr>
            <p:cNvPr name="TextBox 25" id="25"/>
            <p:cNvSpPr txBox="true"/>
            <p:nvPr/>
          </p:nvSpPr>
          <p:spPr>
            <a:xfrm rot="0">
              <a:off x="6653772" y="211941"/>
              <a:ext cx="1340080" cy="910941"/>
            </a:xfrm>
            <a:prstGeom prst="rect">
              <a:avLst/>
            </a:prstGeom>
          </p:spPr>
          <p:txBody>
            <a:bodyPr anchor="t" rtlCol="false" tIns="0" lIns="0" bIns="0" rIns="0">
              <a:spAutoFit/>
            </a:bodyPr>
            <a:lstStyle/>
            <a:p>
              <a:pPr algn="ctr">
                <a:lnSpc>
                  <a:spcPts val="2604"/>
                </a:lnSpc>
              </a:pPr>
              <a:r>
                <a:rPr lang="en-US" sz="2367">
                  <a:solidFill>
                    <a:srgbClr val="FFF4F4"/>
                  </a:solidFill>
                  <a:latin typeface="Walter Turncoat"/>
                  <a:ea typeface="Walter Turncoat"/>
                  <a:cs typeface="Walter Turncoat"/>
                  <a:sym typeface="Walter Turncoat"/>
                </a:rPr>
                <a:t>SÍ, SE </a:t>
              </a:r>
            </a:p>
            <a:p>
              <a:pPr algn="ctr">
                <a:lnSpc>
                  <a:spcPts val="2604"/>
                </a:lnSpc>
              </a:pPr>
              <a:r>
                <a:rPr lang="en-US" sz="2367">
                  <a:solidFill>
                    <a:srgbClr val="FFF4F4"/>
                  </a:solidFill>
                  <a:latin typeface="Walter Turncoat"/>
                  <a:ea typeface="Walter Turncoat"/>
                  <a:cs typeface="Walter Turncoat"/>
                  <a:sym typeface="Walter Turncoat"/>
                </a:rPr>
                <a:t>PUEDE</a:t>
              </a:r>
            </a:p>
          </p:txBody>
        </p:sp>
        <p:sp>
          <p:nvSpPr>
            <p:cNvPr name="TextBox 26" id="26"/>
            <p:cNvSpPr txBox="true"/>
            <p:nvPr/>
          </p:nvSpPr>
          <p:spPr>
            <a:xfrm rot="0">
              <a:off x="16434304" y="398764"/>
              <a:ext cx="1755090" cy="1061499"/>
            </a:xfrm>
            <a:prstGeom prst="rect">
              <a:avLst/>
            </a:prstGeom>
          </p:spPr>
          <p:txBody>
            <a:bodyPr anchor="t" rtlCol="false" tIns="0" lIns="0" bIns="0" rIns="0">
              <a:spAutoFit/>
            </a:bodyPr>
            <a:lstStyle/>
            <a:p>
              <a:pPr algn="ctr">
                <a:lnSpc>
                  <a:spcPts val="2029"/>
                </a:lnSpc>
              </a:pPr>
              <a:r>
                <a:rPr lang="en-US" sz="2029">
                  <a:solidFill>
                    <a:srgbClr val="EC4445"/>
                  </a:solidFill>
                  <a:latin typeface="Lacquer"/>
                  <a:ea typeface="Lacquer"/>
                  <a:cs typeface="Lacquer"/>
                  <a:sym typeface="Lacquer"/>
                </a:rPr>
                <a:t>nous pouvons le faire </a:t>
              </a:r>
            </a:p>
          </p:txBody>
        </p:sp>
        <p:sp>
          <p:nvSpPr>
            <p:cNvPr name="TextBox 27" id="27"/>
            <p:cNvSpPr txBox="true"/>
            <p:nvPr/>
          </p:nvSpPr>
          <p:spPr>
            <a:xfrm rot="-123880">
              <a:off x="11194764" y="306849"/>
              <a:ext cx="3163681" cy="467777"/>
            </a:xfrm>
            <a:prstGeom prst="rect">
              <a:avLst/>
            </a:prstGeom>
          </p:spPr>
          <p:txBody>
            <a:bodyPr anchor="t" rtlCol="false" tIns="0" lIns="0" bIns="0" rIns="0">
              <a:spAutoFit/>
            </a:bodyPr>
            <a:lstStyle/>
            <a:p>
              <a:pPr algn="ctr">
                <a:lnSpc>
                  <a:spcPts val="2536"/>
                </a:lnSpc>
              </a:pPr>
              <a:r>
                <a:rPr lang="en-US" sz="2536">
                  <a:solidFill>
                    <a:srgbClr val="193661"/>
                  </a:solidFill>
                  <a:latin typeface="Schoolbell"/>
                  <a:ea typeface="Schoolbell"/>
                  <a:cs typeface="Schoolbell"/>
                  <a:sym typeface="Schoolbell"/>
                </a:rPr>
                <a:t>nós conseguimos</a:t>
              </a:r>
            </a:p>
          </p:txBody>
        </p:sp>
      </p:grpSp>
      <p:sp>
        <p:nvSpPr>
          <p:cNvPr name="Freeform 28" id="28"/>
          <p:cNvSpPr/>
          <p:nvPr/>
        </p:nvSpPr>
        <p:spPr>
          <a:xfrm flipH="false" flipV="false" rot="-10800000">
            <a:off x="569832" y="7807924"/>
            <a:ext cx="1431332" cy="1717016"/>
          </a:xfrm>
          <a:custGeom>
            <a:avLst/>
            <a:gdLst/>
            <a:ahLst/>
            <a:cxnLst/>
            <a:rect r="r" b="b" t="t" l="l"/>
            <a:pathLst>
              <a:path h="1717016" w="1431332">
                <a:moveTo>
                  <a:pt x="0" y="0"/>
                </a:moveTo>
                <a:lnTo>
                  <a:pt x="1431332" y="0"/>
                </a:lnTo>
                <a:lnTo>
                  <a:pt x="1431332" y="1717015"/>
                </a:lnTo>
                <a:lnTo>
                  <a:pt x="0" y="17170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4F4"/>
        </a:solidFill>
      </p:bgPr>
    </p:bg>
    <p:spTree>
      <p:nvGrpSpPr>
        <p:cNvPr id="1" name=""/>
        <p:cNvGrpSpPr/>
        <p:nvPr/>
      </p:nvGrpSpPr>
      <p:grpSpPr>
        <a:xfrm>
          <a:off x="0" y="0"/>
          <a:ext cx="0" cy="0"/>
          <a:chOff x="0" y="0"/>
          <a:chExt cx="0" cy="0"/>
        </a:xfrm>
      </p:grpSpPr>
      <p:grpSp>
        <p:nvGrpSpPr>
          <p:cNvPr name="Group 2" id="2"/>
          <p:cNvGrpSpPr/>
          <p:nvPr/>
        </p:nvGrpSpPr>
        <p:grpSpPr>
          <a:xfrm rot="0">
            <a:off x="0" y="9959686"/>
            <a:ext cx="10438977" cy="327314"/>
            <a:chOff x="0" y="0"/>
            <a:chExt cx="2749360" cy="86206"/>
          </a:xfrm>
        </p:grpSpPr>
        <p:sp>
          <p:nvSpPr>
            <p:cNvPr name="Freeform 3" id="3"/>
            <p:cNvSpPr/>
            <p:nvPr/>
          </p:nvSpPr>
          <p:spPr>
            <a:xfrm flipH="false" flipV="false" rot="0">
              <a:off x="0" y="0"/>
              <a:ext cx="2749360" cy="86206"/>
            </a:xfrm>
            <a:custGeom>
              <a:avLst/>
              <a:gdLst/>
              <a:ahLst/>
              <a:cxnLst/>
              <a:rect r="r" b="b" t="t" l="l"/>
              <a:pathLst>
                <a:path h="86206" w="2749360">
                  <a:moveTo>
                    <a:pt x="0" y="0"/>
                  </a:moveTo>
                  <a:lnTo>
                    <a:pt x="2749360" y="0"/>
                  </a:lnTo>
                  <a:lnTo>
                    <a:pt x="2749360" y="86206"/>
                  </a:lnTo>
                  <a:lnTo>
                    <a:pt x="0" y="86206"/>
                  </a:lnTo>
                  <a:close/>
                </a:path>
              </a:pathLst>
            </a:custGeom>
            <a:solidFill>
              <a:srgbClr val="CB6CE6">
                <a:alpha val="49804"/>
              </a:srgbClr>
            </a:solidFill>
          </p:spPr>
        </p:sp>
        <p:sp>
          <p:nvSpPr>
            <p:cNvPr name="TextBox 4" id="4"/>
            <p:cNvSpPr txBox="true"/>
            <p:nvPr/>
          </p:nvSpPr>
          <p:spPr>
            <a:xfrm>
              <a:off x="0" y="-38100"/>
              <a:ext cx="2749360" cy="124306"/>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438977" y="9959686"/>
            <a:ext cx="3503025" cy="327314"/>
            <a:chOff x="0" y="0"/>
            <a:chExt cx="922607" cy="86206"/>
          </a:xfrm>
        </p:grpSpPr>
        <p:sp>
          <p:nvSpPr>
            <p:cNvPr name="Freeform 6" id="6"/>
            <p:cNvSpPr/>
            <p:nvPr/>
          </p:nvSpPr>
          <p:spPr>
            <a:xfrm flipH="false" flipV="false" rot="0">
              <a:off x="0" y="0"/>
              <a:ext cx="922607" cy="86206"/>
            </a:xfrm>
            <a:custGeom>
              <a:avLst/>
              <a:gdLst/>
              <a:ahLst/>
              <a:cxnLst/>
              <a:rect r="r" b="b" t="t" l="l"/>
              <a:pathLst>
                <a:path h="86206" w="922607">
                  <a:moveTo>
                    <a:pt x="0" y="0"/>
                  </a:moveTo>
                  <a:lnTo>
                    <a:pt x="922607" y="0"/>
                  </a:lnTo>
                  <a:lnTo>
                    <a:pt x="922607" y="86206"/>
                  </a:lnTo>
                  <a:lnTo>
                    <a:pt x="0" y="86206"/>
                  </a:lnTo>
                  <a:close/>
                </a:path>
              </a:pathLst>
            </a:custGeom>
            <a:solidFill>
              <a:srgbClr val="8C52FF">
                <a:alpha val="49804"/>
              </a:srgbClr>
            </a:solidFill>
          </p:spPr>
        </p:sp>
        <p:sp>
          <p:nvSpPr>
            <p:cNvPr name="TextBox 7" id="7"/>
            <p:cNvSpPr txBox="true"/>
            <p:nvPr/>
          </p:nvSpPr>
          <p:spPr>
            <a:xfrm>
              <a:off x="0" y="-38100"/>
              <a:ext cx="922607" cy="124306"/>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13942002" y="9959686"/>
            <a:ext cx="4345998" cy="327314"/>
            <a:chOff x="0" y="0"/>
            <a:chExt cx="1144625" cy="86206"/>
          </a:xfrm>
        </p:grpSpPr>
        <p:sp>
          <p:nvSpPr>
            <p:cNvPr name="Freeform 9" id="9"/>
            <p:cNvSpPr/>
            <p:nvPr/>
          </p:nvSpPr>
          <p:spPr>
            <a:xfrm flipH="false" flipV="false" rot="0">
              <a:off x="0" y="0"/>
              <a:ext cx="1144625" cy="86206"/>
            </a:xfrm>
            <a:custGeom>
              <a:avLst/>
              <a:gdLst/>
              <a:ahLst/>
              <a:cxnLst/>
              <a:rect r="r" b="b" t="t" l="l"/>
              <a:pathLst>
                <a:path h="86206" w="1144625">
                  <a:moveTo>
                    <a:pt x="0" y="0"/>
                  </a:moveTo>
                  <a:lnTo>
                    <a:pt x="1144625" y="0"/>
                  </a:lnTo>
                  <a:lnTo>
                    <a:pt x="1144625" y="86206"/>
                  </a:lnTo>
                  <a:lnTo>
                    <a:pt x="0" y="86206"/>
                  </a:lnTo>
                  <a:close/>
                </a:path>
              </a:pathLst>
            </a:custGeom>
            <a:solidFill>
              <a:srgbClr val="5E17EB">
                <a:alpha val="49804"/>
              </a:srgbClr>
            </a:solidFill>
          </p:spPr>
        </p:sp>
        <p:sp>
          <p:nvSpPr>
            <p:cNvPr name="TextBox 10" id="10"/>
            <p:cNvSpPr txBox="true"/>
            <p:nvPr/>
          </p:nvSpPr>
          <p:spPr>
            <a:xfrm>
              <a:off x="0" y="-38100"/>
              <a:ext cx="1144625" cy="124306"/>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12002378" y="752087"/>
            <a:ext cx="5708836" cy="8782825"/>
          </a:xfrm>
          <a:custGeom>
            <a:avLst/>
            <a:gdLst/>
            <a:ahLst/>
            <a:cxnLst/>
            <a:rect r="r" b="b" t="t" l="l"/>
            <a:pathLst>
              <a:path h="8782825" w="5708836">
                <a:moveTo>
                  <a:pt x="0" y="0"/>
                </a:moveTo>
                <a:lnTo>
                  <a:pt x="5708836" y="0"/>
                </a:lnTo>
                <a:lnTo>
                  <a:pt x="5708836" y="8782826"/>
                </a:lnTo>
                <a:lnTo>
                  <a:pt x="0" y="8782826"/>
                </a:lnTo>
                <a:lnTo>
                  <a:pt x="0" y="0"/>
                </a:lnTo>
                <a:close/>
              </a:path>
            </a:pathLst>
          </a:custGeom>
          <a:blipFill>
            <a:blip r:embed="rId2">
              <a:alphaModFix amt="46000"/>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6279882" y="398197"/>
            <a:ext cx="1431332" cy="1717016"/>
          </a:xfrm>
          <a:custGeom>
            <a:avLst/>
            <a:gdLst/>
            <a:ahLst/>
            <a:cxnLst/>
            <a:rect r="r" b="b" t="t" l="l"/>
            <a:pathLst>
              <a:path h="1717016" w="1431332">
                <a:moveTo>
                  <a:pt x="0" y="0"/>
                </a:moveTo>
                <a:lnTo>
                  <a:pt x="1431332" y="0"/>
                </a:lnTo>
                <a:lnTo>
                  <a:pt x="1431332" y="1717016"/>
                </a:lnTo>
                <a:lnTo>
                  <a:pt x="0" y="17170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true" flipV="false" rot="0">
            <a:off x="12663478" y="8306454"/>
            <a:ext cx="661100" cy="951846"/>
          </a:xfrm>
          <a:custGeom>
            <a:avLst/>
            <a:gdLst/>
            <a:ahLst/>
            <a:cxnLst/>
            <a:rect r="r" b="b" t="t" l="l"/>
            <a:pathLst>
              <a:path h="951846" w="661100">
                <a:moveTo>
                  <a:pt x="661101" y="0"/>
                </a:moveTo>
                <a:lnTo>
                  <a:pt x="0" y="0"/>
                </a:lnTo>
                <a:lnTo>
                  <a:pt x="0" y="951846"/>
                </a:lnTo>
                <a:lnTo>
                  <a:pt x="661101" y="951846"/>
                </a:lnTo>
                <a:lnTo>
                  <a:pt x="66110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true" flipV="false" rot="0">
            <a:off x="12002378" y="2842444"/>
            <a:ext cx="661100" cy="951846"/>
          </a:xfrm>
          <a:custGeom>
            <a:avLst/>
            <a:gdLst/>
            <a:ahLst/>
            <a:cxnLst/>
            <a:rect r="r" b="b" t="t" l="l"/>
            <a:pathLst>
              <a:path h="951846" w="661100">
                <a:moveTo>
                  <a:pt x="661100" y="0"/>
                </a:moveTo>
                <a:lnTo>
                  <a:pt x="0" y="0"/>
                </a:lnTo>
                <a:lnTo>
                  <a:pt x="0" y="951846"/>
                </a:lnTo>
                <a:lnTo>
                  <a:pt x="661100" y="951846"/>
                </a:lnTo>
                <a:lnTo>
                  <a:pt x="66110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5" id="15"/>
          <p:cNvSpPr txBox="true"/>
          <p:nvPr/>
        </p:nvSpPr>
        <p:spPr>
          <a:xfrm rot="0">
            <a:off x="626667" y="752087"/>
            <a:ext cx="10916578" cy="8382001"/>
          </a:xfrm>
          <a:prstGeom prst="rect">
            <a:avLst/>
          </a:prstGeom>
        </p:spPr>
        <p:txBody>
          <a:bodyPr anchor="t" rtlCol="false" tIns="0" lIns="0" bIns="0" rIns="0">
            <a:spAutoFit/>
          </a:bodyPr>
          <a:lstStyle/>
          <a:p>
            <a:pPr algn="ctr">
              <a:lnSpc>
                <a:spcPts val="6000"/>
              </a:lnSpc>
            </a:pPr>
            <a:r>
              <a:rPr lang="en-US" sz="5000">
                <a:solidFill>
                  <a:srgbClr val="934E5F"/>
                </a:solidFill>
                <a:latin typeface="Dekko"/>
                <a:ea typeface="Dekko"/>
                <a:cs typeface="Dekko"/>
                <a:sym typeface="Dekko"/>
              </a:rPr>
              <a:t>In Your holy name, we pray. </a:t>
            </a:r>
          </a:p>
          <a:p>
            <a:pPr algn="ctr">
              <a:lnSpc>
                <a:spcPts val="6000"/>
              </a:lnSpc>
            </a:pPr>
            <a:r>
              <a:rPr lang="en-US" sz="5000">
                <a:solidFill>
                  <a:srgbClr val="934E5F"/>
                </a:solidFill>
                <a:latin typeface="Dekko"/>
                <a:ea typeface="Dekko"/>
                <a:cs typeface="Dekko"/>
                <a:sym typeface="Dekko"/>
              </a:rPr>
              <a:t>Amen.</a:t>
            </a:r>
          </a:p>
          <a:p>
            <a:pPr algn="ctr">
              <a:lnSpc>
                <a:spcPts val="6000"/>
              </a:lnSpc>
            </a:pPr>
          </a:p>
          <a:p>
            <a:pPr algn="ctr">
              <a:lnSpc>
                <a:spcPts val="6000"/>
              </a:lnSpc>
            </a:pPr>
            <a:r>
              <a:rPr lang="en-US" sz="5000">
                <a:solidFill>
                  <a:srgbClr val="DC1C91"/>
                </a:solidFill>
                <a:latin typeface="Dekko"/>
                <a:ea typeface="Dekko"/>
                <a:cs typeface="Dekko"/>
                <a:sym typeface="Dekko"/>
              </a:rPr>
              <a:t>En su santo nombre, oramos. </a:t>
            </a:r>
          </a:p>
          <a:p>
            <a:pPr algn="ctr">
              <a:lnSpc>
                <a:spcPts val="6000"/>
              </a:lnSpc>
            </a:pPr>
            <a:r>
              <a:rPr lang="en-US" sz="5000">
                <a:solidFill>
                  <a:srgbClr val="DC1C91"/>
                </a:solidFill>
                <a:latin typeface="Dekko"/>
                <a:ea typeface="Dekko"/>
                <a:cs typeface="Dekko"/>
                <a:sym typeface="Dekko"/>
              </a:rPr>
              <a:t>Amén.</a:t>
            </a:r>
          </a:p>
          <a:p>
            <a:pPr algn="ctr">
              <a:lnSpc>
                <a:spcPts val="6000"/>
              </a:lnSpc>
            </a:pPr>
          </a:p>
          <a:p>
            <a:pPr algn="ctr">
              <a:lnSpc>
                <a:spcPts val="6000"/>
              </a:lnSpc>
            </a:pPr>
            <a:r>
              <a:rPr lang="en-US" sz="5000">
                <a:solidFill>
                  <a:srgbClr val="E87116"/>
                </a:solidFill>
                <a:latin typeface="Dekko"/>
                <a:ea typeface="Dekko"/>
                <a:cs typeface="Dekko"/>
                <a:sym typeface="Dekko"/>
              </a:rPr>
              <a:t>Nous prions en votre nom sacré. </a:t>
            </a:r>
          </a:p>
          <a:p>
            <a:pPr algn="ctr">
              <a:lnSpc>
                <a:spcPts val="6000"/>
              </a:lnSpc>
            </a:pPr>
            <a:r>
              <a:rPr lang="en-US" sz="5000">
                <a:solidFill>
                  <a:srgbClr val="E87116"/>
                </a:solidFill>
                <a:latin typeface="Dekko"/>
                <a:ea typeface="Dekko"/>
                <a:cs typeface="Dekko"/>
                <a:sym typeface="Dekko"/>
              </a:rPr>
              <a:t>Amen.</a:t>
            </a:r>
          </a:p>
          <a:p>
            <a:pPr algn="ctr">
              <a:lnSpc>
                <a:spcPts val="6000"/>
              </a:lnSpc>
            </a:pPr>
          </a:p>
          <a:p>
            <a:pPr algn="ctr">
              <a:lnSpc>
                <a:spcPts val="6000"/>
              </a:lnSpc>
            </a:pPr>
            <a:r>
              <a:rPr lang="en-US" sz="5000">
                <a:solidFill>
                  <a:srgbClr val="5E17EB"/>
                </a:solidFill>
                <a:latin typeface="Dekko"/>
                <a:ea typeface="Dekko"/>
                <a:cs typeface="Dekko"/>
                <a:sym typeface="Dekko"/>
              </a:rPr>
              <a:t>Em Vosso santo nome, rezamos. </a:t>
            </a:r>
          </a:p>
          <a:p>
            <a:pPr algn="ctr">
              <a:lnSpc>
                <a:spcPts val="6000"/>
              </a:lnSpc>
            </a:pPr>
            <a:r>
              <a:rPr lang="en-US" sz="5000">
                <a:solidFill>
                  <a:srgbClr val="5E17EB"/>
                </a:solidFill>
                <a:latin typeface="Dekko"/>
                <a:ea typeface="Dekko"/>
                <a:cs typeface="Dekko"/>
                <a:sym typeface="Dekko"/>
              </a:rPr>
              <a:t>Amém.</a:t>
            </a:r>
          </a:p>
        </p:txBody>
      </p:sp>
      <p:sp>
        <p:nvSpPr>
          <p:cNvPr name="Freeform 16" id="16"/>
          <p:cNvSpPr/>
          <p:nvPr/>
        </p:nvSpPr>
        <p:spPr>
          <a:xfrm flipH="true" flipV="false" rot="0">
            <a:off x="12297907" y="8043281"/>
            <a:ext cx="365571" cy="526346"/>
          </a:xfrm>
          <a:custGeom>
            <a:avLst/>
            <a:gdLst/>
            <a:ahLst/>
            <a:cxnLst/>
            <a:rect r="r" b="b" t="t" l="l"/>
            <a:pathLst>
              <a:path h="526346" w="365571">
                <a:moveTo>
                  <a:pt x="365571" y="0"/>
                </a:moveTo>
                <a:lnTo>
                  <a:pt x="0" y="0"/>
                </a:lnTo>
                <a:lnTo>
                  <a:pt x="0" y="526346"/>
                </a:lnTo>
                <a:lnTo>
                  <a:pt x="365571" y="526346"/>
                </a:lnTo>
                <a:lnTo>
                  <a:pt x="36557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DAGhjI-_tO8</dc:identifier>
  <dcterms:modified xsi:type="dcterms:W3CDTF">2011-08-01T06:04:30Z</dcterms:modified>
  <cp:revision>1</cp:revision>
  <dc:title>GCH prayer on SDG 5</dc:title>
</cp:coreProperties>
</file>