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5" r:id="rId2"/>
    <p:sldId id="261" r:id="rId3"/>
    <p:sldId id="277" r:id="rId4"/>
    <p:sldId id="278" r:id="rId5"/>
    <p:sldId id="279" r:id="rId6"/>
    <p:sldId id="280" r:id="rId7"/>
    <p:sldId id="286" r:id="rId8"/>
    <p:sldId id="272" r:id="rId9"/>
    <p:sldId id="281" r:id="rId10"/>
    <p:sldId id="287" r:id="rId11"/>
    <p:sldId id="271" r:id="rId12"/>
    <p:sldId id="282" r:id="rId13"/>
    <p:sldId id="288" r:id="rId14"/>
    <p:sldId id="275" r:id="rId15"/>
    <p:sldId id="283" r:id="rId16"/>
    <p:sldId id="268" r:id="rId17"/>
    <p:sldId id="284" r:id="rId18"/>
    <p:sldId id="285" r:id="rId19"/>
    <p:sldId id="257"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BDCE43-BE50-4AD7-A010-B0A9A924D237}" v="2" dt="2024-12-12T15:22:25.2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4" autoAdjust="0"/>
    <p:restoredTop sz="86391" autoAdjust="0"/>
  </p:normalViewPr>
  <p:slideViewPr>
    <p:cSldViewPr snapToGrid="0">
      <p:cViewPr varScale="1">
        <p:scale>
          <a:sx n="56" d="100"/>
          <a:sy n="56" d="100"/>
        </p:scale>
        <p:origin x="68" y="56"/>
      </p:cViewPr>
      <p:guideLst/>
    </p:cSldViewPr>
  </p:slideViewPr>
  <p:outlineViewPr>
    <p:cViewPr>
      <p:scale>
        <a:sx n="33" d="100"/>
        <a:sy n="33" d="100"/>
      </p:scale>
      <p:origin x="0" y="-23028"/>
    </p:cViewPr>
  </p:outlineViewPr>
  <p:notesTextViewPr>
    <p:cViewPr>
      <p:scale>
        <a:sx n="1" d="1"/>
        <a:sy n="1" d="1"/>
      </p:scale>
      <p:origin x="0" y="0"/>
    </p:cViewPr>
  </p:notesTextViewPr>
  <p:sorterViewPr>
    <p:cViewPr>
      <p:scale>
        <a:sx n="100" d="100"/>
        <a:sy n="100" d="100"/>
      </p:scale>
      <p:origin x="0" y="-69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 Garrison" userId="0d717f5c3fa5e832" providerId="LiveId" clId="{32BDCE43-BE50-4AD7-A010-B0A9A924D237}"/>
    <pc:docChg chg="undo custSel modSld">
      <pc:chgData name="Kati Garrison" userId="0d717f5c3fa5e832" providerId="LiveId" clId="{32BDCE43-BE50-4AD7-A010-B0A9A924D237}" dt="2024-12-12T15:22:28.743" v="14" actId="1076"/>
      <pc:docMkLst>
        <pc:docMk/>
      </pc:docMkLst>
      <pc:sldChg chg="addSp delSp modSp mod">
        <pc:chgData name="Kati Garrison" userId="0d717f5c3fa5e832" providerId="LiveId" clId="{32BDCE43-BE50-4AD7-A010-B0A9A924D237}" dt="2024-12-12T15:22:28.743" v="14" actId="1076"/>
        <pc:sldMkLst>
          <pc:docMk/>
          <pc:sldMk cId="3092072711" sldId="257"/>
        </pc:sldMkLst>
        <pc:spChg chg="add del mod">
          <ac:chgData name="Kati Garrison" userId="0d717f5c3fa5e832" providerId="LiveId" clId="{32BDCE43-BE50-4AD7-A010-B0A9A924D237}" dt="2024-12-12T15:22:24.780" v="11" actId="478"/>
          <ac:spMkLst>
            <pc:docMk/>
            <pc:sldMk cId="3092072711" sldId="257"/>
            <ac:spMk id="3" creationId="{5A3309F7-2A71-CE5E-9AAC-AB3E6C14CE5F}"/>
          </ac:spMkLst>
        </pc:spChg>
        <pc:picChg chg="add mod">
          <ac:chgData name="Kati Garrison" userId="0d717f5c3fa5e832" providerId="LiveId" clId="{32BDCE43-BE50-4AD7-A010-B0A9A924D237}" dt="2024-12-12T15:22:28.743" v="14" actId="1076"/>
          <ac:picMkLst>
            <pc:docMk/>
            <pc:sldMk cId="3092072711" sldId="257"/>
            <ac:picMk id="4" creationId="{7A0A4E28-BA89-F85B-2C28-4069B7B65E2B}"/>
          </ac:picMkLst>
        </pc:picChg>
        <pc:picChg chg="del">
          <ac:chgData name="Kati Garrison" userId="0d717f5c3fa5e832" providerId="LiveId" clId="{32BDCE43-BE50-4AD7-A010-B0A9A924D237}" dt="2024-12-12T15:22:22.350" v="10" actId="478"/>
          <ac:picMkLst>
            <pc:docMk/>
            <pc:sldMk cId="3092072711" sldId="257"/>
            <ac:picMk id="9" creationId="{CB6841AC-C20C-469E-2A08-5AB789758616}"/>
          </ac:picMkLst>
        </pc:picChg>
      </pc:sldChg>
      <pc:sldChg chg="addSp delSp modSp mod setBg">
        <pc:chgData name="Kati Garrison" userId="0d717f5c3fa5e832" providerId="LiveId" clId="{32BDCE43-BE50-4AD7-A010-B0A9A924D237}" dt="2024-12-12T15:22:18.620" v="9" actId="1076"/>
        <pc:sldMkLst>
          <pc:docMk/>
          <pc:sldMk cId="2278322227" sldId="285"/>
        </pc:sldMkLst>
        <pc:spChg chg="add del mod">
          <ac:chgData name="Kati Garrison" userId="0d717f5c3fa5e832" providerId="LiveId" clId="{32BDCE43-BE50-4AD7-A010-B0A9A924D237}" dt="2024-12-12T15:22:13.590" v="7" actId="478"/>
          <ac:spMkLst>
            <pc:docMk/>
            <pc:sldMk cId="2278322227" sldId="285"/>
            <ac:spMk id="5" creationId="{88BF5204-25F0-1CCA-6DE4-9297AA43E0C6}"/>
          </ac:spMkLst>
        </pc:spChg>
        <pc:spChg chg="mod">
          <ac:chgData name="Kati Garrison" userId="0d717f5c3fa5e832" providerId="LiveId" clId="{32BDCE43-BE50-4AD7-A010-B0A9A924D237}" dt="2024-12-12T15:22:00.161" v="4" actId="26606"/>
          <ac:spMkLst>
            <pc:docMk/>
            <pc:sldMk cId="2278322227" sldId="285"/>
            <ac:spMk id="11" creationId="{A0106961-9410-2F2F-0600-AD40081C38DA}"/>
          </ac:spMkLst>
        </pc:spChg>
        <pc:spChg chg="add del">
          <ac:chgData name="Kati Garrison" userId="0d717f5c3fa5e832" providerId="LiveId" clId="{32BDCE43-BE50-4AD7-A010-B0A9A924D237}" dt="2024-12-12T15:22:00.161" v="4" actId="26606"/>
          <ac:spMkLst>
            <pc:docMk/>
            <pc:sldMk cId="2278322227" sldId="285"/>
            <ac:spMk id="16" creationId="{E8A8EAB8-D2FF-444D-B34B-7D32F106AD0E}"/>
          </ac:spMkLst>
        </pc:spChg>
        <pc:picChg chg="add mod">
          <ac:chgData name="Kati Garrison" userId="0d717f5c3fa5e832" providerId="LiveId" clId="{32BDCE43-BE50-4AD7-A010-B0A9A924D237}" dt="2024-12-12T15:22:18.620" v="9" actId="1076"/>
          <ac:picMkLst>
            <pc:docMk/>
            <pc:sldMk cId="2278322227" sldId="285"/>
            <ac:picMk id="3" creationId="{93E5E3DA-677E-CAD1-DE92-F5D2021E35E4}"/>
          </ac:picMkLst>
        </pc:picChg>
        <pc:picChg chg="del mod ord">
          <ac:chgData name="Kati Garrison" userId="0d717f5c3fa5e832" providerId="LiveId" clId="{32BDCE43-BE50-4AD7-A010-B0A9A924D237}" dt="2024-12-12T15:22:06.460" v="5" actId="478"/>
          <ac:picMkLst>
            <pc:docMk/>
            <pc:sldMk cId="2278322227" sldId="285"/>
            <ac:picMk id="9" creationId="{C464E1EC-1EB4-7A1F-95CE-67EDB69B62A3}"/>
          </ac:picMkLst>
        </pc:picChg>
        <pc:cxnChg chg="add del">
          <ac:chgData name="Kati Garrison" userId="0d717f5c3fa5e832" providerId="LiveId" clId="{32BDCE43-BE50-4AD7-A010-B0A9A924D237}" dt="2024-12-12T15:22:00.161" v="4" actId="26606"/>
          <ac:cxnSpMkLst>
            <pc:docMk/>
            <pc:sldMk cId="2278322227" sldId="285"/>
            <ac:cxnSpMk id="18" creationId="{EEA38897-7BA3-4408-8083-3235339C4A60}"/>
          </ac:cxnSpMkLst>
        </pc:cxnChg>
        <pc:cxnChg chg="add del">
          <ac:chgData name="Kati Garrison" userId="0d717f5c3fa5e832" providerId="LiveId" clId="{32BDCE43-BE50-4AD7-A010-B0A9A924D237}" dt="2024-12-12T15:22:00.161" v="4" actId="26606"/>
          <ac:cxnSpMkLst>
            <pc:docMk/>
            <pc:sldMk cId="2278322227" sldId="285"/>
            <ac:cxnSpMk id="20" creationId="{CA240C79-242E-4918-9F28-B101847D1CC6}"/>
          </ac:cxnSpMkLst>
        </pc:cxnChg>
        <pc:cxnChg chg="add del">
          <ac:chgData name="Kati Garrison" userId="0d717f5c3fa5e832" providerId="LiveId" clId="{32BDCE43-BE50-4AD7-A010-B0A9A924D237}" dt="2024-12-12T15:22:00.161" v="4" actId="26606"/>
          <ac:cxnSpMkLst>
            <pc:docMk/>
            <pc:sldMk cId="2278322227" sldId="285"/>
            <ac:cxnSpMk id="22" creationId="{F11AD06B-AB20-4097-8606-5DA00DBACE88}"/>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F14B05-6CC6-4A71-93C3-59382A6A4885}" type="datetimeFigureOut">
              <a:rPr lang="en-US" smtClean="0"/>
              <a:t>12/12/2024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36CBB5-6604-45FB-8165-A04614FA4FCE}" type="slidenum">
              <a:rPr lang="en-US" smtClean="0"/>
              <a:t>‹#›</a:t>
            </a:fld>
            <a:endParaRPr lang="en-US"/>
          </a:p>
        </p:txBody>
      </p:sp>
    </p:spTree>
    <p:extLst>
      <p:ext uri="{BB962C8B-B14F-4D97-AF65-F5344CB8AC3E}">
        <p14:creationId xmlns:p14="http://schemas.microsoft.com/office/powerpoint/2010/main" val="3473870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36CBB5-6604-45FB-8165-A04614FA4FCE}" type="slidenum">
              <a:rPr lang="en-US" smtClean="0"/>
              <a:t>8</a:t>
            </a:fld>
            <a:endParaRPr lang="en-US"/>
          </a:p>
        </p:txBody>
      </p:sp>
    </p:spTree>
    <p:extLst>
      <p:ext uri="{BB962C8B-B14F-4D97-AF65-F5344CB8AC3E}">
        <p14:creationId xmlns:p14="http://schemas.microsoft.com/office/powerpoint/2010/main" val="3681510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36CBB5-6604-45FB-8165-A04614FA4FCE}" type="slidenum">
              <a:rPr lang="en-US" smtClean="0"/>
              <a:t>19</a:t>
            </a:fld>
            <a:endParaRPr lang="en-US"/>
          </a:p>
        </p:txBody>
      </p:sp>
    </p:spTree>
    <p:extLst>
      <p:ext uri="{BB962C8B-B14F-4D97-AF65-F5344CB8AC3E}">
        <p14:creationId xmlns:p14="http://schemas.microsoft.com/office/powerpoint/2010/main" val="3407048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95E40-61BE-5565-87B1-4101A2A8E5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E2EDBD-4D1E-2732-E4A6-67B83BCECE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37DAC9-23C9-E167-0CFB-D1E0B62990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66D4C7-084C-CAA1-804E-5CF0127FE777}"/>
              </a:ext>
            </a:extLst>
          </p:cNvPr>
          <p:cNvSpPr>
            <a:spLocks noGrp="1"/>
          </p:cNvSpPr>
          <p:nvPr>
            <p:ph type="sldNum" sz="quarter" idx="5"/>
          </p:nvPr>
        </p:nvSpPr>
        <p:spPr/>
        <p:txBody>
          <a:bodyPr/>
          <a:lstStyle/>
          <a:p>
            <a:fld id="{4436CBB5-6604-45FB-8165-A04614FA4FCE}" type="slidenum">
              <a:rPr lang="en-US" smtClean="0"/>
              <a:t>9</a:t>
            </a:fld>
            <a:endParaRPr lang="en-US"/>
          </a:p>
        </p:txBody>
      </p:sp>
    </p:spTree>
    <p:extLst>
      <p:ext uri="{BB962C8B-B14F-4D97-AF65-F5344CB8AC3E}">
        <p14:creationId xmlns:p14="http://schemas.microsoft.com/office/powerpoint/2010/main" val="684110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85868-A305-2383-B238-5A4DF92864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335757-F824-8D02-6587-9541F77E00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4AF23F-EA53-B134-CBA3-2DACE3E70C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120468-9787-A84C-7AED-26149613F080}"/>
              </a:ext>
            </a:extLst>
          </p:cNvPr>
          <p:cNvSpPr>
            <a:spLocks noGrp="1"/>
          </p:cNvSpPr>
          <p:nvPr>
            <p:ph type="sldNum" sz="quarter" idx="5"/>
          </p:nvPr>
        </p:nvSpPr>
        <p:spPr/>
        <p:txBody>
          <a:bodyPr/>
          <a:lstStyle/>
          <a:p>
            <a:fld id="{4436CBB5-6604-45FB-8165-A04614FA4FCE}" type="slidenum">
              <a:rPr lang="en-US" smtClean="0"/>
              <a:t>10</a:t>
            </a:fld>
            <a:endParaRPr lang="en-US"/>
          </a:p>
        </p:txBody>
      </p:sp>
    </p:spTree>
    <p:extLst>
      <p:ext uri="{BB962C8B-B14F-4D97-AF65-F5344CB8AC3E}">
        <p14:creationId xmlns:p14="http://schemas.microsoft.com/office/powerpoint/2010/main" val="3057923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36CBB5-6604-45FB-8165-A04614FA4FCE}" type="slidenum">
              <a:rPr lang="en-US" smtClean="0"/>
              <a:t>11</a:t>
            </a:fld>
            <a:endParaRPr lang="en-US"/>
          </a:p>
        </p:txBody>
      </p:sp>
    </p:spTree>
    <p:extLst>
      <p:ext uri="{BB962C8B-B14F-4D97-AF65-F5344CB8AC3E}">
        <p14:creationId xmlns:p14="http://schemas.microsoft.com/office/powerpoint/2010/main" val="2843441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BFE39-D4A3-D7A9-8E07-6B5AACF818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488AC9-E635-AEDE-1D7A-E51B261F2E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DDCC73-C33D-09F4-82BC-F579CDA2F4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588427-89C6-FF8A-9FC2-C6A5784A2246}"/>
              </a:ext>
            </a:extLst>
          </p:cNvPr>
          <p:cNvSpPr>
            <a:spLocks noGrp="1"/>
          </p:cNvSpPr>
          <p:nvPr>
            <p:ph type="sldNum" sz="quarter" idx="5"/>
          </p:nvPr>
        </p:nvSpPr>
        <p:spPr/>
        <p:txBody>
          <a:bodyPr/>
          <a:lstStyle/>
          <a:p>
            <a:fld id="{4436CBB5-6604-45FB-8165-A04614FA4FCE}" type="slidenum">
              <a:rPr lang="en-US" smtClean="0"/>
              <a:t>12</a:t>
            </a:fld>
            <a:endParaRPr lang="en-US"/>
          </a:p>
        </p:txBody>
      </p:sp>
    </p:spTree>
    <p:extLst>
      <p:ext uri="{BB962C8B-B14F-4D97-AF65-F5344CB8AC3E}">
        <p14:creationId xmlns:p14="http://schemas.microsoft.com/office/powerpoint/2010/main" val="1789880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A9FF1-F731-8802-8898-00DE932FE2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9F161F-4305-E3FC-E018-1AFBDCF795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A742EA-4528-9F07-2879-69880B02E5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1D67B6-F282-FCDC-144D-8B82B924753D}"/>
              </a:ext>
            </a:extLst>
          </p:cNvPr>
          <p:cNvSpPr>
            <a:spLocks noGrp="1"/>
          </p:cNvSpPr>
          <p:nvPr>
            <p:ph type="sldNum" sz="quarter" idx="5"/>
          </p:nvPr>
        </p:nvSpPr>
        <p:spPr/>
        <p:txBody>
          <a:bodyPr/>
          <a:lstStyle/>
          <a:p>
            <a:fld id="{4436CBB5-6604-45FB-8165-A04614FA4FCE}" type="slidenum">
              <a:rPr lang="en-US" smtClean="0"/>
              <a:t>13</a:t>
            </a:fld>
            <a:endParaRPr lang="en-US"/>
          </a:p>
        </p:txBody>
      </p:sp>
    </p:spTree>
    <p:extLst>
      <p:ext uri="{BB962C8B-B14F-4D97-AF65-F5344CB8AC3E}">
        <p14:creationId xmlns:p14="http://schemas.microsoft.com/office/powerpoint/2010/main" val="1840605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36CBB5-6604-45FB-8165-A04614FA4FCE}" type="slidenum">
              <a:rPr lang="en-US" smtClean="0"/>
              <a:t>16</a:t>
            </a:fld>
            <a:endParaRPr lang="en-US"/>
          </a:p>
        </p:txBody>
      </p:sp>
    </p:spTree>
    <p:extLst>
      <p:ext uri="{BB962C8B-B14F-4D97-AF65-F5344CB8AC3E}">
        <p14:creationId xmlns:p14="http://schemas.microsoft.com/office/powerpoint/2010/main" val="82904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D3791-539F-E660-E5E8-D52ACAF3E4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C47468-7925-ADD9-C1A4-54E2C4F19C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AF5A4D-C9AE-AE44-58A5-B15B08130B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34DAAE-5A9E-CF29-607B-47314DF6A0AE}"/>
              </a:ext>
            </a:extLst>
          </p:cNvPr>
          <p:cNvSpPr>
            <a:spLocks noGrp="1"/>
          </p:cNvSpPr>
          <p:nvPr>
            <p:ph type="sldNum" sz="quarter" idx="5"/>
          </p:nvPr>
        </p:nvSpPr>
        <p:spPr/>
        <p:txBody>
          <a:bodyPr/>
          <a:lstStyle/>
          <a:p>
            <a:fld id="{4436CBB5-6604-45FB-8165-A04614FA4FCE}" type="slidenum">
              <a:rPr lang="en-US" smtClean="0"/>
              <a:t>17</a:t>
            </a:fld>
            <a:endParaRPr lang="en-US"/>
          </a:p>
        </p:txBody>
      </p:sp>
    </p:spTree>
    <p:extLst>
      <p:ext uri="{BB962C8B-B14F-4D97-AF65-F5344CB8AC3E}">
        <p14:creationId xmlns:p14="http://schemas.microsoft.com/office/powerpoint/2010/main" val="2504919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C5E9D-69D8-7C51-89DF-3983B23069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F22658-117E-2001-0D14-E6A790DDEC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5344BC-BB01-2CA7-3B49-6E9C4479D8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8B374E-BB16-13EF-E66B-5AECB5BF5942}"/>
              </a:ext>
            </a:extLst>
          </p:cNvPr>
          <p:cNvSpPr>
            <a:spLocks noGrp="1"/>
          </p:cNvSpPr>
          <p:nvPr>
            <p:ph type="sldNum" sz="quarter" idx="5"/>
          </p:nvPr>
        </p:nvSpPr>
        <p:spPr/>
        <p:txBody>
          <a:bodyPr/>
          <a:lstStyle/>
          <a:p>
            <a:fld id="{4436CBB5-6604-45FB-8165-A04614FA4FCE}" type="slidenum">
              <a:rPr lang="en-US" smtClean="0"/>
              <a:t>18</a:t>
            </a:fld>
            <a:endParaRPr lang="en-US"/>
          </a:p>
        </p:txBody>
      </p:sp>
    </p:spTree>
    <p:extLst>
      <p:ext uri="{BB962C8B-B14F-4D97-AF65-F5344CB8AC3E}">
        <p14:creationId xmlns:p14="http://schemas.microsoft.com/office/powerpoint/2010/main" val="3999976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E6AD9-B2D9-F1DE-6286-173F16A303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13E202-7F57-1A7F-80BF-1521C250AE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DAA6EE-F341-B05D-57B1-75E5318AAA53}"/>
              </a:ext>
            </a:extLst>
          </p:cNvPr>
          <p:cNvSpPr>
            <a:spLocks noGrp="1"/>
          </p:cNvSpPr>
          <p:nvPr>
            <p:ph type="dt" sz="half" idx="10"/>
          </p:nvPr>
        </p:nvSpPr>
        <p:spPr/>
        <p:txBody>
          <a:bodyPr/>
          <a:lstStyle/>
          <a:p>
            <a:fld id="{631A640F-6DE7-4221-B468-4E80F2694CC9}" type="datetimeFigureOut">
              <a:rPr lang="en-US" smtClean="0"/>
              <a:t>12/12/2024</a:t>
            </a:fld>
            <a:endParaRPr lang="en-US"/>
          </a:p>
        </p:txBody>
      </p:sp>
      <p:sp>
        <p:nvSpPr>
          <p:cNvPr id="5" name="Footer Placeholder 4">
            <a:extLst>
              <a:ext uri="{FF2B5EF4-FFF2-40B4-BE49-F238E27FC236}">
                <a16:creationId xmlns:a16="http://schemas.microsoft.com/office/drawing/2014/main" id="{F9881D93-1671-7521-1069-93199A0798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7BED4C-6FB2-46B9-D788-BB97478C1F30}"/>
              </a:ext>
            </a:extLst>
          </p:cNvPr>
          <p:cNvSpPr>
            <a:spLocks noGrp="1"/>
          </p:cNvSpPr>
          <p:nvPr>
            <p:ph type="sldNum" sz="quarter" idx="12"/>
          </p:nvPr>
        </p:nvSpPr>
        <p:spPr/>
        <p:txBody>
          <a:bodyPr/>
          <a:lstStyle/>
          <a:p>
            <a:fld id="{4BD95692-9489-4AA0-A8E2-959D416A490B}" type="slidenum">
              <a:rPr lang="en-US" smtClean="0"/>
              <a:t>‹#›</a:t>
            </a:fld>
            <a:endParaRPr lang="en-US"/>
          </a:p>
        </p:txBody>
      </p:sp>
    </p:spTree>
    <p:extLst>
      <p:ext uri="{BB962C8B-B14F-4D97-AF65-F5344CB8AC3E}">
        <p14:creationId xmlns:p14="http://schemas.microsoft.com/office/powerpoint/2010/main" val="1872857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7B12F-2AFA-992C-673E-58F8962FC1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AE167F-A605-67F8-B581-6370BC3DEC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4B4C0B-80FB-A982-A7BF-31DE6C0609DB}"/>
              </a:ext>
            </a:extLst>
          </p:cNvPr>
          <p:cNvSpPr>
            <a:spLocks noGrp="1"/>
          </p:cNvSpPr>
          <p:nvPr>
            <p:ph type="dt" sz="half" idx="10"/>
          </p:nvPr>
        </p:nvSpPr>
        <p:spPr/>
        <p:txBody>
          <a:bodyPr/>
          <a:lstStyle/>
          <a:p>
            <a:fld id="{631A640F-6DE7-4221-B468-4E80F2694CC9}" type="datetimeFigureOut">
              <a:rPr lang="en-US" smtClean="0"/>
              <a:t>12/12/2024</a:t>
            </a:fld>
            <a:endParaRPr lang="en-US"/>
          </a:p>
        </p:txBody>
      </p:sp>
      <p:sp>
        <p:nvSpPr>
          <p:cNvPr id="5" name="Footer Placeholder 4">
            <a:extLst>
              <a:ext uri="{FF2B5EF4-FFF2-40B4-BE49-F238E27FC236}">
                <a16:creationId xmlns:a16="http://schemas.microsoft.com/office/drawing/2014/main" id="{4A77CF8E-F3DF-5D62-15D5-4046344065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A1C63D-26F9-0C93-FB91-1A2A088E9EB6}"/>
              </a:ext>
            </a:extLst>
          </p:cNvPr>
          <p:cNvSpPr>
            <a:spLocks noGrp="1"/>
          </p:cNvSpPr>
          <p:nvPr>
            <p:ph type="sldNum" sz="quarter" idx="12"/>
          </p:nvPr>
        </p:nvSpPr>
        <p:spPr/>
        <p:txBody>
          <a:bodyPr/>
          <a:lstStyle/>
          <a:p>
            <a:fld id="{4BD95692-9489-4AA0-A8E2-959D416A490B}" type="slidenum">
              <a:rPr lang="en-US" smtClean="0"/>
              <a:t>‹#›</a:t>
            </a:fld>
            <a:endParaRPr lang="en-US"/>
          </a:p>
        </p:txBody>
      </p:sp>
    </p:spTree>
    <p:extLst>
      <p:ext uri="{BB962C8B-B14F-4D97-AF65-F5344CB8AC3E}">
        <p14:creationId xmlns:p14="http://schemas.microsoft.com/office/powerpoint/2010/main" val="4127521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8E6A47-97E1-86E6-DF27-C51E35EE86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70BE7C-B4D6-137C-F286-88189DD57A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E234A6-2CCB-F6C9-0B18-FA922446D246}"/>
              </a:ext>
            </a:extLst>
          </p:cNvPr>
          <p:cNvSpPr>
            <a:spLocks noGrp="1"/>
          </p:cNvSpPr>
          <p:nvPr>
            <p:ph type="dt" sz="half" idx="10"/>
          </p:nvPr>
        </p:nvSpPr>
        <p:spPr/>
        <p:txBody>
          <a:bodyPr/>
          <a:lstStyle/>
          <a:p>
            <a:fld id="{631A640F-6DE7-4221-B468-4E80F2694CC9}" type="datetimeFigureOut">
              <a:rPr lang="en-US" smtClean="0"/>
              <a:t>12/12/2024</a:t>
            </a:fld>
            <a:endParaRPr lang="en-US"/>
          </a:p>
        </p:txBody>
      </p:sp>
      <p:sp>
        <p:nvSpPr>
          <p:cNvPr id="5" name="Footer Placeholder 4">
            <a:extLst>
              <a:ext uri="{FF2B5EF4-FFF2-40B4-BE49-F238E27FC236}">
                <a16:creationId xmlns:a16="http://schemas.microsoft.com/office/drawing/2014/main" id="{6F8CBD77-F78E-F27C-E0B2-4773C66B3A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61B1D6-3D63-6BAD-021A-4F990EC451EA}"/>
              </a:ext>
            </a:extLst>
          </p:cNvPr>
          <p:cNvSpPr>
            <a:spLocks noGrp="1"/>
          </p:cNvSpPr>
          <p:nvPr>
            <p:ph type="sldNum" sz="quarter" idx="12"/>
          </p:nvPr>
        </p:nvSpPr>
        <p:spPr/>
        <p:txBody>
          <a:bodyPr/>
          <a:lstStyle/>
          <a:p>
            <a:fld id="{4BD95692-9489-4AA0-A8E2-959D416A490B}" type="slidenum">
              <a:rPr lang="en-US" smtClean="0"/>
              <a:t>‹#›</a:t>
            </a:fld>
            <a:endParaRPr lang="en-US"/>
          </a:p>
        </p:txBody>
      </p:sp>
    </p:spTree>
    <p:extLst>
      <p:ext uri="{BB962C8B-B14F-4D97-AF65-F5344CB8AC3E}">
        <p14:creationId xmlns:p14="http://schemas.microsoft.com/office/powerpoint/2010/main" val="297287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11FA9-5E42-51E7-A6FA-9192E559C0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D84D63-6F59-7D3D-675E-CAF2DC6D7B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8287A5-B467-90E5-1729-55C3F7AC9D3E}"/>
              </a:ext>
            </a:extLst>
          </p:cNvPr>
          <p:cNvSpPr>
            <a:spLocks noGrp="1"/>
          </p:cNvSpPr>
          <p:nvPr>
            <p:ph type="dt" sz="half" idx="10"/>
          </p:nvPr>
        </p:nvSpPr>
        <p:spPr/>
        <p:txBody>
          <a:bodyPr/>
          <a:lstStyle/>
          <a:p>
            <a:fld id="{631A640F-6DE7-4221-B468-4E80F2694CC9}" type="datetimeFigureOut">
              <a:rPr lang="en-US" smtClean="0"/>
              <a:t>12/12/2024</a:t>
            </a:fld>
            <a:endParaRPr lang="en-US"/>
          </a:p>
        </p:txBody>
      </p:sp>
      <p:sp>
        <p:nvSpPr>
          <p:cNvPr id="5" name="Footer Placeholder 4">
            <a:extLst>
              <a:ext uri="{FF2B5EF4-FFF2-40B4-BE49-F238E27FC236}">
                <a16:creationId xmlns:a16="http://schemas.microsoft.com/office/drawing/2014/main" id="{CA89ED00-ABB3-0567-C3DC-DDAD35078C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BDC01F-4549-EC9B-B2F4-E8B822D1DF75}"/>
              </a:ext>
            </a:extLst>
          </p:cNvPr>
          <p:cNvSpPr>
            <a:spLocks noGrp="1"/>
          </p:cNvSpPr>
          <p:nvPr>
            <p:ph type="sldNum" sz="quarter" idx="12"/>
          </p:nvPr>
        </p:nvSpPr>
        <p:spPr/>
        <p:txBody>
          <a:bodyPr/>
          <a:lstStyle/>
          <a:p>
            <a:fld id="{4BD95692-9489-4AA0-A8E2-959D416A490B}" type="slidenum">
              <a:rPr lang="en-US" smtClean="0"/>
              <a:t>‹#›</a:t>
            </a:fld>
            <a:endParaRPr lang="en-US"/>
          </a:p>
        </p:txBody>
      </p:sp>
    </p:spTree>
    <p:extLst>
      <p:ext uri="{BB962C8B-B14F-4D97-AF65-F5344CB8AC3E}">
        <p14:creationId xmlns:p14="http://schemas.microsoft.com/office/powerpoint/2010/main" val="2924963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119A8-8D72-2DE9-9FE2-DEB314FD33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94D804-E8EA-FBB6-2BEC-D43597A9360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310AEA-4853-74AE-8052-22DD36293FF0}"/>
              </a:ext>
            </a:extLst>
          </p:cNvPr>
          <p:cNvSpPr>
            <a:spLocks noGrp="1"/>
          </p:cNvSpPr>
          <p:nvPr>
            <p:ph type="dt" sz="half" idx="10"/>
          </p:nvPr>
        </p:nvSpPr>
        <p:spPr/>
        <p:txBody>
          <a:bodyPr/>
          <a:lstStyle/>
          <a:p>
            <a:fld id="{631A640F-6DE7-4221-B468-4E80F2694CC9}" type="datetimeFigureOut">
              <a:rPr lang="en-US" smtClean="0"/>
              <a:t>12/12/2024</a:t>
            </a:fld>
            <a:endParaRPr lang="en-US"/>
          </a:p>
        </p:txBody>
      </p:sp>
      <p:sp>
        <p:nvSpPr>
          <p:cNvPr id="5" name="Footer Placeholder 4">
            <a:extLst>
              <a:ext uri="{FF2B5EF4-FFF2-40B4-BE49-F238E27FC236}">
                <a16:creationId xmlns:a16="http://schemas.microsoft.com/office/drawing/2014/main" id="{3A8B4538-F53B-1189-985F-40E860B3A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026CE6-F8C3-B2F4-3F71-CB6FAED19CD0}"/>
              </a:ext>
            </a:extLst>
          </p:cNvPr>
          <p:cNvSpPr>
            <a:spLocks noGrp="1"/>
          </p:cNvSpPr>
          <p:nvPr>
            <p:ph type="sldNum" sz="quarter" idx="12"/>
          </p:nvPr>
        </p:nvSpPr>
        <p:spPr/>
        <p:txBody>
          <a:bodyPr/>
          <a:lstStyle/>
          <a:p>
            <a:fld id="{4BD95692-9489-4AA0-A8E2-959D416A490B}" type="slidenum">
              <a:rPr lang="en-US" smtClean="0"/>
              <a:t>‹#›</a:t>
            </a:fld>
            <a:endParaRPr lang="en-US"/>
          </a:p>
        </p:txBody>
      </p:sp>
    </p:spTree>
    <p:extLst>
      <p:ext uri="{BB962C8B-B14F-4D97-AF65-F5344CB8AC3E}">
        <p14:creationId xmlns:p14="http://schemas.microsoft.com/office/powerpoint/2010/main" val="2487858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D84F9-C421-2B83-DA6C-E2B2D65868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CD8B50-7C66-5817-6F13-EF1850FC9A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EB3484-8127-8569-88F7-3C1033843A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4C481C-A5D5-12FC-F6B2-07D94EF249E8}"/>
              </a:ext>
            </a:extLst>
          </p:cNvPr>
          <p:cNvSpPr>
            <a:spLocks noGrp="1"/>
          </p:cNvSpPr>
          <p:nvPr>
            <p:ph type="dt" sz="half" idx="10"/>
          </p:nvPr>
        </p:nvSpPr>
        <p:spPr/>
        <p:txBody>
          <a:bodyPr/>
          <a:lstStyle/>
          <a:p>
            <a:fld id="{631A640F-6DE7-4221-B468-4E80F2694CC9}" type="datetimeFigureOut">
              <a:rPr lang="en-US" smtClean="0"/>
              <a:t>12/12/2024</a:t>
            </a:fld>
            <a:endParaRPr lang="en-US"/>
          </a:p>
        </p:txBody>
      </p:sp>
      <p:sp>
        <p:nvSpPr>
          <p:cNvPr id="6" name="Footer Placeholder 5">
            <a:extLst>
              <a:ext uri="{FF2B5EF4-FFF2-40B4-BE49-F238E27FC236}">
                <a16:creationId xmlns:a16="http://schemas.microsoft.com/office/drawing/2014/main" id="{C31DD5A7-6BA2-38B5-812A-F0FC4DAEBD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A57B4B-3769-E31C-E242-B22063E97DFE}"/>
              </a:ext>
            </a:extLst>
          </p:cNvPr>
          <p:cNvSpPr>
            <a:spLocks noGrp="1"/>
          </p:cNvSpPr>
          <p:nvPr>
            <p:ph type="sldNum" sz="quarter" idx="12"/>
          </p:nvPr>
        </p:nvSpPr>
        <p:spPr/>
        <p:txBody>
          <a:bodyPr/>
          <a:lstStyle/>
          <a:p>
            <a:fld id="{4BD95692-9489-4AA0-A8E2-959D416A490B}" type="slidenum">
              <a:rPr lang="en-US" smtClean="0"/>
              <a:t>‹#›</a:t>
            </a:fld>
            <a:endParaRPr lang="en-US"/>
          </a:p>
        </p:txBody>
      </p:sp>
    </p:spTree>
    <p:extLst>
      <p:ext uri="{BB962C8B-B14F-4D97-AF65-F5344CB8AC3E}">
        <p14:creationId xmlns:p14="http://schemas.microsoft.com/office/powerpoint/2010/main" val="87579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62EFD-7A56-47E4-9C7F-9786B55307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84E8EE-5BE9-E296-B93E-16CC07784B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3DF90A-01C4-1438-3D7D-BC5D393688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8B01BB-B088-29EF-96E4-811132CB97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1F4909-B0FD-04DB-A837-6FAE55CFD2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E48589-209D-5254-18D9-6362A540F984}"/>
              </a:ext>
            </a:extLst>
          </p:cNvPr>
          <p:cNvSpPr>
            <a:spLocks noGrp="1"/>
          </p:cNvSpPr>
          <p:nvPr>
            <p:ph type="dt" sz="half" idx="10"/>
          </p:nvPr>
        </p:nvSpPr>
        <p:spPr/>
        <p:txBody>
          <a:bodyPr/>
          <a:lstStyle/>
          <a:p>
            <a:fld id="{631A640F-6DE7-4221-B468-4E80F2694CC9}" type="datetimeFigureOut">
              <a:rPr lang="en-US" smtClean="0"/>
              <a:t>12/12/2024</a:t>
            </a:fld>
            <a:endParaRPr lang="en-US"/>
          </a:p>
        </p:txBody>
      </p:sp>
      <p:sp>
        <p:nvSpPr>
          <p:cNvPr id="8" name="Footer Placeholder 7">
            <a:extLst>
              <a:ext uri="{FF2B5EF4-FFF2-40B4-BE49-F238E27FC236}">
                <a16:creationId xmlns:a16="http://schemas.microsoft.com/office/drawing/2014/main" id="{B0A7F565-6484-2D25-0F24-C2A103C624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AADB1D-2D2C-4103-AFD5-28EE191E59C7}"/>
              </a:ext>
            </a:extLst>
          </p:cNvPr>
          <p:cNvSpPr>
            <a:spLocks noGrp="1"/>
          </p:cNvSpPr>
          <p:nvPr>
            <p:ph type="sldNum" sz="quarter" idx="12"/>
          </p:nvPr>
        </p:nvSpPr>
        <p:spPr/>
        <p:txBody>
          <a:bodyPr/>
          <a:lstStyle/>
          <a:p>
            <a:fld id="{4BD95692-9489-4AA0-A8E2-959D416A490B}" type="slidenum">
              <a:rPr lang="en-US" smtClean="0"/>
              <a:t>‹#›</a:t>
            </a:fld>
            <a:endParaRPr lang="en-US"/>
          </a:p>
        </p:txBody>
      </p:sp>
    </p:spTree>
    <p:extLst>
      <p:ext uri="{BB962C8B-B14F-4D97-AF65-F5344CB8AC3E}">
        <p14:creationId xmlns:p14="http://schemas.microsoft.com/office/powerpoint/2010/main" val="348967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D9F1A-0AEF-3B7B-8C50-EBECCC5E14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1E658E-A2AD-0FF8-372F-432F32E7AFFC}"/>
              </a:ext>
            </a:extLst>
          </p:cNvPr>
          <p:cNvSpPr>
            <a:spLocks noGrp="1"/>
          </p:cNvSpPr>
          <p:nvPr>
            <p:ph type="dt" sz="half" idx="10"/>
          </p:nvPr>
        </p:nvSpPr>
        <p:spPr/>
        <p:txBody>
          <a:bodyPr/>
          <a:lstStyle/>
          <a:p>
            <a:fld id="{631A640F-6DE7-4221-B468-4E80F2694CC9}" type="datetimeFigureOut">
              <a:rPr lang="en-US" smtClean="0"/>
              <a:t>12/12/2024</a:t>
            </a:fld>
            <a:endParaRPr lang="en-US"/>
          </a:p>
        </p:txBody>
      </p:sp>
      <p:sp>
        <p:nvSpPr>
          <p:cNvPr id="4" name="Footer Placeholder 3">
            <a:extLst>
              <a:ext uri="{FF2B5EF4-FFF2-40B4-BE49-F238E27FC236}">
                <a16:creationId xmlns:a16="http://schemas.microsoft.com/office/drawing/2014/main" id="{18D11033-E4F1-36A8-A57F-F1D6FF463A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5DF736-0FE4-34B1-A421-40A6D91BCA23}"/>
              </a:ext>
            </a:extLst>
          </p:cNvPr>
          <p:cNvSpPr>
            <a:spLocks noGrp="1"/>
          </p:cNvSpPr>
          <p:nvPr>
            <p:ph type="sldNum" sz="quarter" idx="12"/>
          </p:nvPr>
        </p:nvSpPr>
        <p:spPr/>
        <p:txBody>
          <a:bodyPr/>
          <a:lstStyle/>
          <a:p>
            <a:fld id="{4BD95692-9489-4AA0-A8E2-959D416A490B}" type="slidenum">
              <a:rPr lang="en-US" smtClean="0"/>
              <a:t>‹#›</a:t>
            </a:fld>
            <a:endParaRPr lang="en-US"/>
          </a:p>
        </p:txBody>
      </p:sp>
    </p:spTree>
    <p:extLst>
      <p:ext uri="{BB962C8B-B14F-4D97-AF65-F5344CB8AC3E}">
        <p14:creationId xmlns:p14="http://schemas.microsoft.com/office/powerpoint/2010/main" val="4269107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11F6C9-5CF9-EA54-D582-AC3F696F95ED}"/>
              </a:ext>
            </a:extLst>
          </p:cNvPr>
          <p:cNvSpPr>
            <a:spLocks noGrp="1"/>
          </p:cNvSpPr>
          <p:nvPr>
            <p:ph type="dt" sz="half" idx="10"/>
          </p:nvPr>
        </p:nvSpPr>
        <p:spPr/>
        <p:txBody>
          <a:bodyPr/>
          <a:lstStyle/>
          <a:p>
            <a:fld id="{631A640F-6DE7-4221-B468-4E80F2694CC9}" type="datetimeFigureOut">
              <a:rPr lang="en-US" smtClean="0"/>
              <a:t>12/12/2024</a:t>
            </a:fld>
            <a:endParaRPr lang="en-US"/>
          </a:p>
        </p:txBody>
      </p:sp>
      <p:sp>
        <p:nvSpPr>
          <p:cNvPr id="3" name="Footer Placeholder 2">
            <a:extLst>
              <a:ext uri="{FF2B5EF4-FFF2-40B4-BE49-F238E27FC236}">
                <a16:creationId xmlns:a16="http://schemas.microsoft.com/office/drawing/2014/main" id="{151FEC8E-55C4-DE1A-ADA8-D57FBC7932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7E3300-C7C2-FB64-3D69-50E91526FFE2}"/>
              </a:ext>
            </a:extLst>
          </p:cNvPr>
          <p:cNvSpPr>
            <a:spLocks noGrp="1"/>
          </p:cNvSpPr>
          <p:nvPr>
            <p:ph type="sldNum" sz="quarter" idx="12"/>
          </p:nvPr>
        </p:nvSpPr>
        <p:spPr/>
        <p:txBody>
          <a:bodyPr/>
          <a:lstStyle/>
          <a:p>
            <a:fld id="{4BD95692-9489-4AA0-A8E2-959D416A490B}" type="slidenum">
              <a:rPr lang="en-US" smtClean="0"/>
              <a:t>‹#›</a:t>
            </a:fld>
            <a:endParaRPr lang="en-US"/>
          </a:p>
        </p:txBody>
      </p:sp>
    </p:spTree>
    <p:extLst>
      <p:ext uri="{BB962C8B-B14F-4D97-AF65-F5344CB8AC3E}">
        <p14:creationId xmlns:p14="http://schemas.microsoft.com/office/powerpoint/2010/main" val="2438269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FAF35-14F1-AA08-AC3B-9458767683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D8177F-9A25-6C28-E67B-941A2B8E1D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FEBC86-9AC3-760A-F48D-09EBAAED1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0999AA-19A9-AC29-61A7-794C889A4F51}"/>
              </a:ext>
            </a:extLst>
          </p:cNvPr>
          <p:cNvSpPr>
            <a:spLocks noGrp="1"/>
          </p:cNvSpPr>
          <p:nvPr>
            <p:ph type="dt" sz="half" idx="10"/>
          </p:nvPr>
        </p:nvSpPr>
        <p:spPr/>
        <p:txBody>
          <a:bodyPr/>
          <a:lstStyle/>
          <a:p>
            <a:fld id="{631A640F-6DE7-4221-B468-4E80F2694CC9}" type="datetimeFigureOut">
              <a:rPr lang="en-US" smtClean="0"/>
              <a:t>12/12/2024</a:t>
            </a:fld>
            <a:endParaRPr lang="en-US"/>
          </a:p>
        </p:txBody>
      </p:sp>
      <p:sp>
        <p:nvSpPr>
          <p:cNvPr id="6" name="Footer Placeholder 5">
            <a:extLst>
              <a:ext uri="{FF2B5EF4-FFF2-40B4-BE49-F238E27FC236}">
                <a16:creationId xmlns:a16="http://schemas.microsoft.com/office/drawing/2014/main" id="{547608AB-C4E2-B26D-43C6-A41649E887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2F204A-AB7B-0968-20CE-115252A06D7F}"/>
              </a:ext>
            </a:extLst>
          </p:cNvPr>
          <p:cNvSpPr>
            <a:spLocks noGrp="1"/>
          </p:cNvSpPr>
          <p:nvPr>
            <p:ph type="sldNum" sz="quarter" idx="12"/>
          </p:nvPr>
        </p:nvSpPr>
        <p:spPr/>
        <p:txBody>
          <a:bodyPr/>
          <a:lstStyle/>
          <a:p>
            <a:fld id="{4BD95692-9489-4AA0-A8E2-959D416A490B}" type="slidenum">
              <a:rPr lang="en-US" smtClean="0"/>
              <a:t>‹#›</a:t>
            </a:fld>
            <a:endParaRPr lang="en-US"/>
          </a:p>
        </p:txBody>
      </p:sp>
    </p:spTree>
    <p:extLst>
      <p:ext uri="{BB962C8B-B14F-4D97-AF65-F5344CB8AC3E}">
        <p14:creationId xmlns:p14="http://schemas.microsoft.com/office/powerpoint/2010/main" val="2713370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86047-8010-2BB0-83A9-85F881663A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C349AA-43ED-C4AB-61AE-A5CD6EB100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B93C8B-55E5-AB82-7068-3A8D6996BC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48D246-08B9-7824-7E2A-E86B42285D52}"/>
              </a:ext>
            </a:extLst>
          </p:cNvPr>
          <p:cNvSpPr>
            <a:spLocks noGrp="1"/>
          </p:cNvSpPr>
          <p:nvPr>
            <p:ph type="dt" sz="half" idx="10"/>
          </p:nvPr>
        </p:nvSpPr>
        <p:spPr/>
        <p:txBody>
          <a:bodyPr/>
          <a:lstStyle/>
          <a:p>
            <a:fld id="{631A640F-6DE7-4221-B468-4E80F2694CC9}" type="datetimeFigureOut">
              <a:rPr lang="en-US" smtClean="0"/>
              <a:t>12/12/2024</a:t>
            </a:fld>
            <a:endParaRPr lang="en-US"/>
          </a:p>
        </p:txBody>
      </p:sp>
      <p:sp>
        <p:nvSpPr>
          <p:cNvPr id="6" name="Footer Placeholder 5">
            <a:extLst>
              <a:ext uri="{FF2B5EF4-FFF2-40B4-BE49-F238E27FC236}">
                <a16:creationId xmlns:a16="http://schemas.microsoft.com/office/drawing/2014/main" id="{C227123D-69B4-F93C-86B6-4FCD43C925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22B2B0-7956-02AB-E46D-C4DFDE61FC6A}"/>
              </a:ext>
            </a:extLst>
          </p:cNvPr>
          <p:cNvSpPr>
            <a:spLocks noGrp="1"/>
          </p:cNvSpPr>
          <p:nvPr>
            <p:ph type="sldNum" sz="quarter" idx="12"/>
          </p:nvPr>
        </p:nvSpPr>
        <p:spPr/>
        <p:txBody>
          <a:bodyPr/>
          <a:lstStyle/>
          <a:p>
            <a:fld id="{4BD95692-9489-4AA0-A8E2-959D416A490B}" type="slidenum">
              <a:rPr lang="en-US" smtClean="0"/>
              <a:t>‹#›</a:t>
            </a:fld>
            <a:endParaRPr lang="en-US"/>
          </a:p>
        </p:txBody>
      </p:sp>
    </p:spTree>
    <p:extLst>
      <p:ext uri="{BB962C8B-B14F-4D97-AF65-F5344CB8AC3E}">
        <p14:creationId xmlns:p14="http://schemas.microsoft.com/office/powerpoint/2010/main" val="3789038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saturation sat="97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D9CA93-C1ED-2977-46E3-8BC227058C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4977DA-C2B3-17E9-0F6C-9751A0A84C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18BD65-564B-E596-1574-5787335A90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1A640F-6DE7-4221-B468-4E80F2694CC9}" type="datetimeFigureOut">
              <a:rPr lang="en-US" smtClean="0"/>
              <a:t>12/12/2024</a:t>
            </a:fld>
            <a:endParaRPr lang="en-US"/>
          </a:p>
        </p:txBody>
      </p:sp>
      <p:sp>
        <p:nvSpPr>
          <p:cNvPr id="5" name="Footer Placeholder 4">
            <a:extLst>
              <a:ext uri="{FF2B5EF4-FFF2-40B4-BE49-F238E27FC236}">
                <a16:creationId xmlns:a16="http://schemas.microsoft.com/office/drawing/2014/main" id="{86B8D7CF-026C-EE32-0EBD-3040BB3DA5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C0A5ED2-00A1-EFD2-6483-430AD16FE2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BD95692-9489-4AA0-A8E2-959D416A490B}" type="slidenum">
              <a:rPr lang="en-US" smtClean="0"/>
              <a:t>‹#›</a:t>
            </a:fld>
            <a:endParaRPr lang="en-US"/>
          </a:p>
        </p:txBody>
      </p:sp>
    </p:spTree>
    <p:extLst>
      <p:ext uri="{BB962C8B-B14F-4D97-AF65-F5344CB8AC3E}">
        <p14:creationId xmlns:p14="http://schemas.microsoft.com/office/powerpoint/2010/main" val="2324975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falBgJrtqVs?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C9C6B-9C7F-6C61-A94F-BBE3B8884E0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01B5202-C3B0-9EBB-5725-AC373FAA7BB2}"/>
              </a:ext>
            </a:extLst>
          </p:cNvPr>
          <p:cNvSpPr>
            <a:spLocks noGrp="1"/>
          </p:cNvSpPr>
          <p:nvPr>
            <p:ph idx="1"/>
          </p:nvPr>
        </p:nvSpPr>
        <p:spPr/>
        <p:txBody>
          <a:bodyPr/>
          <a:lstStyle/>
          <a:p>
            <a:endParaRPr lang="en-US"/>
          </a:p>
        </p:txBody>
      </p:sp>
      <p:pic>
        <p:nvPicPr>
          <p:cNvPr id="5" name="Picture 4" descr="Colorful hands with text on them&#10;&#10;Description automatically generated">
            <a:extLst>
              <a:ext uri="{FF2B5EF4-FFF2-40B4-BE49-F238E27FC236}">
                <a16:creationId xmlns:a16="http://schemas.microsoft.com/office/drawing/2014/main" id="{0144E701-BDC9-B4EE-85B9-597E0B1D93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889" y="-162043"/>
            <a:ext cx="11091529" cy="6654918"/>
          </a:xfrm>
          <a:prstGeom prst="rect">
            <a:avLst/>
          </a:prstGeom>
        </p:spPr>
      </p:pic>
    </p:spTree>
    <p:extLst>
      <p:ext uri="{BB962C8B-B14F-4D97-AF65-F5344CB8AC3E}">
        <p14:creationId xmlns:p14="http://schemas.microsoft.com/office/powerpoint/2010/main" val="4138625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65F91-C180-75D8-1E40-8FA6EFF4C684}"/>
            </a:ext>
          </a:extLst>
        </p:cNvPr>
        <p:cNvGrpSpPr/>
        <p:nvPr/>
      </p:nvGrpSpPr>
      <p:grpSpPr>
        <a:xfrm>
          <a:off x="0" y="0"/>
          <a:ext cx="0" cy="0"/>
          <a:chOff x="0" y="0"/>
          <a:chExt cx="0" cy="0"/>
        </a:xfrm>
      </p:grpSpPr>
      <p:pic>
        <p:nvPicPr>
          <p:cNvPr id="2" name="Picture 2" descr="against poverty ...">
            <a:extLst>
              <a:ext uri="{FF2B5EF4-FFF2-40B4-BE49-F238E27FC236}">
                <a16:creationId xmlns:a16="http://schemas.microsoft.com/office/drawing/2014/main" id="{CA857F32-70D9-FCB0-DF0A-64AC6C15F1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580" r="9275" b="-1"/>
          <a:stretch/>
        </p:blipFill>
        <p:spPr bwMode="auto">
          <a:xfrm>
            <a:off x="8558671" y="365970"/>
            <a:ext cx="3283848" cy="25848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0102BDB-93C2-98F3-94E6-578E2BAAFF76}"/>
              </a:ext>
            </a:extLst>
          </p:cNvPr>
          <p:cNvSpPr txBox="1"/>
          <p:nvPr/>
        </p:nvSpPr>
        <p:spPr>
          <a:xfrm>
            <a:off x="285750" y="181765"/>
            <a:ext cx="8060808" cy="3970318"/>
          </a:xfrm>
          <a:prstGeom prst="rect">
            <a:avLst/>
          </a:prstGeom>
          <a:noFill/>
        </p:spPr>
        <p:txBody>
          <a:bodyPr wrap="square" rtlCol="0">
            <a:spAutoFit/>
          </a:bodyPr>
          <a:lstStyle/>
          <a:p>
            <a:r>
              <a:rPr lang="en-GB" sz="2400" dirty="0">
                <a:latin typeface="Berlin Sans FB" panose="020E0602020502020306" pitchFamily="34" charset="0"/>
              </a:rPr>
              <a:t>Speak out for those who cannot speak, for the rights of all the destitute. Speak out; judge righteously. Defend the rights of the poor and needy.</a:t>
            </a:r>
            <a:br>
              <a:rPr lang="en-GB" sz="2400" dirty="0">
                <a:latin typeface="Berlin Sans FB" panose="020E0602020502020306" pitchFamily="34" charset="0"/>
              </a:rPr>
            </a:br>
            <a:r>
              <a:rPr lang="en-GB" sz="2400" dirty="0" err="1">
                <a:latin typeface="Berlin Sans FB" panose="020E0602020502020306" pitchFamily="34" charset="0"/>
              </a:rPr>
              <a:t>Prov</a:t>
            </a:r>
            <a:r>
              <a:rPr lang="en-GB" sz="2400" dirty="0">
                <a:latin typeface="Berlin Sans FB" panose="020E0602020502020306" pitchFamily="34" charset="0"/>
              </a:rPr>
              <a:t> 31:8-9</a:t>
            </a:r>
          </a:p>
          <a:p>
            <a:endParaRPr lang="en-GB" sz="2400" dirty="0">
              <a:latin typeface="Berlin Sans FB" panose="020E0602020502020306" pitchFamily="34" charset="0"/>
            </a:endParaRPr>
          </a:p>
          <a:p>
            <a:r>
              <a:rPr lang="es-ES" sz="2400" dirty="0">
                <a:solidFill>
                  <a:srgbClr val="C00000"/>
                </a:solidFill>
                <a:latin typeface="Berlin Sans FB" panose="020E0602020502020306" pitchFamily="34" charset="0"/>
              </a:rPr>
              <a:t>Hable por los que no pueden hablar, por los derechos de todos los indigentes. Hable claro; juzgue con justicia. Defienda los derechos de los pobres y necesitados.</a:t>
            </a:r>
          </a:p>
          <a:p>
            <a:r>
              <a:rPr lang="es-ES" sz="2400" dirty="0" err="1">
                <a:solidFill>
                  <a:srgbClr val="C00000"/>
                </a:solidFill>
                <a:latin typeface="Berlin Sans FB" panose="020E0602020502020306" pitchFamily="34" charset="0"/>
              </a:rPr>
              <a:t>Prov</a:t>
            </a:r>
            <a:r>
              <a:rPr lang="es-ES" sz="2400" dirty="0">
                <a:solidFill>
                  <a:srgbClr val="C00000"/>
                </a:solidFill>
                <a:latin typeface="Berlin Sans FB" panose="020E0602020502020306" pitchFamily="34" charset="0"/>
              </a:rPr>
              <a:t> 31:8-9</a:t>
            </a:r>
            <a:endParaRPr lang="en-GB" sz="2400" dirty="0">
              <a:solidFill>
                <a:srgbClr val="C00000"/>
              </a:solidFill>
              <a:latin typeface="Berlin Sans FB" panose="020E0602020502020306" pitchFamily="34" charset="0"/>
            </a:endParaRPr>
          </a:p>
          <a:p>
            <a:endParaRPr lang="en-US" dirty="0"/>
          </a:p>
          <a:p>
            <a:endParaRPr lang="en-US" dirty="0"/>
          </a:p>
        </p:txBody>
      </p:sp>
      <p:sp>
        <p:nvSpPr>
          <p:cNvPr id="5" name="TextBox 4">
            <a:extLst>
              <a:ext uri="{FF2B5EF4-FFF2-40B4-BE49-F238E27FC236}">
                <a16:creationId xmlns:a16="http://schemas.microsoft.com/office/drawing/2014/main" id="{48F0B9F6-C259-510A-EAC7-F00AEF49C606}"/>
              </a:ext>
            </a:extLst>
          </p:cNvPr>
          <p:cNvSpPr txBox="1"/>
          <p:nvPr/>
        </p:nvSpPr>
        <p:spPr>
          <a:xfrm>
            <a:off x="285750" y="3655823"/>
            <a:ext cx="11746416" cy="3046988"/>
          </a:xfrm>
          <a:prstGeom prst="rect">
            <a:avLst/>
          </a:prstGeom>
          <a:noFill/>
        </p:spPr>
        <p:txBody>
          <a:bodyPr wrap="square" rtlCol="0">
            <a:spAutoFit/>
          </a:bodyPr>
          <a:lstStyle/>
          <a:p>
            <a:r>
              <a:rPr lang="pt-BR" sz="2400" dirty="0">
                <a:solidFill>
                  <a:schemeClr val="accent6">
                    <a:lumMod val="50000"/>
                  </a:schemeClr>
                </a:solidFill>
                <a:latin typeface="Berlin Sans FB" panose="020E0602020502020306" pitchFamily="34" charset="0"/>
              </a:rPr>
              <a:t>Fale por aqueles que não podem falar, pelos direitos de todos os indigentes. Fale, julgue com justiça. Defenda os direitos dos pobres e dos necessitados.</a:t>
            </a:r>
          </a:p>
          <a:p>
            <a:r>
              <a:rPr lang="pt-BR" sz="2400" dirty="0">
                <a:solidFill>
                  <a:schemeClr val="accent6">
                    <a:lumMod val="50000"/>
                  </a:schemeClr>
                </a:solidFill>
                <a:latin typeface="Berlin Sans FB" panose="020E0602020502020306" pitchFamily="34" charset="0"/>
              </a:rPr>
              <a:t>Prov 31:8-9</a:t>
            </a:r>
          </a:p>
          <a:p>
            <a:endParaRPr lang="en-US" sz="2400" dirty="0">
              <a:latin typeface="Berlin Sans FB" panose="020E0602020502020306" pitchFamily="34" charset="0"/>
            </a:endParaRPr>
          </a:p>
          <a:p>
            <a:r>
              <a:rPr lang="fr-FR" sz="2400" dirty="0">
                <a:solidFill>
                  <a:schemeClr val="tx2">
                    <a:lumMod val="90000"/>
                    <a:lumOff val="10000"/>
                  </a:schemeClr>
                </a:solidFill>
                <a:latin typeface="Berlin Sans FB" panose="020E0602020502020306" pitchFamily="34" charset="0"/>
              </a:rPr>
              <a:t>Parlez au nom de ceux qui ne peuvent pas s'exprimer, au nom des droits de tous les démunis. Exprimez-vous, jugez avec justesse. Défendez les droits des pauvres et des nécessiteux.</a:t>
            </a:r>
          </a:p>
          <a:p>
            <a:r>
              <a:rPr lang="fr-FR" sz="2400" dirty="0">
                <a:solidFill>
                  <a:schemeClr val="tx2">
                    <a:lumMod val="90000"/>
                    <a:lumOff val="10000"/>
                  </a:schemeClr>
                </a:solidFill>
                <a:latin typeface="Berlin Sans FB" panose="020E0602020502020306" pitchFamily="34" charset="0"/>
              </a:rPr>
              <a:t>Prov 31:8-9</a:t>
            </a:r>
            <a:endParaRPr lang="en-US" sz="2400" dirty="0">
              <a:solidFill>
                <a:schemeClr val="tx2">
                  <a:lumMod val="90000"/>
                  <a:lumOff val="10000"/>
                </a:schemeClr>
              </a:solidFill>
              <a:latin typeface="Berlin Sans FB" panose="020E0602020502020306" pitchFamily="34" charset="0"/>
            </a:endParaRPr>
          </a:p>
        </p:txBody>
      </p:sp>
    </p:spTree>
    <p:extLst>
      <p:ext uri="{BB962C8B-B14F-4D97-AF65-F5344CB8AC3E}">
        <p14:creationId xmlns:p14="http://schemas.microsoft.com/office/powerpoint/2010/main" val="1418046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09F076-F9BD-04F2-AC11-E49C136B9DC6}"/>
              </a:ext>
            </a:extLst>
          </p:cNvPr>
          <p:cNvSpPr>
            <a:spLocks noGrp="1"/>
          </p:cNvSpPr>
          <p:nvPr>
            <p:ph idx="1"/>
          </p:nvPr>
        </p:nvSpPr>
        <p:spPr>
          <a:xfrm>
            <a:off x="172278" y="577826"/>
            <a:ext cx="11847443" cy="2862470"/>
          </a:xfrm>
        </p:spPr>
        <p:txBody>
          <a:bodyPr>
            <a:normAutofit/>
          </a:bodyPr>
          <a:lstStyle/>
          <a:p>
            <a:pPr marL="342900" lvl="0" indent="-342900">
              <a:lnSpc>
                <a:spcPct val="107000"/>
              </a:lnSpc>
              <a:spcAft>
                <a:spcPts val="800"/>
              </a:spcAft>
              <a:buFont typeface="Wingdings" panose="05000000000000000000" pitchFamily="2" charset="2"/>
              <a:buChar char=""/>
              <a:tabLst>
                <a:tab pos="457200" algn="l"/>
              </a:tabLst>
            </a:pPr>
            <a:r>
              <a:rPr lang="en-US" sz="2200" kern="100" dirty="0">
                <a:effectLst/>
                <a:latin typeface="Berlin Sans FB" panose="020E0602020502020306" pitchFamily="34" charset="0"/>
                <a:ea typeface="Aptos" panose="020B0004020202020204" pitchFamily="34" charset="0"/>
                <a:cs typeface="Times New Roman" panose="02020603050405020304" pitchFamily="18" charset="0"/>
              </a:rPr>
              <a:t>For those experiencing violence, harassment or worse, we ask for your divine protection today.</a:t>
            </a:r>
          </a:p>
          <a:p>
            <a:pPr marL="342900" lvl="0" indent="-342900">
              <a:lnSpc>
                <a:spcPct val="107000"/>
              </a:lnSpc>
              <a:spcAft>
                <a:spcPts val="800"/>
              </a:spcAft>
              <a:buFont typeface="Wingdings" panose="05000000000000000000" pitchFamily="2" charset="2"/>
              <a:buChar char=""/>
              <a:tabLst>
                <a:tab pos="457200" algn="l"/>
              </a:tabLst>
            </a:pPr>
            <a:r>
              <a:rPr lang="es-ES" sz="2200" kern="100" dirty="0">
                <a:solidFill>
                  <a:srgbClr val="C00000"/>
                </a:solidFill>
                <a:effectLst/>
                <a:latin typeface="Berlin Sans FB" panose="020E0602020502020306" pitchFamily="34" charset="0"/>
                <a:ea typeface="Aptos" panose="020B0004020202020204" pitchFamily="34" charset="0"/>
                <a:cs typeface="Times New Roman" panose="02020603050405020304" pitchFamily="18" charset="0"/>
              </a:rPr>
              <a:t>Para quienes sufren violencia, acoso o algo peor, pedimos hoy su protección divina.</a:t>
            </a:r>
            <a:endParaRPr lang="en-US" sz="2200" kern="100" dirty="0">
              <a:solidFill>
                <a:srgbClr val="C00000"/>
              </a:solidFill>
              <a:effectLst/>
              <a:latin typeface="Berlin Sans FB" panose="020E0602020502020306"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Para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aqueles</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que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sofrem</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violência</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assédio</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ou</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algo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pior</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pedimos a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sua</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proteção</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divina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hoje</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a:t>
            </a:r>
            <a:endParaRPr lang="en-U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n-U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Pour </a:t>
            </a:r>
            <a:r>
              <a:rPr lang="en-U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ceux</a:t>
            </a:r>
            <a:r>
              <a:rPr lang="en-U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qui </a:t>
            </a:r>
            <a:r>
              <a:rPr lang="en-U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subissent</a:t>
            </a:r>
            <a:r>
              <a:rPr lang="en-U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la violence, le </a:t>
            </a:r>
            <a:r>
              <a:rPr lang="en-U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harcèlement</a:t>
            </a:r>
            <a:r>
              <a:rPr lang="en-U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n-U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ou</a:t>
            </a:r>
            <a:r>
              <a:rPr lang="en-U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n-U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pire</a:t>
            </a:r>
            <a:r>
              <a:rPr lang="en-U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nous </a:t>
            </a:r>
            <a:r>
              <a:rPr lang="en-U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demandons</a:t>
            </a:r>
            <a:r>
              <a:rPr lang="en-U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n-U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votre</a:t>
            </a:r>
            <a:r>
              <a:rPr lang="en-U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protection divine </a:t>
            </a:r>
            <a:r>
              <a:rPr lang="en-U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aujourd'hui</a:t>
            </a:r>
            <a:r>
              <a:rPr lang="en-U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a:t>
            </a:r>
          </a:p>
        </p:txBody>
      </p:sp>
      <p:pic>
        <p:nvPicPr>
          <p:cNvPr id="5" name="Picture 4" descr="Colorful hands with text on them&#10;&#10;Description automatically generated">
            <a:extLst>
              <a:ext uri="{FF2B5EF4-FFF2-40B4-BE49-F238E27FC236}">
                <a16:creationId xmlns:a16="http://schemas.microsoft.com/office/drawing/2014/main" id="{64E4D487-F469-0AB7-A9F0-1F7C47D17D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465" y="3903214"/>
            <a:ext cx="11543070" cy="2453609"/>
          </a:xfrm>
          <a:prstGeom prst="rect">
            <a:avLst/>
          </a:prstGeom>
        </p:spPr>
      </p:pic>
    </p:spTree>
    <p:extLst>
      <p:ext uri="{BB962C8B-B14F-4D97-AF65-F5344CB8AC3E}">
        <p14:creationId xmlns:p14="http://schemas.microsoft.com/office/powerpoint/2010/main" val="1185630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8B247-2FDE-91D1-A177-F3EDD41F4E9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7CDF37-3443-3666-2458-C985A1F1ABC4}"/>
              </a:ext>
            </a:extLst>
          </p:cNvPr>
          <p:cNvSpPr>
            <a:spLocks noGrp="1"/>
          </p:cNvSpPr>
          <p:nvPr>
            <p:ph idx="1"/>
          </p:nvPr>
        </p:nvSpPr>
        <p:spPr>
          <a:xfrm>
            <a:off x="172278" y="277037"/>
            <a:ext cx="11847443" cy="2862470"/>
          </a:xfrm>
        </p:spPr>
        <p:txBody>
          <a:bodyPr>
            <a:noAutofit/>
          </a:bodyPr>
          <a:lstStyle/>
          <a:p>
            <a:pPr marL="342900" lvl="0" indent="-342900">
              <a:lnSpc>
                <a:spcPct val="107000"/>
              </a:lnSpc>
              <a:spcAft>
                <a:spcPts val="800"/>
              </a:spcAft>
              <a:buFont typeface="Wingdings" panose="05000000000000000000" pitchFamily="2" charset="2"/>
              <a:buChar char=""/>
              <a:tabLst>
                <a:tab pos="457200" algn="l"/>
              </a:tabLst>
            </a:pPr>
            <a:r>
              <a:rPr lang="en-US" sz="2200" kern="100" dirty="0">
                <a:effectLst/>
                <a:latin typeface="Berlin Sans FB" panose="020E0602020502020306" pitchFamily="34" charset="0"/>
                <a:ea typeface="Aptos" panose="020B0004020202020204" pitchFamily="34" charset="0"/>
                <a:cs typeface="Times New Roman" panose="02020603050405020304" pitchFamily="18" charset="0"/>
              </a:rPr>
              <a:t>For those living in fear, we ask for an outpouring of peace – peace that is beyond our understanding.</a:t>
            </a:r>
          </a:p>
          <a:p>
            <a:pPr marL="342900" lvl="0" indent="-342900">
              <a:lnSpc>
                <a:spcPct val="107000"/>
              </a:lnSpc>
              <a:spcAft>
                <a:spcPts val="800"/>
              </a:spcAft>
              <a:buFont typeface="Wingdings" panose="05000000000000000000" pitchFamily="2" charset="2"/>
              <a:buChar char=""/>
              <a:tabLst>
                <a:tab pos="457200" algn="l"/>
              </a:tabLst>
            </a:pPr>
            <a:r>
              <a:rPr lang="es-ES" sz="2200" kern="100" dirty="0">
                <a:solidFill>
                  <a:srgbClr val="C00000"/>
                </a:solidFill>
                <a:effectLst/>
                <a:latin typeface="Berlin Sans FB" panose="020E0602020502020306" pitchFamily="34" charset="0"/>
                <a:ea typeface="Aptos" panose="020B0004020202020204" pitchFamily="34" charset="0"/>
                <a:cs typeface="Times New Roman" panose="02020603050405020304" pitchFamily="18" charset="0"/>
              </a:rPr>
              <a:t>Para los que viven con miedo, pedimos una efusión de paz - una paz que está más allá de nuestra comprensión.</a:t>
            </a:r>
            <a:endParaRPr lang="en-US" sz="2200" kern="100" dirty="0">
              <a:solidFill>
                <a:srgbClr val="C00000"/>
              </a:solidFill>
              <a:effectLst/>
              <a:latin typeface="Berlin Sans FB" panose="020E0602020502020306"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Para os que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vivem</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no medo, pedimos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uma</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efusão</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de paz -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uma</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paz que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ultrapassa</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nossa</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compreensão</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a:t>
            </a:r>
            <a:endParaRPr lang="en-U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Pour</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ceux</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qui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vivent</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dans</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la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peur</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nous</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demandons</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une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effusion</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de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paix</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 une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paix</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qui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dépasse</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notre</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entendement</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a:t>
            </a:r>
            <a:endParaRPr lang="en-U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endParaRPr>
          </a:p>
        </p:txBody>
      </p:sp>
      <p:pic>
        <p:nvPicPr>
          <p:cNvPr id="5" name="Picture 4" descr="Colorful hands with text on them&#10;&#10;Description automatically generated">
            <a:extLst>
              <a:ext uri="{FF2B5EF4-FFF2-40B4-BE49-F238E27FC236}">
                <a16:creationId xmlns:a16="http://schemas.microsoft.com/office/drawing/2014/main" id="{95B37448-9574-CADC-A0BF-B2059CB550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464" y="4127354"/>
            <a:ext cx="11543070" cy="2453609"/>
          </a:xfrm>
          <a:prstGeom prst="rect">
            <a:avLst/>
          </a:prstGeom>
        </p:spPr>
      </p:pic>
    </p:spTree>
    <p:extLst>
      <p:ext uri="{BB962C8B-B14F-4D97-AF65-F5344CB8AC3E}">
        <p14:creationId xmlns:p14="http://schemas.microsoft.com/office/powerpoint/2010/main" val="1135517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B555A-8F13-FC86-CB3E-CB35239AF6E1}"/>
            </a:ext>
          </a:extLst>
        </p:cNvPr>
        <p:cNvGrpSpPr/>
        <p:nvPr/>
      </p:nvGrpSpPr>
      <p:grpSpPr>
        <a:xfrm>
          <a:off x="0" y="0"/>
          <a:ext cx="0" cy="0"/>
          <a:chOff x="0" y="0"/>
          <a:chExt cx="0" cy="0"/>
        </a:xfrm>
      </p:grpSpPr>
      <p:pic>
        <p:nvPicPr>
          <p:cNvPr id="6" name="Content Placeholder 4" descr="A group of children holding up signs&#10;&#10;Description automatically generated">
            <a:extLst>
              <a:ext uri="{FF2B5EF4-FFF2-40B4-BE49-F238E27FC236}">
                <a16:creationId xmlns:a16="http://schemas.microsoft.com/office/drawing/2014/main" id="{3A5CEBED-EBAF-0721-9739-E92636614CCB}"/>
              </a:ext>
            </a:extLst>
          </p:cNvPr>
          <p:cNvPicPr>
            <a:picLocks noChangeAspect="1"/>
          </p:cNvPicPr>
          <p:nvPr/>
        </p:nvPicPr>
        <p:blipFill>
          <a:blip r:embed="rId3">
            <a:extLst>
              <a:ext uri="{28A0092B-C50C-407E-A947-70E740481C1C}">
                <a14:useLocalDpi xmlns:a14="http://schemas.microsoft.com/office/drawing/2010/main" val="0"/>
              </a:ext>
            </a:extLst>
          </a:blip>
          <a:srcRect l="20748" r="21764" b="-1"/>
          <a:stretch/>
        </p:blipFill>
        <p:spPr>
          <a:xfrm>
            <a:off x="268473" y="390517"/>
            <a:ext cx="3091948" cy="2433780"/>
          </a:xfrm>
          <a:prstGeom prst="rect">
            <a:avLst/>
          </a:prstGeom>
        </p:spPr>
      </p:pic>
      <p:sp>
        <p:nvSpPr>
          <p:cNvPr id="7" name="TextBox 6">
            <a:extLst>
              <a:ext uri="{FF2B5EF4-FFF2-40B4-BE49-F238E27FC236}">
                <a16:creationId xmlns:a16="http://schemas.microsoft.com/office/drawing/2014/main" id="{53977C2A-61C2-F468-8E99-B567BF886C7D}"/>
              </a:ext>
            </a:extLst>
          </p:cNvPr>
          <p:cNvSpPr txBox="1"/>
          <p:nvPr/>
        </p:nvSpPr>
        <p:spPr>
          <a:xfrm>
            <a:off x="3605767" y="390517"/>
            <a:ext cx="8218170" cy="3477875"/>
          </a:xfrm>
          <a:prstGeom prst="rect">
            <a:avLst/>
          </a:prstGeom>
          <a:noFill/>
        </p:spPr>
        <p:txBody>
          <a:bodyPr wrap="square" rtlCol="0">
            <a:spAutoFit/>
          </a:bodyPr>
          <a:lstStyle/>
          <a:p>
            <a:r>
              <a:rPr lang="en-GB" sz="2000" dirty="0">
                <a:latin typeface="Berlin Sans FB" panose="020E0602020502020306" pitchFamily="34" charset="0"/>
              </a:rPr>
              <a:t>For you were called to freedom, brothers and sisters; only do not use your freedom as an opportunity for self-indulgence, but through love become slaves to one another. For the whole law is summed up in a single commandment, ‘You shall love your neighbour as yourself.’ </a:t>
            </a:r>
            <a:br>
              <a:rPr lang="en-GB" sz="2000" dirty="0">
                <a:latin typeface="Berlin Sans FB" panose="020E0602020502020306" pitchFamily="34" charset="0"/>
              </a:rPr>
            </a:br>
            <a:r>
              <a:rPr lang="en-GB" sz="2000" dirty="0">
                <a:latin typeface="Berlin Sans FB" panose="020E0602020502020306" pitchFamily="34" charset="0"/>
              </a:rPr>
              <a:t>Gal 5:13-14</a:t>
            </a:r>
          </a:p>
          <a:p>
            <a:endParaRPr lang="en-GB" sz="2000" dirty="0">
              <a:latin typeface="Berlin Sans FB" panose="020E0602020502020306" pitchFamily="34" charset="0"/>
            </a:endParaRPr>
          </a:p>
          <a:p>
            <a:r>
              <a:rPr lang="es-ES" sz="2000" dirty="0">
                <a:solidFill>
                  <a:srgbClr val="C00000"/>
                </a:solidFill>
                <a:latin typeface="Berlin Sans FB" panose="020E0602020502020306" pitchFamily="34" charset="0"/>
              </a:rPr>
              <a:t>Porque habéis sido llamados a la libertad, hermanos y Religiosas; sólo que no utilicéis vuestra libertad como una oportunidad para la autoindulgencia, sino que por amor os hagáis esclavos los unos de los otros. Porque toda la ley se resume en un solo mandamiento: 'Amarás a tu prójimo como a ti mismo'.</a:t>
            </a:r>
          </a:p>
          <a:p>
            <a:r>
              <a:rPr lang="es-ES" sz="2000" dirty="0">
                <a:solidFill>
                  <a:srgbClr val="C00000"/>
                </a:solidFill>
                <a:latin typeface="Berlin Sans FB" panose="020E0602020502020306" pitchFamily="34" charset="0"/>
              </a:rPr>
              <a:t>Gal 5:13-14</a:t>
            </a:r>
            <a:endParaRPr lang="en-US" sz="2000" dirty="0">
              <a:solidFill>
                <a:srgbClr val="C00000"/>
              </a:solidFill>
              <a:latin typeface="Berlin Sans FB" panose="020E0602020502020306" pitchFamily="34" charset="0"/>
            </a:endParaRPr>
          </a:p>
        </p:txBody>
      </p:sp>
      <p:sp>
        <p:nvSpPr>
          <p:cNvPr id="8" name="TextBox 7">
            <a:extLst>
              <a:ext uri="{FF2B5EF4-FFF2-40B4-BE49-F238E27FC236}">
                <a16:creationId xmlns:a16="http://schemas.microsoft.com/office/drawing/2014/main" id="{2DBEDC2E-96B3-EC43-4880-B22C5C832BC3}"/>
              </a:ext>
            </a:extLst>
          </p:cNvPr>
          <p:cNvSpPr txBox="1"/>
          <p:nvPr/>
        </p:nvSpPr>
        <p:spPr>
          <a:xfrm>
            <a:off x="476693" y="3868392"/>
            <a:ext cx="11238614" cy="2862322"/>
          </a:xfrm>
          <a:prstGeom prst="rect">
            <a:avLst/>
          </a:prstGeom>
          <a:noFill/>
        </p:spPr>
        <p:txBody>
          <a:bodyPr wrap="square" rtlCol="0">
            <a:spAutoFit/>
          </a:bodyPr>
          <a:lstStyle/>
          <a:p>
            <a:r>
              <a:rPr lang="pt-BR" sz="2000" dirty="0">
                <a:solidFill>
                  <a:schemeClr val="accent6">
                    <a:lumMod val="50000"/>
                  </a:schemeClr>
                </a:solidFill>
                <a:latin typeface="Berlin Sans FB" panose="020E0602020502020306" pitchFamily="34" charset="0"/>
              </a:rPr>
              <a:t>Pois vós, irmãos, fostes chamados à liberdade; mas não useis a vossa liberdade como uma oportunidade para o comodismo, mas tornai-vos escravos uns dos outros através do amor. Porque toda a lei se resume num só mandamento: “Amarás o teu próximo como a ti mesmo”.</a:t>
            </a:r>
          </a:p>
          <a:p>
            <a:r>
              <a:rPr lang="pt-BR" sz="2000" dirty="0">
                <a:solidFill>
                  <a:schemeClr val="accent6">
                    <a:lumMod val="50000"/>
                  </a:schemeClr>
                </a:solidFill>
                <a:latin typeface="Berlin Sans FB" panose="020E0602020502020306" pitchFamily="34" charset="0"/>
              </a:rPr>
              <a:t>Gal 5,13-14</a:t>
            </a:r>
          </a:p>
          <a:p>
            <a:endParaRPr lang="pt-BR" sz="2000" dirty="0">
              <a:latin typeface="Berlin Sans FB" panose="020E0602020502020306" pitchFamily="34" charset="0"/>
            </a:endParaRPr>
          </a:p>
          <a:p>
            <a:r>
              <a:rPr lang="fr-FR" sz="2000" dirty="0">
                <a:solidFill>
                  <a:schemeClr val="tx2">
                    <a:lumMod val="90000"/>
                    <a:lumOff val="10000"/>
                  </a:schemeClr>
                </a:solidFill>
                <a:latin typeface="Berlin Sans FB" panose="020E0602020502020306" pitchFamily="34" charset="0"/>
              </a:rPr>
              <a:t>Frères et sœurs, vous avez été appelés à la liberté ; mais ne profitez pas de votre liberté pour vous complaire dans l'égoïsme, et devenez, par l'amour, esclaves les uns des autres. Car toute la loi se résume en un seul commandement : « Tu aimeras ton prochain comme toi-même ».</a:t>
            </a:r>
          </a:p>
          <a:p>
            <a:r>
              <a:rPr lang="fr-FR" sz="2000" dirty="0">
                <a:solidFill>
                  <a:schemeClr val="tx2">
                    <a:lumMod val="90000"/>
                    <a:lumOff val="10000"/>
                  </a:schemeClr>
                </a:solidFill>
                <a:latin typeface="Berlin Sans FB" panose="020E0602020502020306" pitchFamily="34" charset="0"/>
              </a:rPr>
              <a:t>Gal 5:13-14</a:t>
            </a:r>
            <a:endParaRPr lang="en-US" sz="2000" dirty="0">
              <a:solidFill>
                <a:schemeClr val="tx2">
                  <a:lumMod val="90000"/>
                  <a:lumOff val="10000"/>
                </a:schemeClr>
              </a:solidFill>
              <a:latin typeface="Berlin Sans FB" panose="020E0602020502020306" pitchFamily="34" charset="0"/>
            </a:endParaRPr>
          </a:p>
        </p:txBody>
      </p:sp>
    </p:spTree>
    <p:extLst>
      <p:ext uri="{BB962C8B-B14F-4D97-AF65-F5344CB8AC3E}">
        <p14:creationId xmlns:p14="http://schemas.microsoft.com/office/powerpoint/2010/main" val="3627242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lorful hands with text on them&#10;&#10;Description automatically generated">
            <a:extLst>
              <a:ext uri="{FF2B5EF4-FFF2-40B4-BE49-F238E27FC236}">
                <a16:creationId xmlns:a16="http://schemas.microsoft.com/office/drawing/2014/main" id="{418972DC-99C4-E648-2D2F-132372E37E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8107" y="3912781"/>
            <a:ext cx="11375785" cy="2711303"/>
          </a:xfrm>
          <a:prstGeom prst="rect">
            <a:avLst/>
          </a:prstGeom>
        </p:spPr>
      </p:pic>
      <p:sp>
        <p:nvSpPr>
          <p:cNvPr id="6" name="TextBox 5">
            <a:extLst>
              <a:ext uri="{FF2B5EF4-FFF2-40B4-BE49-F238E27FC236}">
                <a16:creationId xmlns:a16="http://schemas.microsoft.com/office/drawing/2014/main" id="{F615B644-7DBF-8992-D622-2007F72F606A}"/>
              </a:ext>
            </a:extLst>
          </p:cNvPr>
          <p:cNvSpPr txBox="1"/>
          <p:nvPr/>
        </p:nvSpPr>
        <p:spPr>
          <a:xfrm>
            <a:off x="408107" y="437322"/>
            <a:ext cx="11042374" cy="3140027"/>
          </a:xfrm>
          <a:prstGeom prst="rect">
            <a:avLst/>
          </a:prstGeom>
          <a:noFill/>
        </p:spPr>
        <p:txBody>
          <a:bodyPr wrap="square" rtlCol="0">
            <a:spAutoFit/>
          </a:bodyPr>
          <a:lstStyle/>
          <a:p>
            <a:pPr marL="342900" lvl="0" indent="-342900">
              <a:lnSpc>
                <a:spcPct val="107000"/>
              </a:lnSpc>
              <a:spcAft>
                <a:spcPts val="800"/>
              </a:spcAft>
              <a:buFont typeface="Wingdings" panose="05000000000000000000" pitchFamily="2" charset="2"/>
              <a:buChar char=""/>
              <a:tabLst>
                <a:tab pos="457200" algn="l"/>
              </a:tabLst>
            </a:pPr>
            <a:r>
              <a:rPr lang="en-US" sz="2100" kern="100" dirty="0">
                <a:effectLst/>
                <a:latin typeface="Berlin Sans FB" panose="020E0602020502020306" pitchFamily="34" charset="0"/>
                <a:ea typeface="Aptos" panose="020B0004020202020204" pitchFamily="34" charset="0"/>
                <a:cs typeface="Times New Roman" panose="02020603050405020304" pitchFamily="18" charset="0"/>
              </a:rPr>
              <a:t>For those defending the rights of others, we thank You for their courage and expertise. Strengthen them to keep carrying out this vital work for justice.</a:t>
            </a:r>
          </a:p>
          <a:p>
            <a:pPr marL="342900" lvl="0" indent="-342900">
              <a:lnSpc>
                <a:spcPct val="107000"/>
              </a:lnSpc>
              <a:spcAft>
                <a:spcPts val="800"/>
              </a:spcAft>
              <a:buFont typeface="Wingdings" panose="05000000000000000000" pitchFamily="2" charset="2"/>
              <a:buChar char=""/>
              <a:tabLst>
                <a:tab pos="457200" algn="l"/>
              </a:tabLst>
            </a:pPr>
            <a:r>
              <a:rPr lang="es-ES" sz="2100" kern="100" dirty="0">
                <a:solidFill>
                  <a:srgbClr val="C00000"/>
                </a:solidFill>
                <a:effectLst/>
                <a:latin typeface="Berlin Sans FB" panose="020E0602020502020306" pitchFamily="34" charset="0"/>
                <a:ea typeface="Aptos" panose="020B0004020202020204" pitchFamily="34" charset="0"/>
                <a:cs typeface="Times New Roman" panose="02020603050405020304" pitchFamily="18" charset="0"/>
              </a:rPr>
              <a:t>Por los que defienden los derechos de los demás, te damos las gracias por su valentía y pericia. Fortalézcales para que sigan llevando a cabo esta labor vital en favor de la justicia.</a:t>
            </a:r>
            <a:endParaRPr lang="en-US" sz="2100" kern="100" dirty="0">
              <a:solidFill>
                <a:srgbClr val="C00000"/>
              </a:solidFill>
              <a:effectLst/>
              <a:latin typeface="Berlin Sans FB" panose="020E0602020502020306"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s-ES" sz="21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Para os que </a:t>
            </a:r>
            <a:r>
              <a:rPr lang="es-ES" sz="21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defendem</a:t>
            </a:r>
            <a:r>
              <a:rPr lang="es-ES" sz="21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os </a:t>
            </a:r>
            <a:r>
              <a:rPr lang="es-ES" sz="21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direitos</a:t>
            </a:r>
            <a:r>
              <a:rPr lang="es-ES" sz="21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dos </a:t>
            </a:r>
            <a:r>
              <a:rPr lang="es-ES" sz="21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outros</a:t>
            </a:r>
            <a:r>
              <a:rPr lang="es-ES" sz="21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agradecemos-</a:t>
            </a:r>
            <a:r>
              <a:rPr lang="es-ES" sz="21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lhe</a:t>
            </a:r>
            <a:r>
              <a:rPr lang="es-ES" sz="21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 </a:t>
            </a:r>
            <a:r>
              <a:rPr lang="es-ES" sz="21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sua</a:t>
            </a:r>
            <a:r>
              <a:rPr lang="es-ES" sz="21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1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coragem</a:t>
            </a:r>
            <a:r>
              <a:rPr lang="es-ES" sz="21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e </a:t>
            </a:r>
            <a:r>
              <a:rPr lang="es-ES" sz="21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competência</a:t>
            </a:r>
            <a:r>
              <a:rPr lang="es-ES" sz="21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1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Fortaleça</a:t>
            </a:r>
            <a:r>
              <a:rPr lang="es-ES" sz="21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-os para que </a:t>
            </a:r>
            <a:r>
              <a:rPr lang="es-ES" sz="21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continuem</a:t>
            </a:r>
            <a:r>
              <a:rPr lang="es-ES" sz="21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 levar a cabo este </a:t>
            </a:r>
            <a:r>
              <a:rPr lang="es-ES" sz="21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trabalho</a:t>
            </a:r>
            <a:r>
              <a:rPr lang="es-ES" sz="21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vital para a </a:t>
            </a:r>
            <a:r>
              <a:rPr lang="es-ES" sz="21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justiça</a:t>
            </a:r>
            <a:r>
              <a:rPr lang="es-ES" sz="21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a:t>
            </a:r>
            <a:endParaRPr lang="en-US" sz="21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n-US" sz="21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Pour </a:t>
            </a:r>
            <a:r>
              <a:rPr lang="en-US" sz="21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ceux</a:t>
            </a:r>
            <a:r>
              <a:rPr lang="en-US" sz="21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qui </a:t>
            </a:r>
            <a:r>
              <a:rPr lang="en-US" sz="21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défendent</a:t>
            </a:r>
            <a:r>
              <a:rPr lang="en-US" sz="21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les droits </a:t>
            </a:r>
            <a:r>
              <a:rPr lang="en-US" sz="21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d'autrui</a:t>
            </a:r>
            <a:r>
              <a:rPr lang="en-US" sz="21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nous </a:t>
            </a:r>
            <a:r>
              <a:rPr lang="en-US" sz="21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vous</a:t>
            </a:r>
            <a:r>
              <a:rPr lang="en-US" sz="21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n-US" sz="21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remercions</a:t>
            </a:r>
            <a:r>
              <a:rPr lang="en-US" sz="21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pour </a:t>
            </a:r>
            <a:r>
              <a:rPr lang="en-US" sz="21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leur</a:t>
            </a:r>
            <a:r>
              <a:rPr lang="en-US" sz="21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courage et </a:t>
            </a:r>
            <a:r>
              <a:rPr lang="en-US" sz="21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leur</a:t>
            </a:r>
            <a:r>
              <a:rPr lang="en-US" sz="21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n-US" sz="21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compétence</a:t>
            </a:r>
            <a:r>
              <a:rPr lang="en-US" sz="21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n-US" sz="21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Fortifiez</a:t>
            </a:r>
            <a:r>
              <a:rPr lang="en-US" sz="21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-les pour </a:t>
            </a:r>
            <a:r>
              <a:rPr lang="en-US" sz="21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qu'ils</a:t>
            </a:r>
            <a:r>
              <a:rPr lang="en-US" sz="21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n-US" sz="21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continuent</a:t>
            </a:r>
            <a:r>
              <a:rPr lang="en-US" sz="21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à </a:t>
            </a:r>
            <a:r>
              <a:rPr lang="en-US" sz="21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accomplir</a:t>
            </a:r>
            <a:r>
              <a:rPr lang="en-US" sz="21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n-US" sz="21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ce</a:t>
            </a:r>
            <a:r>
              <a:rPr lang="en-US" sz="21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travail vital pour la justice.</a:t>
            </a:r>
            <a:endParaRPr lang="en-US" sz="2100" dirty="0">
              <a:solidFill>
                <a:schemeClr val="tx2">
                  <a:lumMod val="90000"/>
                  <a:lumOff val="10000"/>
                </a:schemeClr>
              </a:solidFill>
              <a:effectLst/>
              <a:latin typeface="Berlin Sans FB" panose="020E0602020502020306"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84793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E1316-B6DB-381B-4ECF-2EFEFF476E76}"/>
            </a:ext>
          </a:extLst>
        </p:cNvPr>
        <p:cNvGrpSpPr/>
        <p:nvPr/>
      </p:nvGrpSpPr>
      <p:grpSpPr>
        <a:xfrm>
          <a:off x="0" y="0"/>
          <a:ext cx="0" cy="0"/>
          <a:chOff x="0" y="0"/>
          <a:chExt cx="0" cy="0"/>
        </a:xfrm>
      </p:grpSpPr>
      <p:pic>
        <p:nvPicPr>
          <p:cNvPr id="4" name="Content Placeholder 3" descr="Colorful hands with text on them&#10;&#10;Description automatically generated">
            <a:extLst>
              <a:ext uri="{FF2B5EF4-FFF2-40B4-BE49-F238E27FC236}">
                <a16:creationId xmlns:a16="http://schemas.microsoft.com/office/drawing/2014/main" id="{CF6EC70C-B300-46FD-4771-72BE58F118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8107" y="3912781"/>
            <a:ext cx="11375785" cy="2711303"/>
          </a:xfrm>
          <a:prstGeom prst="rect">
            <a:avLst/>
          </a:prstGeom>
        </p:spPr>
      </p:pic>
      <p:sp>
        <p:nvSpPr>
          <p:cNvPr id="6" name="TextBox 5">
            <a:extLst>
              <a:ext uri="{FF2B5EF4-FFF2-40B4-BE49-F238E27FC236}">
                <a16:creationId xmlns:a16="http://schemas.microsoft.com/office/drawing/2014/main" id="{E7F7FD38-46F8-DD78-55FD-0F57519508DA}"/>
              </a:ext>
            </a:extLst>
          </p:cNvPr>
          <p:cNvSpPr txBox="1"/>
          <p:nvPr/>
        </p:nvSpPr>
        <p:spPr>
          <a:xfrm>
            <a:off x="408107" y="437322"/>
            <a:ext cx="11042374" cy="3341043"/>
          </a:xfrm>
          <a:prstGeom prst="rect">
            <a:avLst/>
          </a:prstGeom>
          <a:noFill/>
        </p:spPr>
        <p:txBody>
          <a:bodyPr wrap="square" rtlCol="0">
            <a:spAutoFit/>
          </a:bodyPr>
          <a:lstStyle/>
          <a:p>
            <a:pPr marL="342900" lvl="0" indent="-342900">
              <a:lnSpc>
                <a:spcPct val="107000"/>
              </a:lnSpc>
              <a:spcAft>
                <a:spcPts val="800"/>
              </a:spcAft>
              <a:buFont typeface="Wingdings" panose="05000000000000000000" pitchFamily="2" charset="2"/>
              <a:buChar char=""/>
              <a:tabLst>
                <a:tab pos="457200" algn="l"/>
              </a:tabLst>
            </a:pPr>
            <a:r>
              <a:rPr lang="en-US" dirty="0">
                <a:effectLst/>
                <a:latin typeface="Berlin Sans FB" panose="020E0602020502020306" pitchFamily="34" charset="0"/>
                <a:ea typeface="Calibri" panose="020F0502020204030204" pitchFamily="34" charset="0"/>
                <a:cs typeface="Arial" panose="020B0604020202020204" pitchFamily="34" charset="0"/>
              </a:rPr>
              <a:t> </a:t>
            </a:r>
            <a:r>
              <a:rPr lang="en-US" kern="100" dirty="0">
                <a:effectLst/>
                <a:latin typeface="Berlin Sans FB" panose="020E0602020502020306" pitchFamily="34" charset="0"/>
                <a:ea typeface="Aptos" panose="020B0004020202020204" pitchFamily="34" charset="0"/>
                <a:cs typeface="Times New Roman" panose="02020603050405020304" pitchFamily="18" charset="0"/>
              </a:rPr>
              <a:t>For every person who is experiencing injustice because of their religion or belief, we ask that You meet all their needs today. Help us to keep standing with them all, until everyone is truly free to believe.</a:t>
            </a:r>
          </a:p>
          <a:p>
            <a:pPr marL="342900" lvl="0" indent="-342900">
              <a:lnSpc>
                <a:spcPct val="107000"/>
              </a:lnSpc>
              <a:spcAft>
                <a:spcPts val="800"/>
              </a:spcAft>
              <a:buFont typeface="Wingdings" panose="05000000000000000000" pitchFamily="2" charset="2"/>
              <a:buChar char=""/>
              <a:tabLst>
                <a:tab pos="457200" algn="l"/>
              </a:tabLst>
            </a:pPr>
            <a:r>
              <a:rPr lang="es-ES" kern="100" dirty="0">
                <a:solidFill>
                  <a:srgbClr val="C00000"/>
                </a:solidFill>
                <a:effectLst/>
                <a:latin typeface="Berlin Sans FB" panose="020E0602020502020306" pitchFamily="34" charset="0"/>
                <a:ea typeface="Aptos" panose="020B0004020202020204" pitchFamily="34" charset="0"/>
                <a:cs typeface="Times New Roman" panose="02020603050405020304" pitchFamily="18" charset="0"/>
              </a:rPr>
              <a:t>Por cada persona que sufre injusticias a causa de su religión o sus creencias, te pedimos que satisfagas hoy todas sus necesidades. Ayúdanos a seguir junto a todos ellos, hasta que todos sean verdaderamente libres para creer.</a:t>
            </a:r>
            <a:endParaRPr lang="en-US" kern="100" dirty="0">
              <a:solidFill>
                <a:srgbClr val="C00000"/>
              </a:solidFill>
              <a:effectLst/>
              <a:latin typeface="Berlin Sans FB" panose="020E0602020502020306"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s-ES"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Por todas as </a:t>
            </a:r>
            <a:r>
              <a:rPr lang="es-ES"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pessoas</a:t>
            </a:r>
            <a:r>
              <a:rPr lang="es-ES"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que </a:t>
            </a:r>
            <a:r>
              <a:rPr lang="es-ES"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estão</a:t>
            </a:r>
            <a:r>
              <a:rPr lang="es-ES"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 ser </a:t>
            </a:r>
            <a:r>
              <a:rPr lang="es-ES"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vítimas</a:t>
            </a:r>
            <a:r>
              <a:rPr lang="es-ES"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de </a:t>
            </a:r>
            <a:r>
              <a:rPr lang="es-ES"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injustiça</a:t>
            </a:r>
            <a:r>
              <a:rPr lang="es-ES"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devido</a:t>
            </a:r>
            <a:r>
              <a:rPr lang="es-ES"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à </a:t>
            </a:r>
            <a:r>
              <a:rPr lang="es-ES"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sua</a:t>
            </a:r>
            <a:r>
              <a:rPr lang="es-ES"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religião</a:t>
            </a:r>
            <a:r>
              <a:rPr lang="es-ES"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ou</a:t>
            </a:r>
            <a:r>
              <a:rPr lang="es-ES"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crença</a:t>
            </a:r>
            <a:r>
              <a:rPr lang="es-ES"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pedimos-</a:t>
            </a:r>
            <a:r>
              <a:rPr lang="es-ES"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lhe</a:t>
            </a:r>
            <a:r>
              <a:rPr lang="es-ES"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que </a:t>
            </a:r>
            <a:r>
              <a:rPr lang="es-ES"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satisfaça</a:t>
            </a:r>
            <a:r>
              <a:rPr lang="es-ES"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todas as </a:t>
            </a:r>
            <a:r>
              <a:rPr lang="es-ES"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suas</a:t>
            </a:r>
            <a:r>
              <a:rPr lang="es-ES"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necessidades</a:t>
            </a:r>
            <a:r>
              <a:rPr lang="es-ES"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hoje</a:t>
            </a:r>
            <a:r>
              <a:rPr lang="es-ES"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Ajude</a:t>
            </a:r>
            <a:r>
              <a:rPr lang="es-ES"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-nos a continuar a estar </a:t>
            </a:r>
            <a:r>
              <a:rPr lang="es-ES"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ao</a:t>
            </a:r>
            <a:r>
              <a:rPr lang="es-ES"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lado de todos eles, até que todos </a:t>
            </a:r>
            <a:r>
              <a:rPr lang="es-ES"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sejam</a:t>
            </a:r>
            <a:r>
              <a:rPr lang="es-ES"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verdadeiramente</a:t>
            </a:r>
            <a:r>
              <a:rPr lang="es-ES"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livres</a:t>
            </a:r>
            <a:r>
              <a:rPr lang="es-ES"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de acreditar.</a:t>
            </a:r>
            <a:endParaRPr lang="en-US"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s-ES"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Pour</a:t>
            </a:r>
            <a:r>
              <a:rPr lang="es-ES"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chaque </a:t>
            </a:r>
            <a:r>
              <a:rPr lang="es-ES"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personne</a:t>
            </a:r>
            <a:r>
              <a:rPr lang="es-ES"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qui </a:t>
            </a:r>
            <a:r>
              <a:rPr lang="es-ES"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subit</a:t>
            </a:r>
            <a:r>
              <a:rPr lang="es-ES"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une </a:t>
            </a:r>
            <a:r>
              <a:rPr lang="es-ES"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injustice</a:t>
            </a:r>
            <a:r>
              <a:rPr lang="es-ES"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en </a:t>
            </a:r>
            <a:r>
              <a:rPr lang="es-ES"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raison</a:t>
            </a:r>
            <a:r>
              <a:rPr lang="es-ES"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de </a:t>
            </a:r>
            <a:r>
              <a:rPr lang="es-ES"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sa</a:t>
            </a:r>
            <a:r>
              <a:rPr lang="es-ES"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religion</a:t>
            </a:r>
            <a:r>
              <a:rPr lang="es-ES"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ou</a:t>
            </a:r>
            <a:r>
              <a:rPr lang="es-ES"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de </a:t>
            </a:r>
            <a:r>
              <a:rPr lang="es-ES"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ses</a:t>
            </a:r>
            <a:r>
              <a:rPr lang="es-ES"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convictions</a:t>
            </a:r>
            <a:r>
              <a:rPr lang="es-ES"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nous</a:t>
            </a:r>
            <a:r>
              <a:rPr lang="es-ES"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vous</a:t>
            </a:r>
            <a:r>
              <a:rPr lang="es-ES"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demandons</a:t>
            </a:r>
            <a:r>
              <a:rPr lang="es-ES"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de </a:t>
            </a:r>
            <a:r>
              <a:rPr lang="es-ES"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répondre</a:t>
            </a:r>
            <a:r>
              <a:rPr lang="es-ES"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à </a:t>
            </a:r>
            <a:r>
              <a:rPr lang="es-ES"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tous</a:t>
            </a:r>
            <a:r>
              <a:rPr lang="es-ES"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ses</a:t>
            </a:r>
            <a:r>
              <a:rPr lang="es-ES"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besoins</a:t>
            </a:r>
            <a:r>
              <a:rPr lang="es-ES"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aujourd'hui</a:t>
            </a:r>
            <a:r>
              <a:rPr lang="es-ES"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Aidez-nous</a:t>
            </a:r>
            <a:r>
              <a:rPr lang="es-ES"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à </a:t>
            </a:r>
            <a:r>
              <a:rPr lang="es-ES"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rester</a:t>
            </a:r>
            <a:r>
              <a:rPr lang="es-ES"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à </a:t>
            </a:r>
            <a:r>
              <a:rPr lang="es-ES"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leurs</a:t>
            </a:r>
            <a:r>
              <a:rPr lang="es-ES"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côtés</a:t>
            </a:r>
            <a:r>
              <a:rPr lang="es-ES"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jusqu'à</a:t>
            </a:r>
            <a:r>
              <a:rPr lang="es-ES"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ce que </a:t>
            </a:r>
            <a:r>
              <a:rPr lang="es-ES"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chacun</a:t>
            </a:r>
            <a:r>
              <a:rPr lang="es-ES"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soit</a:t>
            </a:r>
            <a:r>
              <a:rPr lang="es-ES"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vraiment</a:t>
            </a:r>
            <a:r>
              <a:rPr lang="es-ES"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libre de </a:t>
            </a:r>
            <a:r>
              <a:rPr lang="es-ES"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croire</a:t>
            </a:r>
            <a:r>
              <a:rPr lang="es-ES"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a:t>
            </a:r>
            <a:endParaRPr lang="en-US"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11455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around a planet&#10;&#10;Description automatically generated">
            <a:extLst>
              <a:ext uri="{FF2B5EF4-FFF2-40B4-BE49-F238E27FC236}">
                <a16:creationId xmlns:a16="http://schemas.microsoft.com/office/drawing/2014/main" id="{AE85714C-8EBA-449E-6924-0F012067B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94" y="1227527"/>
            <a:ext cx="6302585" cy="3729484"/>
          </a:xfrm>
          <a:prstGeom prst="rect">
            <a:avLst/>
          </a:prstGeom>
        </p:spPr>
      </p:pic>
      <p:sp>
        <p:nvSpPr>
          <p:cNvPr id="3" name="Content Placeholder 2">
            <a:extLst>
              <a:ext uri="{FF2B5EF4-FFF2-40B4-BE49-F238E27FC236}">
                <a16:creationId xmlns:a16="http://schemas.microsoft.com/office/drawing/2014/main" id="{4E9B28A4-9B6E-1B17-6F62-79F693ADAE41}"/>
              </a:ext>
            </a:extLst>
          </p:cNvPr>
          <p:cNvSpPr>
            <a:spLocks noGrp="1"/>
          </p:cNvSpPr>
          <p:nvPr>
            <p:ph idx="1"/>
          </p:nvPr>
        </p:nvSpPr>
        <p:spPr>
          <a:xfrm>
            <a:off x="6737684" y="584027"/>
            <a:ext cx="5147743" cy="5689946"/>
          </a:xfrm>
        </p:spPr>
        <p:txBody>
          <a:bodyPr>
            <a:noAutofit/>
          </a:bodyPr>
          <a:lstStyle/>
          <a:p>
            <a:pPr marL="0" indent="0">
              <a:lnSpc>
                <a:spcPct val="107000"/>
              </a:lnSpc>
              <a:spcAft>
                <a:spcPts val="800"/>
              </a:spcAft>
              <a:buNone/>
            </a:pPr>
            <a:r>
              <a:rPr lang="en-US" sz="2200" kern="100" dirty="0">
                <a:effectLst/>
                <a:latin typeface="Berlin Sans FB" panose="020E0602020502020306" pitchFamily="34" charset="0"/>
                <a:ea typeface="Aptos" panose="020B0004020202020204" pitchFamily="34" charset="0"/>
                <a:cs typeface="Times New Roman" panose="02020603050405020304" pitchFamily="18" charset="0"/>
              </a:rPr>
              <a:t>In all that we do, help us treat one another with the respect and honor due to each person. </a:t>
            </a:r>
          </a:p>
          <a:p>
            <a:pPr marL="0" indent="0">
              <a:lnSpc>
                <a:spcPct val="107000"/>
              </a:lnSpc>
              <a:spcAft>
                <a:spcPts val="800"/>
              </a:spcAft>
              <a:buNone/>
            </a:pPr>
            <a:r>
              <a:rPr lang="es-ES" sz="2200" kern="100" dirty="0">
                <a:solidFill>
                  <a:srgbClr val="C00000"/>
                </a:solidFill>
                <a:effectLst/>
                <a:latin typeface="Berlin Sans FB" panose="020E0602020502020306" pitchFamily="34" charset="0"/>
                <a:ea typeface="Aptos" panose="020B0004020202020204" pitchFamily="34" charset="0"/>
                <a:cs typeface="Times New Roman" panose="02020603050405020304" pitchFamily="18" charset="0"/>
              </a:rPr>
              <a:t>En todo lo que hagamos, ayúdanos a tratarnos unos a otros con el respeto y el honor debidos a cada persona.</a:t>
            </a:r>
            <a:endParaRPr lang="en-US" sz="2200" kern="100" dirty="0">
              <a:solidFill>
                <a:srgbClr val="C00000"/>
              </a:solidFill>
              <a:effectLst/>
              <a:latin typeface="Berlin Sans FB" panose="020E0602020502020306"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Em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tudo</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o que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fizermos</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ajude</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-nos a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tratarmo</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-nos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uns</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aos</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outros</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com</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o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respeito</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e a honra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devidos</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 cada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pessoa</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a:t>
            </a:r>
            <a:endParaRPr lang="en-U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U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Dans tout </a:t>
            </a:r>
            <a:r>
              <a:rPr lang="en-U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ce</a:t>
            </a:r>
            <a:r>
              <a:rPr lang="en-U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que nous </a:t>
            </a:r>
            <a:r>
              <a:rPr lang="en-U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faisons</a:t>
            </a:r>
            <a:r>
              <a:rPr lang="en-U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aide-nous à nous </a:t>
            </a:r>
            <a:r>
              <a:rPr lang="en-U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traiter</a:t>
            </a:r>
            <a:r>
              <a:rPr lang="en-U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les </a:t>
            </a:r>
            <a:r>
              <a:rPr lang="en-U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uns</a:t>
            </a:r>
            <a:r>
              <a:rPr lang="en-U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les </a:t>
            </a:r>
            <a:r>
              <a:rPr lang="en-U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autres</a:t>
            </a:r>
            <a:r>
              <a:rPr lang="en-U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avec le respect et </a:t>
            </a:r>
            <a:r>
              <a:rPr lang="en-U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l'honneur</a:t>
            </a:r>
            <a:r>
              <a:rPr lang="en-U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qui </a:t>
            </a:r>
            <a:r>
              <a:rPr lang="en-U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sont</a:t>
            </a:r>
            <a:r>
              <a:rPr lang="en-U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n-U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dus</a:t>
            </a:r>
            <a:r>
              <a:rPr lang="en-U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à </a:t>
            </a:r>
            <a:r>
              <a:rPr lang="en-U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chaque</a:t>
            </a:r>
            <a:r>
              <a:rPr lang="en-U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n-U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personne</a:t>
            </a:r>
            <a:r>
              <a:rPr lang="en-U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a:t>
            </a:r>
          </a:p>
        </p:txBody>
      </p:sp>
    </p:spTree>
    <p:extLst>
      <p:ext uri="{BB962C8B-B14F-4D97-AF65-F5344CB8AC3E}">
        <p14:creationId xmlns:p14="http://schemas.microsoft.com/office/powerpoint/2010/main" val="2635660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14DF2-1C6C-4495-02DC-AF272A15BE84}"/>
            </a:ext>
          </a:extLst>
        </p:cNvPr>
        <p:cNvGrpSpPr/>
        <p:nvPr/>
      </p:nvGrpSpPr>
      <p:grpSpPr>
        <a:xfrm>
          <a:off x="0" y="0"/>
          <a:ext cx="0" cy="0"/>
          <a:chOff x="0" y="0"/>
          <a:chExt cx="0" cy="0"/>
        </a:xfrm>
      </p:grpSpPr>
      <p:pic>
        <p:nvPicPr>
          <p:cNvPr id="5" name="Picture 4" descr="A group of people around a planet&#10;&#10;Description automatically generated">
            <a:extLst>
              <a:ext uri="{FF2B5EF4-FFF2-40B4-BE49-F238E27FC236}">
                <a16:creationId xmlns:a16="http://schemas.microsoft.com/office/drawing/2014/main" id="{B0A534DF-D42F-79C4-AE4C-EB5CDB1EA2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95" y="1611729"/>
            <a:ext cx="5388986" cy="3188872"/>
          </a:xfrm>
          <a:prstGeom prst="rect">
            <a:avLst/>
          </a:prstGeom>
        </p:spPr>
      </p:pic>
      <p:sp>
        <p:nvSpPr>
          <p:cNvPr id="3" name="Content Placeholder 2">
            <a:extLst>
              <a:ext uri="{FF2B5EF4-FFF2-40B4-BE49-F238E27FC236}">
                <a16:creationId xmlns:a16="http://schemas.microsoft.com/office/drawing/2014/main" id="{6BBA13A5-03D6-BEBB-AF5B-9ADADE3840E4}"/>
              </a:ext>
            </a:extLst>
          </p:cNvPr>
          <p:cNvSpPr>
            <a:spLocks noGrp="1"/>
          </p:cNvSpPr>
          <p:nvPr>
            <p:ph idx="1"/>
          </p:nvPr>
        </p:nvSpPr>
        <p:spPr>
          <a:xfrm>
            <a:off x="5931568" y="359427"/>
            <a:ext cx="5953859" cy="5689946"/>
          </a:xfrm>
        </p:spPr>
        <p:txBody>
          <a:bodyPr>
            <a:noAutofit/>
          </a:bodyPr>
          <a:lstStyle/>
          <a:p>
            <a:pPr marL="0" indent="0">
              <a:lnSpc>
                <a:spcPct val="107000"/>
              </a:lnSpc>
              <a:spcAft>
                <a:spcPts val="800"/>
              </a:spcAft>
              <a:buNone/>
            </a:pPr>
            <a:r>
              <a:rPr lang="en-US" sz="2000" kern="100" dirty="0">
                <a:effectLst/>
                <a:latin typeface="Berlin Sans FB" panose="020E0602020502020306" pitchFamily="34" charset="0"/>
                <a:ea typeface="Aptos" panose="020B0004020202020204" pitchFamily="34" charset="0"/>
                <a:cs typeface="Times New Roman" panose="02020603050405020304" pitchFamily="18" charset="0"/>
              </a:rPr>
              <a:t>By sharing the good things of the earth, may we secure justice and equality for every human being, an end to all division, and a human society built on love and peace. </a:t>
            </a:r>
          </a:p>
          <a:p>
            <a:pPr marL="0" indent="0">
              <a:lnSpc>
                <a:spcPct val="107000"/>
              </a:lnSpc>
              <a:spcAft>
                <a:spcPts val="800"/>
              </a:spcAft>
              <a:buNone/>
            </a:pPr>
            <a:r>
              <a:rPr lang="es-ES" sz="2000" kern="100" dirty="0">
                <a:solidFill>
                  <a:srgbClr val="C00000"/>
                </a:solidFill>
                <a:effectLst/>
                <a:latin typeface="Berlin Sans FB" panose="020E0602020502020306" pitchFamily="34" charset="0"/>
                <a:ea typeface="Aptos" panose="020B0004020202020204" pitchFamily="34" charset="0"/>
                <a:cs typeface="Times New Roman" panose="02020603050405020304" pitchFamily="18" charset="0"/>
              </a:rPr>
              <a:t>Que al compartir los bienes de la tierra, consigamos la justicia y la igualdad para todos los seres humanos, el fin de toda división y una sociedad humana construida sobre el amor y la paz.</a:t>
            </a:r>
            <a:endParaRPr lang="en-US" sz="2000" kern="100" dirty="0">
              <a:solidFill>
                <a:srgbClr val="C00000"/>
              </a:solidFill>
              <a:effectLst/>
              <a:latin typeface="Berlin Sans FB" panose="020E0602020502020306"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s-ES" sz="20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Partilhando</a:t>
            </a: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os </a:t>
            </a:r>
            <a:r>
              <a:rPr lang="es-ES" sz="20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bens</a:t>
            </a: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da </a:t>
            </a:r>
            <a:r>
              <a:rPr lang="es-ES" sz="20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terra</a:t>
            </a: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0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possamos</a:t>
            </a: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0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assegurar</a:t>
            </a: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 </a:t>
            </a:r>
            <a:r>
              <a:rPr lang="es-ES" sz="20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justiça</a:t>
            </a: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e a </a:t>
            </a:r>
            <a:r>
              <a:rPr lang="es-ES" sz="20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igualdade</a:t>
            </a: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para todos os seres humanos, o </a:t>
            </a:r>
            <a:r>
              <a:rPr lang="es-ES" sz="20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fim</a:t>
            </a: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de todas as </a:t>
            </a:r>
            <a:r>
              <a:rPr lang="es-ES" sz="20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divisões</a:t>
            </a: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e </a:t>
            </a:r>
            <a:r>
              <a:rPr lang="es-ES" sz="20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uma</a:t>
            </a: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0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sociedade</a:t>
            </a: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humana </a:t>
            </a:r>
            <a:r>
              <a:rPr lang="es-ES" sz="20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construída</a:t>
            </a: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sobre o amor e a paz.</a:t>
            </a:r>
            <a:endParaRPr lang="en-U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En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partageant</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les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biens</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de la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terre</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nous</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pouvons</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assurer</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la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justice</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et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l'égalité</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pour</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chaque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être</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humain</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mettre</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fin à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toutes</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les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divisions</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et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construire</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une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société</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humaine</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fondée</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sur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l'amour</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et la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paix</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a:t>
            </a:r>
            <a:endParaRPr lang="en-U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12246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0CB9B-D194-6D71-4446-753A1F77D507}"/>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A0106961-9410-2F2F-0600-AD40081C38DA}"/>
              </a:ext>
            </a:extLst>
          </p:cNvPr>
          <p:cNvSpPr txBox="1"/>
          <p:nvPr/>
        </p:nvSpPr>
        <p:spPr>
          <a:xfrm>
            <a:off x="336884" y="731114"/>
            <a:ext cx="7182852" cy="5395772"/>
          </a:xfrm>
          <a:prstGeom prst="rect">
            <a:avLst/>
          </a:prstGeom>
          <a:noFill/>
        </p:spPr>
        <p:txBody>
          <a:bodyPr wrap="square">
            <a:spAutoFit/>
          </a:bodyPr>
          <a:lstStyle/>
          <a:p>
            <a:pPr>
              <a:lnSpc>
                <a:spcPct val="107000"/>
              </a:lnSpc>
              <a:spcAft>
                <a:spcPts val="800"/>
              </a:spcAft>
            </a:pPr>
            <a:r>
              <a:rPr lang="en-US" sz="2000" kern="100">
                <a:effectLst/>
                <a:latin typeface="Berlin Sans FB" panose="020E0602020502020306" pitchFamily="34" charset="0"/>
                <a:ea typeface="Aptos" panose="020B0004020202020204" pitchFamily="34" charset="0"/>
                <a:cs typeface="Times New Roman" panose="02020603050405020304" pitchFamily="18" charset="0"/>
              </a:rPr>
              <a:t>Praise to You, faithful God of life and freedom. We celebrate Your deep desire for equality and dignity amid diversity. </a:t>
            </a:r>
          </a:p>
          <a:p>
            <a:pPr>
              <a:lnSpc>
                <a:spcPct val="107000"/>
              </a:lnSpc>
              <a:spcAft>
                <a:spcPts val="800"/>
              </a:spcAft>
            </a:pPr>
            <a:r>
              <a:rPr lang="en-US" sz="2000" kern="100">
                <a:effectLst/>
                <a:latin typeface="Berlin Sans FB" panose="020E0602020502020306" pitchFamily="34" charset="0"/>
                <a:ea typeface="Aptos" panose="020B0004020202020204" pitchFamily="34" charset="0"/>
                <a:cs typeface="Times New Roman" panose="02020603050405020304" pitchFamily="18" charset="0"/>
              </a:rPr>
              <a:t>Guide us to hear the cries of those made poor and cries of Earth. </a:t>
            </a:r>
          </a:p>
          <a:p>
            <a:pPr>
              <a:lnSpc>
                <a:spcPct val="107000"/>
              </a:lnSpc>
              <a:spcAft>
                <a:spcPts val="800"/>
              </a:spcAft>
            </a:pPr>
            <a:r>
              <a:rPr lang="es-ES" sz="2000" kern="100">
                <a:solidFill>
                  <a:srgbClr val="C00000"/>
                </a:solidFill>
                <a:effectLst/>
                <a:latin typeface="Berlin Sans FB" panose="020E0602020502020306" pitchFamily="34" charset="0"/>
                <a:ea typeface="Aptos" panose="020B0004020202020204" pitchFamily="34" charset="0"/>
                <a:cs typeface="Times New Roman" panose="02020603050405020304" pitchFamily="18" charset="0"/>
              </a:rPr>
              <a:t>Alabado seas, Dios fiel de la vida y la libertad. Celebramos tu profundo deseo de igualdad y dignidad en medio de la diversidad.</a:t>
            </a:r>
            <a:endParaRPr lang="en-US" sz="2000" kern="100">
              <a:solidFill>
                <a:srgbClr val="C00000"/>
              </a:solidFill>
              <a:effectLst/>
              <a:latin typeface="Berlin Sans FB" panose="020E0602020502020306" pitchFamily="34" charset="0"/>
              <a:ea typeface="Aptos" panose="020B0004020202020204" pitchFamily="34" charset="0"/>
              <a:cs typeface="Times New Roman" panose="02020603050405020304" pitchFamily="18" charset="0"/>
            </a:endParaRPr>
          </a:p>
          <a:p>
            <a:pPr>
              <a:lnSpc>
                <a:spcPct val="107000"/>
              </a:lnSpc>
              <a:spcAft>
                <a:spcPts val="800"/>
              </a:spcAft>
            </a:pPr>
            <a:r>
              <a:rPr lang="es-ES" sz="2000" kern="100">
                <a:solidFill>
                  <a:srgbClr val="C00000"/>
                </a:solidFill>
                <a:effectLst/>
                <a:latin typeface="Berlin Sans FB" panose="020E0602020502020306" pitchFamily="34" charset="0"/>
                <a:ea typeface="Aptos" panose="020B0004020202020204" pitchFamily="34" charset="0"/>
                <a:cs typeface="Times New Roman" panose="02020603050405020304" pitchFamily="18" charset="0"/>
              </a:rPr>
              <a:t>Guíanos para que escuchemos los gritos de los empobrecidos y los clamores de la Tierra.</a:t>
            </a:r>
            <a:endParaRPr lang="en-US" sz="2000" kern="100">
              <a:solidFill>
                <a:srgbClr val="C00000"/>
              </a:solidFill>
              <a:effectLst/>
              <a:latin typeface="Berlin Sans FB" panose="020E0602020502020306" pitchFamily="34" charset="0"/>
              <a:ea typeface="Aptos" panose="020B0004020202020204" pitchFamily="34" charset="0"/>
              <a:cs typeface="Times New Roman" panose="02020603050405020304" pitchFamily="18" charset="0"/>
            </a:endParaRPr>
          </a:p>
          <a:p>
            <a:pPr>
              <a:lnSpc>
                <a:spcPct val="107000"/>
              </a:lnSpc>
              <a:spcAft>
                <a:spcPts val="800"/>
              </a:spcAft>
            </a:pPr>
            <a:r>
              <a:rPr lang="es-ES" sz="2000" kern="10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Louvado sejais, fiel Deus da vida e da liberdade. Celebramos o seu profundo desejo de igualdade e dignidade no meio da diversidade.</a:t>
            </a:r>
            <a:endParaRPr lang="en-US" sz="2000" kern="10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endParaRPr>
          </a:p>
          <a:p>
            <a:pPr>
              <a:lnSpc>
                <a:spcPct val="107000"/>
              </a:lnSpc>
              <a:spcAft>
                <a:spcPts val="800"/>
              </a:spcAft>
            </a:pPr>
            <a:r>
              <a:rPr lang="es-ES" sz="2000" kern="10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Guia-nos para ouvirmos os gritos dos pobres e os gritos da Terra.</a:t>
            </a:r>
            <a:endParaRPr lang="en-US" sz="2000" kern="10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endParaRPr>
          </a:p>
          <a:p>
            <a:pPr>
              <a:lnSpc>
                <a:spcPct val="107000"/>
              </a:lnSpc>
              <a:spcAft>
                <a:spcPts val="800"/>
              </a:spcAft>
            </a:pPr>
            <a:r>
              <a:rPr lang="es-ES" sz="2000" kern="10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Louange à toi, Dieu fidèle de la vie et de la liberté. Nous célébrons ton désir profond d'égalité et de dignité dans la diversité.</a:t>
            </a:r>
            <a:endParaRPr lang="en-US" sz="2000" kern="10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endParaRPr>
          </a:p>
          <a:p>
            <a:pPr>
              <a:lnSpc>
                <a:spcPct val="107000"/>
              </a:lnSpc>
              <a:spcAft>
                <a:spcPts val="800"/>
              </a:spcAft>
            </a:pPr>
            <a:r>
              <a:rPr lang="es-ES" sz="2000" kern="10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Guide-nous pour entendre les cris des pauvres et les cris de la Terre.</a:t>
            </a:r>
            <a:endParaRPr lang="en-U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93E5E3DA-677E-CAD1-DE92-F5D2021E35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4822" y="2196802"/>
            <a:ext cx="3678918" cy="2215178"/>
          </a:xfrm>
          <a:prstGeom prst="rect">
            <a:avLst/>
          </a:prstGeom>
        </p:spPr>
      </p:pic>
    </p:spTree>
    <p:extLst>
      <p:ext uri="{BB962C8B-B14F-4D97-AF65-F5344CB8AC3E}">
        <p14:creationId xmlns:p14="http://schemas.microsoft.com/office/powerpoint/2010/main" val="2278322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2663F9F-B31A-DC7C-DF53-818E56D84522}"/>
              </a:ext>
            </a:extLst>
          </p:cNvPr>
          <p:cNvSpPr txBox="1"/>
          <p:nvPr/>
        </p:nvSpPr>
        <p:spPr>
          <a:xfrm>
            <a:off x="234331" y="509739"/>
            <a:ext cx="8669038" cy="5725093"/>
          </a:xfrm>
          <a:prstGeom prst="rect">
            <a:avLst/>
          </a:prstGeom>
          <a:noFill/>
        </p:spPr>
        <p:txBody>
          <a:bodyPr wrap="square">
            <a:spAutoFit/>
          </a:bodyPr>
          <a:lstStyle/>
          <a:p>
            <a:pPr>
              <a:lnSpc>
                <a:spcPct val="107000"/>
              </a:lnSpc>
              <a:spcAft>
                <a:spcPts val="800"/>
              </a:spcAft>
            </a:pPr>
            <a:r>
              <a:rPr lang="en-US" sz="2000" kern="100" dirty="0">
                <a:effectLst/>
                <a:latin typeface="Berlin Sans FB" panose="020E0602020502020306" pitchFamily="34" charset="0"/>
                <a:ea typeface="Aptos" panose="020B0004020202020204" pitchFamily="34" charset="0"/>
                <a:cs typeface="Times New Roman" panose="02020603050405020304" pitchFamily="18" charset="0"/>
              </a:rPr>
              <a:t>Send </a:t>
            </a:r>
            <a:r>
              <a:rPr lang="en-US" sz="2000" kern="100">
                <a:effectLst/>
                <a:latin typeface="Berlin Sans FB" panose="020E0602020502020306" pitchFamily="34" charset="0"/>
                <a:ea typeface="Aptos" panose="020B0004020202020204" pitchFamily="34" charset="0"/>
                <a:cs typeface="Times New Roman" panose="02020603050405020304" pitchFamily="18" charset="0"/>
              </a:rPr>
              <a:t>us Your </a:t>
            </a:r>
            <a:r>
              <a:rPr lang="en-US" sz="2000" kern="100" dirty="0">
                <a:effectLst/>
                <a:latin typeface="Berlin Sans FB" panose="020E0602020502020306" pitchFamily="34" charset="0"/>
                <a:ea typeface="Aptos" panose="020B0004020202020204" pitchFamily="34" charset="0"/>
                <a:cs typeface="Times New Roman" panose="02020603050405020304" pitchFamily="18" charset="0"/>
              </a:rPr>
              <a:t>energizing Spirit to speak truth and be light in darkness. </a:t>
            </a:r>
          </a:p>
          <a:p>
            <a:pPr>
              <a:lnSpc>
                <a:spcPct val="107000"/>
              </a:lnSpc>
              <a:spcAft>
                <a:spcPts val="800"/>
              </a:spcAft>
            </a:pPr>
            <a:r>
              <a:rPr lang="en-US" sz="2000" kern="100" dirty="0">
                <a:effectLst/>
                <a:latin typeface="Berlin Sans FB" panose="020E0602020502020306" pitchFamily="34" charset="0"/>
                <a:ea typeface="Aptos" panose="020B0004020202020204" pitchFamily="34" charset="0"/>
                <a:cs typeface="Times New Roman" panose="02020603050405020304" pitchFamily="18" charset="0"/>
              </a:rPr>
              <a:t>With trust and hope, we pray in the name of Jesus who stood with those oppressed, bringing Good News in his time, for all ages. </a:t>
            </a:r>
            <a:r>
              <a:rPr lang="es-ES" sz="2000" kern="100" dirty="0">
                <a:effectLst/>
                <a:latin typeface="Berlin Sans FB" panose="020E0602020502020306" pitchFamily="34" charset="0"/>
                <a:ea typeface="Aptos" panose="020B0004020202020204" pitchFamily="34" charset="0"/>
                <a:cs typeface="Times New Roman" panose="02020603050405020304" pitchFamily="18" charset="0"/>
              </a:rPr>
              <a:t>Amen. </a:t>
            </a:r>
            <a:endParaRPr lang="en-US" sz="2000" kern="100" dirty="0">
              <a:effectLst/>
              <a:latin typeface="Berlin Sans FB" panose="020E0602020502020306" pitchFamily="34" charset="0"/>
              <a:ea typeface="Aptos" panose="020B0004020202020204" pitchFamily="34" charset="0"/>
              <a:cs typeface="Times New Roman" panose="02020603050405020304" pitchFamily="18" charset="0"/>
            </a:endParaRPr>
          </a:p>
          <a:p>
            <a:pPr>
              <a:lnSpc>
                <a:spcPct val="107000"/>
              </a:lnSpc>
              <a:spcAft>
                <a:spcPts val="800"/>
              </a:spcAft>
            </a:pPr>
            <a:r>
              <a:rPr lang="es-ES" sz="2000" kern="100" dirty="0">
                <a:solidFill>
                  <a:srgbClr val="C00000"/>
                </a:solidFill>
                <a:effectLst/>
                <a:latin typeface="Berlin Sans FB" panose="020E0602020502020306" pitchFamily="34" charset="0"/>
                <a:ea typeface="Aptos" panose="020B0004020202020204" pitchFamily="34" charset="0"/>
                <a:cs typeface="Times New Roman" panose="02020603050405020304" pitchFamily="18" charset="0"/>
              </a:rPr>
              <a:t>Envíanos tu Espíritu vigorizante para decir la verdad y ser luz en la oscuridad.</a:t>
            </a:r>
            <a:endParaRPr lang="en-US" sz="2000" kern="100" dirty="0">
              <a:solidFill>
                <a:srgbClr val="C00000"/>
              </a:solidFill>
              <a:effectLst/>
              <a:latin typeface="Berlin Sans FB" panose="020E0602020502020306" pitchFamily="34" charset="0"/>
              <a:ea typeface="Aptos" panose="020B0004020202020204" pitchFamily="34" charset="0"/>
              <a:cs typeface="Times New Roman" panose="02020603050405020304" pitchFamily="18" charset="0"/>
            </a:endParaRPr>
          </a:p>
          <a:p>
            <a:pPr>
              <a:lnSpc>
                <a:spcPct val="107000"/>
              </a:lnSpc>
              <a:spcAft>
                <a:spcPts val="800"/>
              </a:spcAft>
            </a:pPr>
            <a:r>
              <a:rPr lang="es-ES" sz="2000" kern="100" dirty="0">
                <a:solidFill>
                  <a:srgbClr val="C00000"/>
                </a:solidFill>
                <a:effectLst/>
                <a:latin typeface="Berlin Sans FB" panose="020E0602020502020306" pitchFamily="34" charset="0"/>
                <a:ea typeface="Aptos" panose="020B0004020202020204" pitchFamily="34" charset="0"/>
                <a:cs typeface="Times New Roman" panose="02020603050405020304" pitchFamily="18" charset="0"/>
              </a:rPr>
              <a:t>Con confianza y esperanza, te lo pedimos en el nombre de Jesús, que estuvo con los oprimidos, trayendo la Buena Nueva en su tiempo, para todas las edades. Amén.</a:t>
            </a:r>
            <a:endParaRPr lang="en-US" sz="2000" kern="100" dirty="0">
              <a:solidFill>
                <a:srgbClr val="C00000"/>
              </a:solidFill>
              <a:effectLst/>
              <a:latin typeface="Berlin Sans FB" panose="020E0602020502020306" pitchFamily="34" charset="0"/>
              <a:ea typeface="Aptos" panose="020B0004020202020204" pitchFamily="34" charset="0"/>
              <a:cs typeface="Times New Roman" panose="02020603050405020304" pitchFamily="18" charset="0"/>
            </a:endParaRPr>
          </a:p>
          <a:p>
            <a:pPr>
              <a:lnSpc>
                <a:spcPct val="107000"/>
              </a:lnSpc>
              <a:spcAft>
                <a:spcPts val="800"/>
              </a:spcAft>
            </a:pPr>
            <a:r>
              <a:rPr lang="es-ES" sz="20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Envie</a:t>
            </a: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-nos o </a:t>
            </a:r>
            <a:r>
              <a:rPr lang="es-ES" sz="20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seu</a:t>
            </a: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Espírito energizante para </a:t>
            </a:r>
            <a:r>
              <a:rPr lang="es-ES" sz="20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falarmos</a:t>
            </a: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 </a:t>
            </a:r>
            <a:r>
              <a:rPr lang="es-ES" sz="20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verdade</a:t>
            </a: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e </a:t>
            </a:r>
            <a:r>
              <a:rPr lang="es-ES" sz="20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sermos</a:t>
            </a: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luz </a:t>
            </a:r>
            <a:r>
              <a:rPr lang="es-ES" sz="20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nas</a:t>
            </a: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0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trevas</a:t>
            </a: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a:t>
            </a:r>
            <a:endParaRPr lang="en-U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endParaRPr>
          </a:p>
          <a:p>
            <a:pPr>
              <a:lnSpc>
                <a:spcPct val="107000"/>
              </a:lnSpc>
              <a:spcAft>
                <a:spcPts val="800"/>
              </a:spcAft>
            </a:pPr>
            <a:r>
              <a:rPr lang="es-ES" sz="20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Com</a:t>
            </a: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0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confiança</a:t>
            </a: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e </a:t>
            </a:r>
            <a:r>
              <a:rPr lang="es-ES" sz="20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esperança</a:t>
            </a: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rezamos em </a:t>
            </a:r>
            <a:r>
              <a:rPr lang="es-ES" sz="20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nome</a:t>
            </a: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de </a:t>
            </a:r>
            <a:r>
              <a:rPr lang="es-ES" sz="20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Jesus</a:t>
            </a: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que </a:t>
            </a:r>
            <a:r>
              <a:rPr lang="es-ES" sz="20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esteve</a:t>
            </a: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0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ao</a:t>
            </a: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lado dos oprimidos, </a:t>
            </a:r>
            <a:r>
              <a:rPr lang="es-ES" sz="20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trazendo</a:t>
            </a: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Boas Novas no </a:t>
            </a:r>
            <a:r>
              <a:rPr lang="es-ES" sz="20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seu</a:t>
            </a: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tempo, para todas as </a:t>
            </a:r>
            <a:r>
              <a:rPr lang="es-ES" sz="20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idades</a:t>
            </a: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0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Amém</a:t>
            </a: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a:t>
            </a:r>
            <a:endParaRPr lang="en-U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endParaRPr>
          </a:p>
          <a:p>
            <a:pPr>
              <a:lnSpc>
                <a:spcPct val="107000"/>
              </a:lnSpc>
              <a:spcAft>
                <a:spcPts val="800"/>
              </a:spcAft>
            </a:pP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Envoyez-nous</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votre</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Esprit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énergisant</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pour</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dire</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la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vérité</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et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être</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la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lumière</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dans</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les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ténèbres</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a:t>
            </a:r>
            <a:endParaRPr lang="en-U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endParaRPr>
          </a:p>
          <a:p>
            <a:pPr>
              <a:lnSpc>
                <a:spcPct val="107000"/>
              </a:lnSpc>
              <a:spcAft>
                <a:spcPts val="800"/>
              </a:spcAft>
            </a:pP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Avec</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confiance</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et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espoir</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nous</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prions</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au</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nom</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de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Jésus</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qui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s'est</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tenu</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aux</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côtés</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des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opprimés</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apportant</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la Bonne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Nouvelle</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en son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temps</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pour</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tous</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les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âges</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n-U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Amen.</a:t>
            </a:r>
          </a:p>
        </p:txBody>
      </p:sp>
      <p:pic>
        <p:nvPicPr>
          <p:cNvPr id="4" name="Picture 3">
            <a:extLst>
              <a:ext uri="{FF2B5EF4-FFF2-40B4-BE49-F238E27FC236}">
                <a16:creationId xmlns:a16="http://schemas.microsoft.com/office/drawing/2014/main" id="{7A0A4E28-BA89-F85B-2C28-4069B7B65E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3369" y="2504726"/>
            <a:ext cx="2881645" cy="1735118"/>
          </a:xfrm>
          <a:prstGeom prst="rect">
            <a:avLst/>
          </a:prstGeom>
        </p:spPr>
      </p:pic>
    </p:spTree>
    <p:extLst>
      <p:ext uri="{BB962C8B-B14F-4D97-AF65-F5344CB8AC3E}">
        <p14:creationId xmlns:p14="http://schemas.microsoft.com/office/powerpoint/2010/main" val="3092072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DDBE56-3AC4-A453-5053-F32AD89AB358}"/>
              </a:ext>
            </a:extLst>
          </p:cNvPr>
          <p:cNvSpPr>
            <a:spLocks noGrp="1"/>
          </p:cNvSpPr>
          <p:nvPr>
            <p:ph idx="1"/>
          </p:nvPr>
        </p:nvSpPr>
        <p:spPr>
          <a:xfrm>
            <a:off x="3092116" y="326994"/>
            <a:ext cx="8787070" cy="1586028"/>
          </a:xfrm>
        </p:spPr>
        <p:txBody>
          <a:bodyPr>
            <a:normAutofit lnSpcReduction="10000"/>
          </a:bodyPr>
          <a:lstStyle/>
          <a:p>
            <a:pPr marL="0" indent="0">
              <a:buNone/>
            </a:pPr>
            <a:r>
              <a:rPr lang="en-US" sz="2200" dirty="0">
                <a:effectLst/>
                <a:latin typeface="Berlin Sans FB" panose="020E0602020502020306" pitchFamily="34" charset="0"/>
                <a:ea typeface="Calibri" panose="020F0502020204030204" pitchFamily="34" charset="0"/>
                <a:cs typeface="Arial" panose="020B0604020202020204" pitchFamily="34" charset="0"/>
              </a:rPr>
              <a:t>Human Rights Day is an opportunity to reaffirm our commitment to the human dignity, equality, and rights of all people. It is a day to honor the progress made toward a more just and equitable world, while acknowledging the urgent need to continue the struggle to ensure that the rights and freedoms of the most vulnerable are upheld.</a:t>
            </a:r>
          </a:p>
          <a:p>
            <a:pPr marL="0" indent="0">
              <a:buNone/>
            </a:pPr>
            <a:endParaRPr lang="en-US" sz="2200" dirty="0">
              <a:effectLst/>
              <a:latin typeface="Berlin Sans FB" panose="020E0602020502020306" pitchFamily="34" charset="0"/>
              <a:ea typeface="Calibri" panose="020F0502020204030204" pitchFamily="34" charset="0"/>
              <a:cs typeface="Arial" panose="020B0604020202020204" pitchFamily="34" charset="0"/>
            </a:endParaRPr>
          </a:p>
          <a:p>
            <a:pPr marL="0" indent="0">
              <a:buNone/>
            </a:pPr>
            <a:endParaRPr lang="en-US" dirty="0"/>
          </a:p>
        </p:txBody>
      </p:sp>
      <p:pic>
        <p:nvPicPr>
          <p:cNvPr id="7" name="Picture 6" descr="A group of hands holding up signs&#10;&#10;Description automatically generated">
            <a:extLst>
              <a:ext uri="{FF2B5EF4-FFF2-40B4-BE49-F238E27FC236}">
                <a16:creationId xmlns:a16="http://schemas.microsoft.com/office/drawing/2014/main" id="{283897C5-AE04-5125-4653-7CA10A6784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814" y="326993"/>
            <a:ext cx="2628836" cy="1472148"/>
          </a:xfrm>
          <a:prstGeom prst="rect">
            <a:avLst/>
          </a:prstGeom>
        </p:spPr>
      </p:pic>
      <p:sp>
        <p:nvSpPr>
          <p:cNvPr id="2" name="TextBox 1">
            <a:extLst>
              <a:ext uri="{FF2B5EF4-FFF2-40B4-BE49-F238E27FC236}">
                <a16:creationId xmlns:a16="http://schemas.microsoft.com/office/drawing/2014/main" id="{C5AF0B48-8F88-3E1E-AD3C-D608C338D51E}"/>
              </a:ext>
            </a:extLst>
          </p:cNvPr>
          <p:cNvSpPr txBox="1"/>
          <p:nvPr/>
        </p:nvSpPr>
        <p:spPr>
          <a:xfrm>
            <a:off x="312813" y="2213811"/>
            <a:ext cx="11442039" cy="4224170"/>
          </a:xfrm>
          <a:prstGeom prst="rect">
            <a:avLst/>
          </a:prstGeom>
          <a:noFill/>
        </p:spPr>
        <p:txBody>
          <a:bodyPr wrap="square" rtlCol="0">
            <a:spAutoFit/>
          </a:bodyPr>
          <a:lstStyle/>
          <a:p>
            <a:pPr>
              <a:lnSpc>
                <a:spcPct val="107000"/>
              </a:lnSpc>
              <a:spcAft>
                <a:spcPts val="800"/>
              </a:spcAft>
            </a:pPr>
            <a:r>
              <a:rPr lang="es-ES" sz="2000" kern="100" dirty="0">
                <a:solidFill>
                  <a:srgbClr val="C00000"/>
                </a:solidFill>
                <a:effectLst/>
                <a:latin typeface="Berlin Sans FB" panose="020E0602020502020306" pitchFamily="34" charset="0"/>
                <a:ea typeface="Aptos" panose="020B0004020202020204" pitchFamily="34" charset="0"/>
                <a:cs typeface="Times New Roman" panose="02020603050405020304" pitchFamily="18" charset="0"/>
              </a:rPr>
              <a:t>El Día de los Derechos Humanos es una oportunidad para reafirmar nuestro compromiso con la dignidad humana, la igualdad y los derechos de todas las personas. Es un día para honrar los progresos realizados hacia un mundo más justo y equitativo, al tiempo que se reconoce la urgente necesidad de continuar la lucha para garantizar que se defiendan los derechos y las libertades de los más vulnerables.</a:t>
            </a:r>
            <a:endParaRPr lang="en-US" sz="2000" kern="100" dirty="0">
              <a:solidFill>
                <a:srgbClr val="C00000"/>
              </a:solidFill>
              <a:effectLst/>
              <a:latin typeface="Berlin Sans FB" panose="020E0602020502020306" pitchFamily="34" charset="0"/>
              <a:ea typeface="Aptos" panose="020B0004020202020204" pitchFamily="34" charset="0"/>
              <a:cs typeface="Times New Roman" panose="02020603050405020304" pitchFamily="18" charset="0"/>
            </a:endParaRPr>
          </a:p>
          <a:p>
            <a:pPr>
              <a:lnSpc>
                <a:spcPct val="107000"/>
              </a:lnSpc>
              <a:spcAft>
                <a:spcPts val="800"/>
              </a:spcAft>
            </a:pP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O Dia dos </a:t>
            </a:r>
            <a:r>
              <a:rPr lang="es-ES" sz="20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Direitos</a:t>
            </a: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Humanos é </a:t>
            </a:r>
            <a:r>
              <a:rPr lang="es-ES" sz="20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uma</a:t>
            </a: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0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oportunidade</a:t>
            </a: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para reafirmar o </a:t>
            </a:r>
            <a:r>
              <a:rPr lang="es-ES" sz="20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nosso</a:t>
            </a: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0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compromisso</a:t>
            </a: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0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com</a:t>
            </a: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 </a:t>
            </a:r>
            <a:r>
              <a:rPr lang="es-ES" sz="20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dignidade</a:t>
            </a: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humana, a </a:t>
            </a:r>
            <a:r>
              <a:rPr lang="es-ES" sz="20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igualdade</a:t>
            </a: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e os </a:t>
            </a:r>
            <a:r>
              <a:rPr lang="es-ES" sz="20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direitos</a:t>
            </a: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de todas as </a:t>
            </a:r>
            <a:r>
              <a:rPr lang="es-ES" sz="20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pessoas</a:t>
            </a: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É </a:t>
            </a:r>
            <a:r>
              <a:rPr lang="es-ES" sz="20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um</a:t>
            </a: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0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dia</a:t>
            </a: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para honrar os </a:t>
            </a:r>
            <a:r>
              <a:rPr lang="es-ES" sz="20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progressos</a:t>
            </a: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realizados em </a:t>
            </a:r>
            <a:r>
              <a:rPr lang="es-ES" sz="20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direção</a:t>
            </a: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 </a:t>
            </a:r>
            <a:r>
              <a:rPr lang="es-ES" sz="20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um</a:t>
            </a: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mundo </a:t>
            </a:r>
            <a:r>
              <a:rPr lang="es-ES" sz="20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mais</a:t>
            </a: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justo e equitativo, </a:t>
            </a:r>
            <a:r>
              <a:rPr lang="es-ES" sz="20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reconhecendo</a:t>
            </a: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0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ao</a:t>
            </a: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mesmo tempo a </a:t>
            </a:r>
            <a:r>
              <a:rPr lang="es-ES" sz="20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necessidade</a:t>
            </a: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urgente de continuar a </a:t>
            </a:r>
            <a:r>
              <a:rPr lang="es-ES" sz="20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lutar</a:t>
            </a: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para garantir a defesa dos </a:t>
            </a:r>
            <a:r>
              <a:rPr lang="es-ES" sz="20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direitos</a:t>
            </a: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e </a:t>
            </a:r>
            <a:r>
              <a:rPr lang="es-ES" sz="20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liberdades</a:t>
            </a: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dos </a:t>
            </a:r>
            <a:r>
              <a:rPr lang="es-ES" sz="20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mais</a:t>
            </a: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0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vulneráveis</a:t>
            </a:r>
            <a:r>
              <a:rPr lang="es-E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a:t>
            </a:r>
            <a:endParaRPr lang="en-US" sz="20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endParaRPr>
          </a:p>
          <a:p>
            <a:pPr>
              <a:lnSpc>
                <a:spcPct val="107000"/>
              </a:lnSpc>
              <a:spcAft>
                <a:spcPts val="800"/>
              </a:spcAft>
            </a:pP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La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Journée</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des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droits</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de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l'homme</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est</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l'occasion</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de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réaffirmer</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notre</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engagement</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en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faveur</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de la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dignité</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humaine</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de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l'égalité</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et des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droits</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de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tous</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les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êtres</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humains</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C'est</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une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journée</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pour</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honorer</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les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progrès</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accomplis</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vers</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un monde plus juste et plus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équitable</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tout</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en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reconnaissant</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le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besoin</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urgent</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de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poursuivre</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la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lutte</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pour</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garantir le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respect</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des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droits</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et des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libertés</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des plus </a:t>
            </a:r>
            <a:r>
              <a:rPr lang="es-ES" sz="20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vulnérables</a:t>
            </a:r>
            <a:r>
              <a:rPr lang="es-E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a:t>
            </a:r>
            <a:endParaRPr lang="en-US" sz="20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579746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16D90-02CE-48B9-4FEB-14D51BD8C83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8CC10E1-DB96-B843-3F9F-25E9F746C6FF}"/>
              </a:ext>
            </a:extLst>
          </p:cNvPr>
          <p:cNvSpPr>
            <a:spLocks noGrp="1"/>
          </p:cNvSpPr>
          <p:nvPr>
            <p:ph idx="1"/>
          </p:nvPr>
        </p:nvSpPr>
        <p:spPr/>
        <p:txBody>
          <a:bodyPr/>
          <a:lstStyle/>
          <a:p>
            <a:endParaRPr lang="en-US" dirty="0">
              <a:solidFill>
                <a:srgbClr val="000000"/>
              </a:solidFill>
              <a:latin typeface="system-ui"/>
            </a:endParaRPr>
          </a:p>
          <a:p>
            <a:pPr marL="0" indent="0" algn="r">
              <a:buNone/>
            </a:pPr>
            <a:r>
              <a:rPr lang="en-US" dirty="0">
                <a:solidFill>
                  <a:srgbClr val="000000"/>
                </a:solidFill>
                <a:latin typeface="system-ui"/>
              </a:rPr>
              <a:t>Gal 5:13-14  </a:t>
            </a:r>
            <a:endParaRPr lang="en-US" dirty="0"/>
          </a:p>
        </p:txBody>
      </p:sp>
      <p:pic>
        <p:nvPicPr>
          <p:cNvPr id="4" name="Online Media 3" title="Bring Forth the Kingdom of God">
            <a:hlinkClick r:id="" action="ppaction://media"/>
            <a:extLst>
              <a:ext uri="{FF2B5EF4-FFF2-40B4-BE49-F238E27FC236}">
                <a16:creationId xmlns:a16="http://schemas.microsoft.com/office/drawing/2014/main" id="{D70DA789-892E-8D86-B539-8C033082846E}"/>
              </a:ext>
            </a:extLst>
          </p:cNvPr>
          <p:cNvPicPr>
            <a:picLocks noRot="1" noChangeAspect="1"/>
          </p:cNvPicPr>
          <p:nvPr>
            <a:videoFile r:link="rId1"/>
          </p:nvPr>
        </p:nvPicPr>
        <p:blipFill>
          <a:blip r:embed="rId3"/>
          <a:stretch>
            <a:fillRect/>
          </a:stretch>
        </p:blipFill>
        <p:spPr>
          <a:xfrm>
            <a:off x="387458" y="203674"/>
            <a:ext cx="11571839" cy="6538089"/>
          </a:xfrm>
          <a:prstGeom prst="rect">
            <a:avLst/>
          </a:prstGeom>
        </p:spPr>
      </p:pic>
    </p:spTree>
    <p:extLst>
      <p:ext uri="{BB962C8B-B14F-4D97-AF65-F5344CB8AC3E}">
        <p14:creationId xmlns:p14="http://schemas.microsoft.com/office/powerpoint/2010/main" val="47083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group of hands reaching up to the top of a planet&#10;&#10;Description automatically generated">
            <a:extLst>
              <a:ext uri="{FF2B5EF4-FFF2-40B4-BE49-F238E27FC236}">
                <a16:creationId xmlns:a16="http://schemas.microsoft.com/office/drawing/2014/main" id="{D19AC4DF-9E04-2A95-D594-C5BB39DE097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30399"/>
          <a:stretch/>
        </p:blipFill>
        <p:spPr>
          <a:xfrm>
            <a:off x="6728867" y="1387549"/>
            <a:ext cx="5187033" cy="4082902"/>
          </a:xfrm>
          <a:prstGeom prst="rect">
            <a:avLst/>
          </a:prstGeom>
          <a:ln w="28575">
            <a:solidFill>
              <a:srgbClr val="C00000"/>
            </a:solidFill>
          </a:ln>
          <a:effectLst>
            <a:softEdge rad="12700"/>
          </a:effectLst>
        </p:spPr>
      </p:pic>
      <p:sp>
        <p:nvSpPr>
          <p:cNvPr id="6" name="TextBox 5">
            <a:extLst>
              <a:ext uri="{FF2B5EF4-FFF2-40B4-BE49-F238E27FC236}">
                <a16:creationId xmlns:a16="http://schemas.microsoft.com/office/drawing/2014/main" id="{CFD17BA8-7ED3-9321-E569-FAEB2C84CD44}"/>
              </a:ext>
            </a:extLst>
          </p:cNvPr>
          <p:cNvSpPr txBox="1"/>
          <p:nvPr/>
        </p:nvSpPr>
        <p:spPr>
          <a:xfrm>
            <a:off x="430129" y="268508"/>
            <a:ext cx="6106026" cy="6114366"/>
          </a:xfrm>
          <a:prstGeom prst="rect">
            <a:avLst/>
          </a:prstGeom>
          <a:noFill/>
        </p:spPr>
        <p:txBody>
          <a:bodyPr wrap="square">
            <a:spAutoFit/>
          </a:bodyPr>
          <a:lstStyle/>
          <a:p>
            <a:pPr>
              <a:lnSpc>
                <a:spcPct val="107000"/>
              </a:lnSpc>
              <a:spcAft>
                <a:spcPts val="800"/>
              </a:spcAft>
            </a:pPr>
            <a:r>
              <a:rPr lang="en-US" sz="2200" kern="100" dirty="0">
                <a:effectLst/>
                <a:latin typeface="Berlin Sans FB" panose="020E0602020502020306" pitchFamily="34" charset="0"/>
                <a:ea typeface="Aptos" panose="020B0004020202020204" pitchFamily="34" charset="0"/>
                <a:cs typeface="Times New Roman" panose="02020603050405020304" pitchFamily="18" charset="0"/>
              </a:rPr>
              <a:t>God of justice and mercy, all peoples have their origin in </a:t>
            </a:r>
            <a:r>
              <a:rPr lang="en-US" sz="2200" kern="100" dirty="0">
                <a:latin typeface="Berlin Sans FB" panose="020E0602020502020306" pitchFamily="34" charset="0"/>
                <a:ea typeface="Aptos" panose="020B0004020202020204" pitchFamily="34" charset="0"/>
                <a:cs typeface="Times New Roman" panose="02020603050405020304" pitchFamily="18" charset="0"/>
              </a:rPr>
              <a:t>Y</a:t>
            </a:r>
            <a:r>
              <a:rPr lang="en-US" sz="2200" kern="100" dirty="0">
                <a:effectLst/>
                <a:latin typeface="Berlin Sans FB" panose="020E0602020502020306" pitchFamily="34" charset="0"/>
                <a:ea typeface="Aptos" panose="020B0004020202020204" pitchFamily="34" charset="0"/>
                <a:cs typeface="Times New Roman" panose="02020603050405020304" pitchFamily="18" charset="0"/>
              </a:rPr>
              <a:t>ou and it is your will to gather them as one family in Yourself.</a:t>
            </a:r>
          </a:p>
          <a:p>
            <a:pPr>
              <a:lnSpc>
                <a:spcPct val="107000"/>
              </a:lnSpc>
              <a:spcAft>
                <a:spcPts val="800"/>
              </a:spcAft>
            </a:pPr>
            <a:endParaRPr lang="en-US" sz="2200" kern="100" dirty="0">
              <a:effectLst/>
              <a:latin typeface="Berlin Sans FB" panose="020E0602020502020306" pitchFamily="34" charset="0"/>
              <a:ea typeface="Aptos" panose="020B0004020202020204" pitchFamily="34" charset="0"/>
              <a:cs typeface="Times New Roman" panose="02020603050405020304" pitchFamily="18" charset="0"/>
            </a:endParaRPr>
          </a:p>
          <a:p>
            <a:pPr>
              <a:lnSpc>
                <a:spcPct val="107000"/>
              </a:lnSpc>
              <a:spcAft>
                <a:spcPts val="800"/>
              </a:spcAft>
            </a:pPr>
            <a:r>
              <a:rPr lang="es-ES" sz="2200" kern="100" dirty="0">
                <a:solidFill>
                  <a:srgbClr val="C00000"/>
                </a:solidFill>
                <a:effectLst/>
                <a:latin typeface="Berlin Sans FB" panose="020E0602020502020306" pitchFamily="34" charset="0"/>
                <a:ea typeface="Aptos" panose="020B0004020202020204" pitchFamily="34" charset="0"/>
                <a:cs typeface="Times New Roman" panose="02020603050405020304" pitchFamily="18" charset="0"/>
              </a:rPr>
              <a:t>Dios de justicia y misericordia, todos los pueblos tienen su origen en ti y es tu voluntad reunirlos como una sola familia en ti.</a:t>
            </a:r>
          </a:p>
          <a:p>
            <a:pPr>
              <a:lnSpc>
                <a:spcPct val="107000"/>
              </a:lnSpc>
              <a:spcAft>
                <a:spcPts val="800"/>
              </a:spcAft>
            </a:pPr>
            <a:endParaRPr lang="en-US" sz="2200" kern="100" dirty="0">
              <a:effectLst/>
              <a:latin typeface="Berlin Sans FB" panose="020E0602020502020306" pitchFamily="34" charset="0"/>
              <a:ea typeface="Aptos" panose="020B0004020202020204" pitchFamily="34" charset="0"/>
              <a:cs typeface="Times New Roman" panose="02020603050405020304" pitchFamily="18" charset="0"/>
            </a:endParaRPr>
          </a:p>
          <a:p>
            <a:pPr>
              <a:lnSpc>
                <a:spcPct val="107000"/>
              </a:lnSpc>
              <a:spcAft>
                <a:spcPts val="800"/>
              </a:spcAft>
            </a:pP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Deus de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justiça</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e de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misericórdia</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todos os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povos</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têm</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sua</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origem</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em ti e é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tua</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vontade</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reuni</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-los como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uma</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só</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família</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em ti.</a:t>
            </a:r>
          </a:p>
          <a:p>
            <a:pPr>
              <a:lnSpc>
                <a:spcPct val="107000"/>
              </a:lnSpc>
              <a:spcAft>
                <a:spcPts val="800"/>
              </a:spcAft>
            </a:pPr>
            <a:endParaRPr lang="en-U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endParaRPr>
          </a:p>
          <a:p>
            <a:pPr>
              <a:lnSpc>
                <a:spcPct val="107000"/>
              </a:lnSpc>
              <a:spcAft>
                <a:spcPts val="800"/>
              </a:spcAft>
            </a:pP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Dieu</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de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justice</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et de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miséricorde</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tous</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les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peuples</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ont</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leur</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origine en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toi</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et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c'est</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ta</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volonté</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de les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rassembler</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en une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seule</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famille</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en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toi</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a:t>
            </a:r>
            <a:endParaRPr lang="en-U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39450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C2D87-4E35-4670-B368-DA100184668A}"/>
            </a:ext>
          </a:extLst>
        </p:cNvPr>
        <p:cNvGrpSpPr/>
        <p:nvPr/>
      </p:nvGrpSpPr>
      <p:grpSpPr>
        <a:xfrm>
          <a:off x="0" y="0"/>
          <a:ext cx="0" cy="0"/>
          <a:chOff x="0" y="0"/>
          <a:chExt cx="0" cy="0"/>
        </a:xfrm>
      </p:grpSpPr>
      <p:pic>
        <p:nvPicPr>
          <p:cNvPr id="4" name="Content Placeholder 3" descr="A group of hands reaching up to the top of a planet&#10;&#10;Description automatically generated">
            <a:extLst>
              <a:ext uri="{FF2B5EF4-FFF2-40B4-BE49-F238E27FC236}">
                <a16:creationId xmlns:a16="http://schemas.microsoft.com/office/drawing/2014/main" id="{C6E73A88-B09F-C090-BCBD-DEA083A8857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30399"/>
          <a:stretch/>
        </p:blipFill>
        <p:spPr>
          <a:xfrm>
            <a:off x="6728867" y="1387549"/>
            <a:ext cx="5187033" cy="4082902"/>
          </a:xfrm>
          <a:prstGeom prst="rect">
            <a:avLst/>
          </a:prstGeom>
          <a:ln w="28575">
            <a:solidFill>
              <a:srgbClr val="C00000"/>
            </a:solidFill>
          </a:ln>
          <a:effectLst>
            <a:softEdge rad="12700"/>
          </a:effectLst>
        </p:spPr>
      </p:pic>
      <p:sp>
        <p:nvSpPr>
          <p:cNvPr id="5" name="TextBox 4">
            <a:extLst>
              <a:ext uri="{FF2B5EF4-FFF2-40B4-BE49-F238E27FC236}">
                <a16:creationId xmlns:a16="http://schemas.microsoft.com/office/drawing/2014/main" id="{AC37B667-B643-D1CE-8317-41B51D4AC9FC}"/>
              </a:ext>
            </a:extLst>
          </p:cNvPr>
          <p:cNvSpPr txBox="1"/>
          <p:nvPr/>
        </p:nvSpPr>
        <p:spPr>
          <a:xfrm>
            <a:off x="188843" y="371817"/>
            <a:ext cx="6351181" cy="6114366"/>
          </a:xfrm>
          <a:prstGeom prst="rect">
            <a:avLst/>
          </a:prstGeom>
          <a:noFill/>
        </p:spPr>
        <p:txBody>
          <a:bodyPr wrap="square" rtlCol="0">
            <a:spAutoFit/>
          </a:bodyPr>
          <a:lstStyle/>
          <a:p>
            <a:pPr>
              <a:lnSpc>
                <a:spcPct val="107000"/>
              </a:lnSpc>
              <a:spcAft>
                <a:spcPts val="800"/>
              </a:spcAft>
            </a:pPr>
            <a:r>
              <a:rPr lang="en-US" sz="2200" kern="100" dirty="0">
                <a:effectLst/>
                <a:latin typeface="Berlin Sans FB" panose="020E0602020502020306" pitchFamily="34" charset="0"/>
                <a:ea typeface="Aptos" panose="020B0004020202020204" pitchFamily="34" charset="0"/>
                <a:cs typeface="Times New Roman" panose="02020603050405020304" pitchFamily="18" charset="0"/>
              </a:rPr>
              <a:t>Fill the hearts of all people with Your love and the desire to ensure justice for all their brothers and sisters. </a:t>
            </a:r>
          </a:p>
          <a:p>
            <a:pPr>
              <a:lnSpc>
                <a:spcPct val="107000"/>
              </a:lnSpc>
              <a:spcAft>
                <a:spcPts val="800"/>
              </a:spcAft>
            </a:pPr>
            <a:endParaRPr lang="en-US" sz="2200" kern="100" dirty="0">
              <a:effectLst/>
              <a:latin typeface="Berlin Sans FB" panose="020E0602020502020306" pitchFamily="34" charset="0"/>
              <a:ea typeface="Aptos" panose="020B0004020202020204" pitchFamily="34" charset="0"/>
              <a:cs typeface="Times New Roman" panose="02020603050405020304" pitchFamily="18" charset="0"/>
            </a:endParaRPr>
          </a:p>
          <a:p>
            <a:pPr>
              <a:lnSpc>
                <a:spcPct val="107000"/>
              </a:lnSpc>
              <a:spcAft>
                <a:spcPts val="800"/>
              </a:spcAft>
            </a:pPr>
            <a:r>
              <a:rPr lang="es-ES" sz="2200" kern="100" dirty="0">
                <a:solidFill>
                  <a:srgbClr val="C00000"/>
                </a:solidFill>
                <a:effectLst/>
                <a:latin typeface="Berlin Sans FB" panose="020E0602020502020306" pitchFamily="34" charset="0"/>
                <a:ea typeface="Aptos" panose="020B0004020202020204" pitchFamily="34" charset="0"/>
                <a:cs typeface="Times New Roman" panose="02020603050405020304" pitchFamily="18" charset="0"/>
              </a:rPr>
              <a:t>Llena los corazones de todas las personas con tu amor y el deseo de garantizar la justicia para todos sus hermanos y hermanas.</a:t>
            </a:r>
          </a:p>
          <a:p>
            <a:pPr>
              <a:lnSpc>
                <a:spcPct val="107000"/>
              </a:lnSpc>
              <a:spcAft>
                <a:spcPts val="800"/>
              </a:spcAft>
            </a:pPr>
            <a:endParaRPr lang="en-US" sz="2200" kern="100" dirty="0">
              <a:solidFill>
                <a:srgbClr val="C00000"/>
              </a:solidFill>
              <a:effectLst/>
              <a:latin typeface="Berlin Sans FB" panose="020E0602020502020306" pitchFamily="34" charset="0"/>
              <a:ea typeface="Aptos" panose="020B0004020202020204" pitchFamily="34" charset="0"/>
              <a:cs typeface="Times New Roman" panose="02020603050405020304" pitchFamily="18" charset="0"/>
            </a:endParaRPr>
          </a:p>
          <a:p>
            <a:pPr>
              <a:lnSpc>
                <a:spcPct val="107000"/>
              </a:lnSpc>
              <a:spcAft>
                <a:spcPts val="800"/>
              </a:spcAft>
            </a:pP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Encha</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os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corações</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de todas as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pessoas</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com</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o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seu</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amor e o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desejo</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de garantir a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justiça</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para todos os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seus</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irmãos</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e Religiosas.</a:t>
            </a:r>
          </a:p>
          <a:p>
            <a:pPr>
              <a:lnSpc>
                <a:spcPct val="107000"/>
              </a:lnSpc>
              <a:spcAft>
                <a:spcPts val="800"/>
              </a:spcAft>
            </a:pPr>
            <a:endParaRPr lang="en-U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endParaRPr>
          </a:p>
          <a:p>
            <a:pPr>
              <a:lnSpc>
                <a:spcPct val="107000"/>
              </a:lnSpc>
              <a:spcAft>
                <a:spcPts val="800"/>
              </a:spcAft>
            </a:pP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Remplissez</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le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cœur</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de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tous</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les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hommes</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de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votre</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amour</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et du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désir</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d'assurer</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la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justice</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pour</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tous</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leurs</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frères</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et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sœurs</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a:t>
            </a:r>
            <a:endParaRPr lang="en-U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282677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405CD-552B-39E8-0EBC-6FD25C536460}"/>
            </a:ext>
          </a:extLst>
        </p:cNvPr>
        <p:cNvGrpSpPr/>
        <p:nvPr/>
      </p:nvGrpSpPr>
      <p:grpSpPr>
        <a:xfrm>
          <a:off x="0" y="0"/>
          <a:ext cx="0" cy="0"/>
          <a:chOff x="0" y="0"/>
          <a:chExt cx="0" cy="0"/>
        </a:xfrm>
      </p:grpSpPr>
      <p:pic>
        <p:nvPicPr>
          <p:cNvPr id="4" name="Content Placeholder 3" descr="A group of hands reaching up to the top of a planet&#10;&#10;Description automatically generated">
            <a:extLst>
              <a:ext uri="{FF2B5EF4-FFF2-40B4-BE49-F238E27FC236}">
                <a16:creationId xmlns:a16="http://schemas.microsoft.com/office/drawing/2014/main" id="{F51C924E-3D65-3FD1-03A2-6DC9173C8A0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30399"/>
          <a:stretch/>
        </p:blipFill>
        <p:spPr>
          <a:xfrm>
            <a:off x="6728867" y="1387549"/>
            <a:ext cx="5187033" cy="4082902"/>
          </a:xfrm>
          <a:prstGeom prst="rect">
            <a:avLst/>
          </a:prstGeom>
          <a:ln w="28575">
            <a:solidFill>
              <a:srgbClr val="C00000"/>
            </a:solidFill>
          </a:ln>
          <a:effectLst>
            <a:softEdge rad="12700"/>
          </a:effectLst>
        </p:spPr>
      </p:pic>
      <p:sp>
        <p:nvSpPr>
          <p:cNvPr id="5" name="TextBox 4">
            <a:extLst>
              <a:ext uri="{FF2B5EF4-FFF2-40B4-BE49-F238E27FC236}">
                <a16:creationId xmlns:a16="http://schemas.microsoft.com/office/drawing/2014/main" id="{42C44C52-52C1-99E1-106F-FCC6C7C0F5EA}"/>
              </a:ext>
            </a:extLst>
          </p:cNvPr>
          <p:cNvSpPr txBox="1"/>
          <p:nvPr/>
        </p:nvSpPr>
        <p:spPr>
          <a:xfrm>
            <a:off x="176811" y="1064655"/>
            <a:ext cx="6351181" cy="5027530"/>
          </a:xfrm>
          <a:prstGeom prst="rect">
            <a:avLst/>
          </a:prstGeom>
          <a:noFill/>
        </p:spPr>
        <p:txBody>
          <a:bodyPr wrap="square" rtlCol="0">
            <a:spAutoFit/>
          </a:bodyPr>
          <a:lstStyle/>
          <a:p>
            <a:pPr>
              <a:lnSpc>
                <a:spcPct val="107000"/>
              </a:lnSpc>
              <a:spcAft>
                <a:spcPts val="800"/>
              </a:spcAft>
            </a:pPr>
            <a:r>
              <a:rPr lang="en-US" sz="2200" kern="100" dirty="0">
                <a:effectLst/>
                <a:latin typeface="Berlin Sans FB" panose="020E0602020502020306" pitchFamily="34" charset="0"/>
                <a:ea typeface="Aptos" panose="020B0004020202020204" pitchFamily="34" charset="0"/>
                <a:cs typeface="Times New Roman" panose="02020603050405020304" pitchFamily="18" charset="0"/>
              </a:rPr>
              <a:t>Help us remember this day that You have created each and every person with dignity and worth. </a:t>
            </a:r>
          </a:p>
          <a:p>
            <a:pPr>
              <a:lnSpc>
                <a:spcPct val="107000"/>
              </a:lnSpc>
              <a:spcAft>
                <a:spcPts val="800"/>
              </a:spcAft>
            </a:pPr>
            <a:endParaRPr lang="en-US" sz="2200" kern="100" dirty="0">
              <a:solidFill>
                <a:srgbClr val="C00000"/>
              </a:solidFill>
              <a:effectLst/>
              <a:latin typeface="Berlin Sans FB" panose="020E0602020502020306" pitchFamily="34" charset="0"/>
              <a:ea typeface="Aptos" panose="020B0004020202020204" pitchFamily="34" charset="0"/>
              <a:cs typeface="Times New Roman" panose="02020603050405020304" pitchFamily="18" charset="0"/>
            </a:endParaRPr>
          </a:p>
          <a:p>
            <a:pPr>
              <a:lnSpc>
                <a:spcPct val="107000"/>
              </a:lnSpc>
              <a:spcAft>
                <a:spcPts val="800"/>
              </a:spcAft>
            </a:pPr>
            <a:r>
              <a:rPr lang="es-ES" sz="2200" kern="100" dirty="0">
                <a:solidFill>
                  <a:srgbClr val="C00000"/>
                </a:solidFill>
                <a:effectLst/>
                <a:latin typeface="Berlin Sans FB" panose="020E0602020502020306" pitchFamily="34" charset="0"/>
                <a:ea typeface="Aptos" panose="020B0004020202020204" pitchFamily="34" charset="0"/>
                <a:cs typeface="Times New Roman" panose="02020603050405020304" pitchFamily="18" charset="0"/>
              </a:rPr>
              <a:t>Ayúdanos a recordar en este día que has creado a todas y cada una de las personas con dignidad y valor.</a:t>
            </a:r>
          </a:p>
          <a:p>
            <a:pPr>
              <a:lnSpc>
                <a:spcPct val="107000"/>
              </a:lnSpc>
              <a:spcAft>
                <a:spcPts val="800"/>
              </a:spcAft>
            </a:pPr>
            <a:endParaRPr lang="en-U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endParaRPr>
          </a:p>
          <a:p>
            <a:pPr>
              <a:lnSpc>
                <a:spcPct val="107000"/>
              </a:lnSpc>
              <a:spcAft>
                <a:spcPts val="800"/>
              </a:spcAft>
            </a:pP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Ajude</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-nos a lembrar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neste</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dia</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que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criou</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cada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pessoa</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com</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dignidade</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e valor.</a:t>
            </a:r>
          </a:p>
          <a:p>
            <a:pPr>
              <a:lnSpc>
                <a:spcPct val="107000"/>
              </a:lnSpc>
              <a:spcAft>
                <a:spcPts val="800"/>
              </a:spcAft>
            </a:pPr>
            <a:endParaRPr lang="en-U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endParaRPr>
          </a:p>
          <a:p>
            <a:pPr>
              <a:lnSpc>
                <a:spcPct val="107000"/>
              </a:lnSpc>
              <a:spcAft>
                <a:spcPts val="800"/>
              </a:spcAft>
            </a:pP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Aidez-nous</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à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nous</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souvenir en ce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jour</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que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vous</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avez</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créé</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chaque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personne</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avec</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dignité</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et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valeur</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a:t>
            </a:r>
            <a:endParaRPr lang="en-U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05045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68F11-4229-1D3C-5D0E-A65E571D2CC0}"/>
            </a:ext>
          </a:extLst>
        </p:cNvPr>
        <p:cNvGrpSpPr/>
        <p:nvPr/>
      </p:nvGrpSpPr>
      <p:grpSpPr>
        <a:xfrm>
          <a:off x="0" y="0"/>
          <a:ext cx="0" cy="0"/>
          <a:chOff x="0" y="0"/>
          <a:chExt cx="0" cy="0"/>
        </a:xfrm>
      </p:grpSpPr>
      <p:pic>
        <p:nvPicPr>
          <p:cNvPr id="4" name="Content Placeholder 3" descr="A group of hands reaching up to the top of a planet&#10;&#10;Description automatically generated">
            <a:extLst>
              <a:ext uri="{FF2B5EF4-FFF2-40B4-BE49-F238E27FC236}">
                <a16:creationId xmlns:a16="http://schemas.microsoft.com/office/drawing/2014/main" id="{1BBEA48B-6FD7-8CAF-14A1-AF147382275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30399"/>
          <a:stretch/>
        </p:blipFill>
        <p:spPr>
          <a:xfrm>
            <a:off x="7197734" y="1387549"/>
            <a:ext cx="4718166" cy="3713840"/>
          </a:xfrm>
          <a:prstGeom prst="rect">
            <a:avLst/>
          </a:prstGeom>
          <a:ln w="28575">
            <a:solidFill>
              <a:srgbClr val="C00000"/>
            </a:solidFill>
          </a:ln>
          <a:effectLst>
            <a:softEdge rad="12700"/>
          </a:effectLst>
        </p:spPr>
      </p:pic>
      <p:sp>
        <p:nvSpPr>
          <p:cNvPr id="5" name="TextBox 4">
            <a:extLst>
              <a:ext uri="{FF2B5EF4-FFF2-40B4-BE49-F238E27FC236}">
                <a16:creationId xmlns:a16="http://schemas.microsoft.com/office/drawing/2014/main" id="{DCAC039F-F66A-510D-29D5-D38A08209D7A}"/>
              </a:ext>
            </a:extLst>
          </p:cNvPr>
          <p:cNvSpPr txBox="1"/>
          <p:nvPr/>
        </p:nvSpPr>
        <p:spPr>
          <a:xfrm>
            <a:off x="188843" y="525705"/>
            <a:ext cx="6885725" cy="5806590"/>
          </a:xfrm>
          <a:prstGeom prst="rect">
            <a:avLst/>
          </a:prstGeom>
          <a:noFill/>
        </p:spPr>
        <p:txBody>
          <a:bodyPr wrap="square" rtlCol="0">
            <a:spAutoFit/>
          </a:bodyPr>
          <a:lstStyle/>
          <a:p>
            <a:pPr>
              <a:lnSpc>
                <a:spcPct val="107000"/>
              </a:lnSpc>
              <a:spcAft>
                <a:spcPts val="800"/>
              </a:spcAft>
            </a:pPr>
            <a:r>
              <a:rPr lang="en-US" sz="2200" kern="100" dirty="0">
                <a:effectLst/>
                <a:latin typeface="Berlin Sans FB" panose="020E0602020502020306" pitchFamily="34" charset="0"/>
                <a:ea typeface="Aptos" panose="020B0004020202020204" pitchFamily="34" charset="0"/>
                <a:cs typeface="Times New Roman" panose="02020603050405020304" pitchFamily="18" charset="0"/>
              </a:rPr>
              <a:t>We honor the courage of those who came before us, who sought to declare that regardless of any differences among peoples that we all share basic human rights. </a:t>
            </a:r>
          </a:p>
          <a:p>
            <a:pPr>
              <a:lnSpc>
                <a:spcPct val="107000"/>
              </a:lnSpc>
              <a:spcAft>
                <a:spcPts val="800"/>
              </a:spcAft>
            </a:pPr>
            <a:r>
              <a:rPr lang="es-ES" sz="2200" kern="100" dirty="0">
                <a:solidFill>
                  <a:srgbClr val="C00000"/>
                </a:solidFill>
                <a:effectLst/>
                <a:latin typeface="Berlin Sans FB" panose="020E0602020502020306" pitchFamily="34" charset="0"/>
                <a:ea typeface="Aptos" panose="020B0004020202020204" pitchFamily="34" charset="0"/>
                <a:cs typeface="Times New Roman" panose="02020603050405020304" pitchFamily="18" charset="0"/>
              </a:rPr>
              <a:t>Honramos la valentía de quienes nos precedieron, que trataron de declarar que, independientemente de las diferencias entre los pueblos, todos compartimos los derechos humanos básicos.</a:t>
            </a:r>
            <a:endParaRPr lang="en-US" sz="2200" kern="100" dirty="0">
              <a:solidFill>
                <a:srgbClr val="C00000"/>
              </a:solidFill>
              <a:effectLst/>
              <a:latin typeface="Berlin Sans FB" panose="020E0602020502020306" pitchFamily="34" charset="0"/>
              <a:ea typeface="Aptos" panose="020B0004020202020204" pitchFamily="34" charset="0"/>
              <a:cs typeface="Times New Roman" panose="02020603050405020304" pitchFamily="18" charset="0"/>
            </a:endParaRPr>
          </a:p>
          <a:p>
            <a:pPr>
              <a:lnSpc>
                <a:spcPct val="107000"/>
              </a:lnSpc>
              <a:spcAft>
                <a:spcPts val="800"/>
              </a:spcAft>
            </a:pP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Honramos a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coragem</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daqueles</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que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vieram</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antes de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nós</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que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procuraram</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declarar que,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independentemente</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de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quaisquer</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diferenças</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entre os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povos</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todos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partilhamos</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os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direitos</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humanos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fundamentais</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a:t>
            </a:r>
            <a:endParaRPr lang="en-U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endParaRPr>
          </a:p>
          <a:p>
            <a:pPr>
              <a:lnSpc>
                <a:spcPct val="107000"/>
              </a:lnSpc>
              <a:spcAft>
                <a:spcPts val="800"/>
              </a:spcAft>
            </a:pP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Nous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rendons</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hommage</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au</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courage</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de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ceux</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qui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nous</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ont</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précédés</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et qui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ont</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cherché à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déclarer</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qu'en</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dépit</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des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différences</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entre les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peuples</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nous</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partageons</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tous</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les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droits</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fondamentaux</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de </a:t>
            </a:r>
            <a:r>
              <a:rPr lang="es-E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l'homme</a:t>
            </a:r>
            <a:r>
              <a:rPr lang="es-E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a:t>
            </a:r>
            <a:endParaRPr lang="en-U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213540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ECC21-55AA-2DF1-1482-4D24EC3C717C}"/>
            </a:ext>
          </a:extLst>
        </p:cNvPr>
        <p:cNvGrpSpPr/>
        <p:nvPr/>
      </p:nvGrpSpPr>
      <p:grpSpPr>
        <a:xfrm>
          <a:off x="0" y="0"/>
          <a:ext cx="0" cy="0"/>
          <a:chOff x="0" y="0"/>
          <a:chExt cx="0" cy="0"/>
        </a:xfrm>
      </p:grpSpPr>
      <p:pic>
        <p:nvPicPr>
          <p:cNvPr id="6" name="Content Placeholder 5" descr="A group of children standing in front of a tent&#10;&#10;Description automatically generated">
            <a:extLst>
              <a:ext uri="{FF2B5EF4-FFF2-40B4-BE49-F238E27FC236}">
                <a16:creationId xmlns:a16="http://schemas.microsoft.com/office/drawing/2014/main" id="{C9851ADE-E538-B9AC-A0DB-97C366191EDE}"/>
              </a:ext>
            </a:extLst>
          </p:cNvPr>
          <p:cNvPicPr>
            <a:picLocks noChangeAspect="1"/>
          </p:cNvPicPr>
          <p:nvPr/>
        </p:nvPicPr>
        <p:blipFill>
          <a:blip r:embed="rId2">
            <a:extLst>
              <a:ext uri="{28A0092B-C50C-407E-A947-70E740481C1C}">
                <a14:useLocalDpi xmlns:a14="http://schemas.microsoft.com/office/drawing/2010/main" val="0"/>
              </a:ext>
            </a:extLst>
          </a:blip>
          <a:srcRect l="1596" r="13863"/>
          <a:stretch/>
        </p:blipFill>
        <p:spPr>
          <a:xfrm>
            <a:off x="487134" y="371837"/>
            <a:ext cx="3456272" cy="2720552"/>
          </a:xfrm>
          <a:prstGeom prst="rect">
            <a:avLst/>
          </a:prstGeom>
        </p:spPr>
      </p:pic>
      <p:sp>
        <p:nvSpPr>
          <p:cNvPr id="7" name="Content Placeholder 9">
            <a:extLst>
              <a:ext uri="{FF2B5EF4-FFF2-40B4-BE49-F238E27FC236}">
                <a16:creationId xmlns:a16="http://schemas.microsoft.com/office/drawing/2014/main" id="{6AE19207-04F8-3A4A-B226-D52A91A62D05}"/>
              </a:ext>
            </a:extLst>
          </p:cNvPr>
          <p:cNvSpPr>
            <a:spLocks noGrp="1"/>
          </p:cNvSpPr>
          <p:nvPr>
            <p:ph idx="1"/>
          </p:nvPr>
        </p:nvSpPr>
        <p:spPr>
          <a:xfrm>
            <a:off x="4274288" y="302725"/>
            <a:ext cx="7644809" cy="3291080"/>
          </a:xfrm>
        </p:spPr>
        <p:txBody>
          <a:bodyPr anchor="t">
            <a:normAutofit/>
          </a:bodyPr>
          <a:lstStyle/>
          <a:p>
            <a:pPr marL="0" indent="0">
              <a:buNone/>
            </a:pPr>
            <a:r>
              <a:rPr lang="en-US" sz="2400" b="0" i="0" dirty="0">
                <a:solidFill>
                  <a:srgbClr val="000000"/>
                </a:solidFill>
                <a:effectLst/>
                <a:latin typeface="Berlin Sans FB" panose="020E0602020502020306" pitchFamily="34" charset="0"/>
              </a:rPr>
              <a:t>What does the Lord require of you but to do justice and to love kindness and to walk humbly with your God? </a:t>
            </a:r>
            <a:br>
              <a:rPr lang="en-US" sz="2400" b="0" i="0" dirty="0">
                <a:solidFill>
                  <a:srgbClr val="000000"/>
                </a:solidFill>
                <a:effectLst/>
                <a:latin typeface="Berlin Sans FB" panose="020E0602020502020306" pitchFamily="34" charset="0"/>
              </a:rPr>
            </a:br>
            <a:r>
              <a:rPr lang="en-US" sz="2400" dirty="0">
                <a:solidFill>
                  <a:srgbClr val="000000"/>
                </a:solidFill>
                <a:latin typeface="Berlin Sans FB" panose="020E0602020502020306" pitchFamily="34" charset="0"/>
              </a:rPr>
              <a:t>Micah 6:8   </a:t>
            </a:r>
          </a:p>
          <a:p>
            <a:pPr marL="0" indent="0">
              <a:buNone/>
            </a:pPr>
            <a:endParaRPr lang="en-US" sz="2400" dirty="0">
              <a:solidFill>
                <a:srgbClr val="000000"/>
              </a:solidFill>
              <a:latin typeface="Berlin Sans FB" panose="020E0602020502020306" pitchFamily="34" charset="0"/>
            </a:endParaRPr>
          </a:p>
          <a:p>
            <a:pPr marL="0" indent="0">
              <a:buNone/>
            </a:pPr>
            <a:r>
              <a:rPr lang="es-ES" sz="2400" dirty="0">
                <a:solidFill>
                  <a:srgbClr val="C00000"/>
                </a:solidFill>
                <a:latin typeface="Berlin Sans FB" panose="020E0602020502020306" pitchFamily="34" charset="0"/>
              </a:rPr>
              <a:t>¿Qué pide el Señor de ti sino que hagas justicia, ames la bondad y camines humildemente con tu Dios?</a:t>
            </a:r>
            <a:br>
              <a:rPr lang="es-ES" sz="2400" dirty="0">
                <a:solidFill>
                  <a:srgbClr val="C00000"/>
                </a:solidFill>
                <a:latin typeface="Berlin Sans FB" panose="020E0602020502020306" pitchFamily="34" charset="0"/>
              </a:rPr>
            </a:br>
            <a:r>
              <a:rPr lang="es-ES" sz="2400" dirty="0">
                <a:solidFill>
                  <a:srgbClr val="C00000"/>
                </a:solidFill>
                <a:latin typeface="Berlin Sans FB" panose="020E0602020502020306" pitchFamily="34" charset="0"/>
              </a:rPr>
              <a:t>Miqueas 6:8</a:t>
            </a:r>
            <a:endParaRPr lang="pt-BR" sz="2400" dirty="0">
              <a:solidFill>
                <a:srgbClr val="C00000"/>
              </a:solidFill>
              <a:latin typeface="Berlin Sans FB" panose="020E0602020502020306" pitchFamily="34" charset="0"/>
            </a:endParaRPr>
          </a:p>
          <a:p>
            <a:pPr marL="0" indent="0">
              <a:buNone/>
            </a:pPr>
            <a:endParaRPr lang="en-US" sz="2400" dirty="0">
              <a:latin typeface="Berlin Sans FB" panose="020E0602020502020306" pitchFamily="34" charset="0"/>
            </a:endParaRPr>
          </a:p>
        </p:txBody>
      </p:sp>
      <p:sp>
        <p:nvSpPr>
          <p:cNvPr id="15" name="Content Placeholder 9">
            <a:extLst>
              <a:ext uri="{FF2B5EF4-FFF2-40B4-BE49-F238E27FC236}">
                <a16:creationId xmlns:a16="http://schemas.microsoft.com/office/drawing/2014/main" id="{AA3EBE51-4E6B-944E-88E2-B90BFA0DC824}"/>
              </a:ext>
            </a:extLst>
          </p:cNvPr>
          <p:cNvSpPr txBox="1">
            <a:spLocks/>
          </p:cNvSpPr>
          <p:nvPr/>
        </p:nvSpPr>
        <p:spPr>
          <a:xfrm>
            <a:off x="598967" y="3765611"/>
            <a:ext cx="10958623" cy="504309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BR" sz="2400" dirty="0">
                <a:solidFill>
                  <a:schemeClr val="accent6">
                    <a:lumMod val="50000"/>
                  </a:schemeClr>
                </a:solidFill>
                <a:latin typeface="Berlin Sans FB" panose="020E0602020502020306" pitchFamily="34" charset="0"/>
              </a:rPr>
              <a:t>O que é que o Senhor exige de si, senão que pratique a justiça, ame a bondade e ande humildemente com o seu Deus?</a:t>
            </a:r>
            <a:br>
              <a:rPr lang="pt-BR" sz="2400" dirty="0">
                <a:solidFill>
                  <a:schemeClr val="accent6">
                    <a:lumMod val="50000"/>
                  </a:schemeClr>
                </a:solidFill>
                <a:latin typeface="Berlin Sans FB" panose="020E0602020502020306" pitchFamily="34" charset="0"/>
              </a:rPr>
            </a:br>
            <a:r>
              <a:rPr lang="pt-BR" sz="2400" dirty="0">
                <a:solidFill>
                  <a:schemeClr val="accent6">
                    <a:lumMod val="50000"/>
                  </a:schemeClr>
                </a:solidFill>
                <a:latin typeface="Berlin Sans FB" panose="020E0602020502020306" pitchFamily="34" charset="0"/>
              </a:rPr>
              <a:t>Miquéias 6:8</a:t>
            </a:r>
          </a:p>
          <a:p>
            <a:pPr marL="0" indent="0">
              <a:buFont typeface="Arial" panose="020B0604020202020204" pitchFamily="34" charset="0"/>
              <a:buNone/>
            </a:pPr>
            <a:endParaRPr lang="pt-BR" sz="2400" dirty="0">
              <a:solidFill>
                <a:schemeClr val="tx2">
                  <a:lumMod val="90000"/>
                  <a:lumOff val="10000"/>
                </a:schemeClr>
              </a:solidFill>
              <a:latin typeface="Berlin Sans FB" panose="020E0602020502020306" pitchFamily="34" charset="0"/>
            </a:endParaRPr>
          </a:p>
          <a:p>
            <a:pPr marL="0" indent="0">
              <a:buFont typeface="Arial" panose="020B0604020202020204" pitchFamily="34" charset="0"/>
              <a:buNone/>
            </a:pPr>
            <a:r>
              <a:rPr lang="fr-FR" sz="2400" dirty="0">
                <a:solidFill>
                  <a:schemeClr val="tx2">
                    <a:lumMod val="90000"/>
                    <a:lumOff val="10000"/>
                  </a:schemeClr>
                </a:solidFill>
                <a:latin typeface="Berlin Sans FB" panose="020E0602020502020306" pitchFamily="34" charset="0"/>
              </a:rPr>
              <a:t>Que vous demande le Seigneur, sinon de pratiquer la justice, d'aimer la bonté et de marcher humblement avec votre Dieu ?</a:t>
            </a:r>
            <a:br>
              <a:rPr lang="fr-FR" sz="2400" dirty="0">
                <a:solidFill>
                  <a:schemeClr val="tx2">
                    <a:lumMod val="90000"/>
                    <a:lumOff val="10000"/>
                  </a:schemeClr>
                </a:solidFill>
                <a:latin typeface="Berlin Sans FB" panose="020E0602020502020306" pitchFamily="34" charset="0"/>
              </a:rPr>
            </a:br>
            <a:r>
              <a:rPr lang="fr-FR" sz="2400" dirty="0">
                <a:solidFill>
                  <a:schemeClr val="tx2">
                    <a:lumMod val="90000"/>
                    <a:lumOff val="10000"/>
                  </a:schemeClr>
                </a:solidFill>
                <a:latin typeface="Berlin Sans FB" panose="020E0602020502020306" pitchFamily="34" charset="0"/>
              </a:rPr>
              <a:t>Michée 6:8</a:t>
            </a:r>
            <a:endParaRPr lang="pt-BR" sz="2400" dirty="0">
              <a:solidFill>
                <a:schemeClr val="tx2">
                  <a:lumMod val="90000"/>
                  <a:lumOff val="10000"/>
                </a:schemeClr>
              </a:solidFill>
              <a:latin typeface="Berlin Sans FB" panose="020E0602020502020306" pitchFamily="34" charset="0"/>
            </a:endParaRPr>
          </a:p>
          <a:p>
            <a:pPr marL="0" indent="0">
              <a:buFont typeface="Arial" panose="020B0604020202020204" pitchFamily="34" charset="0"/>
              <a:buNone/>
            </a:pPr>
            <a:endParaRPr lang="en-US" sz="2400" dirty="0">
              <a:latin typeface="Berlin Sans FB" panose="020E0602020502020306" pitchFamily="34" charset="0"/>
            </a:endParaRPr>
          </a:p>
        </p:txBody>
      </p:sp>
    </p:spTree>
    <p:extLst>
      <p:ext uri="{BB962C8B-B14F-4D97-AF65-F5344CB8AC3E}">
        <p14:creationId xmlns:p14="http://schemas.microsoft.com/office/powerpoint/2010/main" val="4161170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02C5DA3-72BB-F585-FFE7-E02AB77B6F26}"/>
              </a:ext>
            </a:extLst>
          </p:cNvPr>
          <p:cNvSpPr txBox="1"/>
          <p:nvPr/>
        </p:nvSpPr>
        <p:spPr>
          <a:xfrm>
            <a:off x="268583" y="251618"/>
            <a:ext cx="11608905" cy="2903359"/>
          </a:xfrm>
          <a:prstGeom prst="rect">
            <a:avLst/>
          </a:prstGeom>
          <a:noFill/>
        </p:spPr>
        <p:txBody>
          <a:bodyPr wrap="square">
            <a:spAutoFit/>
          </a:bodyPr>
          <a:lstStyle/>
          <a:p>
            <a:pPr marL="342900" lvl="0" indent="-342900">
              <a:spcAft>
                <a:spcPts val="800"/>
              </a:spcAft>
              <a:buFont typeface="Wingdings" panose="05000000000000000000" pitchFamily="2" charset="2"/>
              <a:buChar char=""/>
              <a:tabLst>
                <a:tab pos="457200" algn="l"/>
              </a:tabLst>
            </a:pPr>
            <a:r>
              <a:rPr lang="en-US" sz="2200" kern="100" dirty="0">
                <a:effectLst/>
                <a:latin typeface="Berlin Sans FB" panose="020E0602020502020306" pitchFamily="34" charset="0"/>
                <a:ea typeface="Aptos" panose="020B0004020202020204" pitchFamily="34" charset="0"/>
                <a:cs typeface="Times New Roman" panose="02020603050405020304" pitchFamily="18" charset="0"/>
              </a:rPr>
              <a:t>For those who have been displaced from their home, we ask for provision of food, medicine and a safe place of refuge.</a:t>
            </a:r>
          </a:p>
          <a:p>
            <a:pPr marL="342900" lvl="0" indent="-342900">
              <a:buFont typeface="Wingdings" panose="05000000000000000000" pitchFamily="2" charset="2"/>
              <a:buChar char=""/>
              <a:tabLst>
                <a:tab pos="457200" algn="l"/>
              </a:tabLst>
            </a:pPr>
            <a:r>
              <a:rPr lang="es-ES" sz="2200" dirty="0">
                <a:solidFill>
                  <a:srgbClr val="C00000"/>
                </a:solidFill>
                <a:effectLst/>
                <a:latin typeface="Berlin Sans FB" panose="020E0602020502020306" pitchFamily="34" charset="0"/>
                <a:ea typeface="Times New Roman" panose="02020603050405020304" pitchFamily="18" charset="0"/>
              </a:rPr>
              <a:t>Para aquellos que han sido desplazados de su hogar, pedimos que se les proporcionen alimentos, medicinas y un lugar seguro donde refugiarse.</a:t>
            </a:r>
            <a:endParaRPr lang="en-US" sz="2200" dirty="0">
              <a:solidFill>
                <a:srgbClr val="C00000"/>
              </a:solidFill>
              <a:effectLst/>
              <a:latin typeface="Berlin Sans FB" panose="020E0602020502020306" pitchFamily="34" charset="0"/>
              <a:ea typeface="Times New Roman" panose="02020603050405020304" pitchFamily="18" charset="0"/>
            </a:endParaRPr>
          </a:p>
          <a:p>
            <a:pPr marL="342900" lvl="0" indent="-342900">
              <a:buFont typeface="Wingdings" panose="05000000000000000000" pitchFamily="2" charset="2"/>
              <a:buChar char=""/>
              <a:tabLst>
                <a:tab pos="457200" algn="l"/>
              </a:tabLst>
            </a:pPr>
            <a:r>
              <a:rPr lang="es-ES" sz="2200" dirty="0">
                <a:solidFill>
                  <a:schemeClr val="accent6">
                    <a:lumMod val="50000"/>
                  </a:schemeClr>
                </a:solidFill>
                <a:effectLst/>
                <a:latin typeface="Berlin Sans FB" panose="020E0602020502020306" pitchFamily="34" charset="0"/>
                <a:ea typeface="Times New Roman" panose="02020603050405020304" pitchFamily="18" charset="0"/>
              </a:rPr>
              <a:t>Para os que </a:t>
            </a:r>
            <a:r>
              <a:rPr lang="es-ES" sz="2200" dirty="0" err="1">
                <a:solidFill>
                  <a:schemeClr val="accent6">
                    <a:lumMod val="50000"/>
                  </a:schemeClr>
                </a:solidFill>
                <a:effectLst/>
                <a:latin typeface="Berlin Sans FB" panose="020E0602020502020306" pitchFamily="34" charset="0"/>
                <a:ea typeface="Times New Roman" panose="02020603050405020304" pitchFamily="18" charset="0"/>
              </a:rPr>
              <a:t>foram</a:t>
            </a:r>
            <a:r>
              <a:rPr lang="es-ES" sz="2200" dirty="0">
                <a:solidFill>
                  <a:schemeClr val="accent6">
                    <a:lumMod val="50000"/>
                  </a:schemeClr>
                </a:solidFill>
                <a:effectLst/>
                <a:latin typeface="Berlin Sans FB" panose="020E0602020502020306" pitchFamily="34" charset="0"/>
                <a:ea typeface="Times New Roman" panose="02020603050405020304" pitchFamily="18" charset="0"/>
              </a:rPr>
              <a:t> </a:t>
            </a:r>
            <a:r>
              <a:rPr lang="es-ES" sz="2200" dirty="0" err="1">
                <a:solidFill>
                  <a:schemeClr val="accent6">
                    <a:lumMod val="50000"/>
                  </a:schemeClr>
                </a:solidFill>
                <a:effectLst/>
                <a:latin typeface="Berlin Sans FB" panose="020E0602020502020306" pitchFamily="34" charset="0"/>
                <a:ea typeface="Times New Roman" panose="02020603050405020304" pitchFamily="18" charset="0"/>
              </a:rPr>
              <a:t>deslocados</a:t>
            </a:r>
            <a:r>
              <a:rPr lang="es-ES" sz="2200" dirty="0">
                <a:solidFill>
                  <a:schemeClr val="accent6">
                    <a:lumMod val="50000"/>
                  </a:schemeClr>
                </a:solidFill>
                <a:effectLst/>
                <a:latin typeface="Berlin Sans FB" panose="020E0602020502020306" pitchFamily="34" charset="0"/>
                <a:ea typeface="Times New Roman" panose="02020603050405020304" pitchFamily="18" charset="0"/>
              </a:rPr>
              <a:t> das </a:t>
            </a:r>
            <a:r>
              <a:rPr lang="es-ES" sz="2200" dirty="0" err="1">
                <a:solidFill>
                  <a:schemeClr val="accent6">
                    <a:lumMod val="50000"/>
                  </a:schemeClr>
                </a:solidFill>
                <a:effectLst/>
                <a:latin typeface="Berlin Sans FB" panose="020E0602020502020306" pitchFamily="34" charset="0"/>
                <a:ea typeface="Times New Roman" panose="02020603050405020304" pitchFamily="18" charset="0"/>
              </a:rPr>
              <a:t>suas</a:t>
            </a:r>
            <a:r>
              <a:rPr lang="es-ES" sz="2200" dirty="0">
                <a:solidFill>
                  <a:schemeClr val="accent6">
                    <a:lumMod val="50000"/>
                  </a:schemeClr>
                </a:solidFill>
                <a:effectLst/>
                <a:latin typeface="Berlin Sans FB" panose="020E0602020502020306" pitchFamily="34" charset="0"/>
                <a:ea typeface="Times New Roman" panose="02020603050405020304" pitchFamily="18" charset="0"/>
              </a:rPr>
              <a:t> casas, pedimos que </a:t>
            </a:r>
            <a:r>
              <a:rPr lang="es-ES" sz="2200" dirty="0" err="1">
                <a:solidFill>
                  <a:schemeClr val="accent6">
                    <a:lumMod val="50000"/>
                  </a:schemeClr>
                </a:solidFill>
                <a:effectLst/>
                <a:latin typeface="Berlin Sans FB" panose="020E0602020502020306" pitchFamily="34" charset="0"/>
                <a:ea typeface="Times New Roman" panose="02020603050405020304" pitchFamily="18" charset="0"/>
              </a:rPr>
              <a:t>lhes</a:t>
            </a:r>
            <a:r>
              <a:rPr lang="es-ES" sz="2200" dirty="0">
                <a:solidFill>
                  <a:schemeClr val="accent6">
                    <a:lumMod val="50000"/>
                  </a:schemeClr>
                </a:solidFill>
                <a:effectLst/>
                <a:latin typeface="Berlin Sans FB" panose="020E0602020502020306" pitchFamily="34" charset="0"/>
                <a:ea typeface="Times New Roman" panose="02020603050405020304" pitchFamily="18" charset="0"/>
              </a:rPr>
              <a:t> </a:t>
            </a:r>
            <a:r>
              <a:rPr lang="es-ES" sz="2200" dirty="0" err="1">
                <a:solidFill>
                  <a:schemeClr val="accent6">
                    <a:lumMod val="50000"/>
                  </a:schemeClr>
                </a:solidFill>
                <a:effectLst/>
                <a:latin typeface="Berlin Sans FB" panose="020E0602020502020306" pitchFamily="34" charset="0"/>
                <a:ea typeface="Times New Roman" panose="02020603050405020304" pitchFamily="18" charset="0"/>
              </a:rPr>
              <a:t>sejam</a:t>
            </a:r>
            <a:r>
              <a:rPr lang="es-ES" sz="2200" dirty="0">
                <a:solidFill>
                  <a:schemeClr val="accent6">
                    <a:lumMod val="50000"/>
                  </a:schemeClr>
                </a:solidFill>
                <a:effectLst/>
                <a:latin typeface="Berlin Sans FB" panose="020E0602020502020306" pitchFamily="34" charset="0"/>
                <a:ea typeface="Times New Roman" panose="02020603050405020304" pitchFamily="18" charset="0"/>
              </a:rPr>
              <a:t> fornecidos alimentos, medicamentos e </a:t>
            </a:r>
            <a:r>
              <a:rPr lang="es-ES" sz="2200" dirty="0" err="1">
                <a:solidFill>
                  <a:schemeClr val="accent6">
                    <a:lumMod val="50000"/>
                  </a:schemeClr>
                </a:solidFill>
                <a:effectLst/>
                <a:latin typeface="Berlin Sans FB" panose="020E0602020502020306" pitchFamily="34" charset="0"/>
                <a:ea typeface="Times New Roman" panose="02020603050405020304" pitchFamily="18" charset="0"/>
              </a:rPr>
              <a:t>um</a:t>
            </a:r>
            <a:r>
              <a:rPr lang="es-ES" sz="2200" dirty="0">
                <a:solidFill>
                  <a:schemeClr val="accent6">
                    <a:lumMod val="50000"/>
                  </a:schemeClr>
                </a:solidFill>
                <a:effectLst/>
                <a:latin typeface="Berlin Sans FB" panose="020E0602020502020306" pitchFamily="34" charset="0"/>
                <a:ea typeface="Times New Roman" panose="02020603050405020304" pitchFamily="18" charset="0"/>
              </a:rPr>
              <a:t> local de </a:t>
            </a:r>
            <a:r>
              <a:rPr lang="es-ES" sz="2200" dirty="0" err="1">
                <a:solidFill>
                  <a:schemeClr val="accent6">
                    <a:lumMod val="50000"/>
                  </a:schemeClr>
                </a:solidFill>
                <a:effectLst/>
                <a:latin typeface="Berlin Sans FB" panose="020E0602020502020306" pitchFamily="34" charset="0"/>
                <a:ea typeface="Times New Roman" panose="02020603050405020304" pitchFamily="18" charset="0"/>
              </a:rPr>
              <a:t>refúgio</a:t>
            </a:r>
            <a:r>
              <a:rPr lang="es-ES" sz="2200" dirty="0">
                <a:solidFill>
                  <a:schemeClr val="accent6">
                    <a:lumMod val="50000"/>
                  </a:schemeClr>
                </a:solidFill>
                <a:effectLst/>
                <a:latin typeface="Berlin Sans FB" panose="020E0602020502020306" pitchFamily="34" charset="0"/>
                <a:ea typeface="Times New Roman" panose="02020603050405020304" pitchFamily="18" charset="0"/>
              </a:rPr>
              <a:t> seguro.</a:t>
            </a:r>
            <a:endParaRPr lang="en-US" sz="2200" dirty="0">
              <a:solidFill>
                <a:schemeClr val="accent6">
                  <a:lumMod val="50000"/>
                </a:schemeClr>
              </a:solidFill>
              <a:effectLst/>
              <a:latin typeface="Berlin Sans FB" panose="020E0602020502020306" pitchFamily="34" charset="0"/>
              <a:ea typeface="Times New Roman" panose="02020603050405020304" pitchFamily="18" charset="0"/>
            </a:endParaRPr>
          </a:p>
          <a:p>
            <a:pPr marL="342900" lvl="0" indent="-342900">
              <a:buFont typeface="Wingdings" panose="05000000000000000000" pitchFamily="2" charset="2"/>
              <a:buChar char=""/>
              <a:tabLst>
                <a:tab pos="457200" algn="l"/>
              </a:tabLst>
            </a:pPr>
            <a:r>
              <a:rPr lang="es-ES" sz="2200" dirty="0" err="1">
                <a:solidFill>
                  <a:schemeClr val="tx2">
                    <a:lumMod val="90000"/>
                    <a:lumOff val="10000"/>
                  </a:schemeClr>
                </a:solidFill>
                <a:effectLst/>
                <a:latin typeface="Berlin Sans FB" panose="020E0602020502020306" pitchFamily="34" charset="0"/>
                <a:ea typeface="Times New Roman" panose="02020603050405020304" pitchFamily="18" charset="0"/>
              </a:rPr>
              <a:t>Pour</a:t>
            </a:r>
            <a:r>
              <a:rPr lang="es-ES" sz="2200" dirty="0">
                <a:solidFill>
                  <a:schemeClr val="tx2">
                    <a:lumMod val="90000"/>
                    <a:lumOff val="10000"/>
                  </a:schemeClr>
                </a:solidFill>
                <a:effectLst/>
                <a:latin typeface="Berlin Sans FB" panose="020E0602020502020306" pitchFamily="34" charset="0"/>
                <a:ea typeface="Times New Roman" panose="02020603050405020304" pitchFamily="18" charset="0"/>
              </a:rPr>
              <a:t> </a:t>
            </a:r>
            <a:r>
              <a:rPr lang="es-ES" sz="2200" dirty="0" err="1">
                <a:solidFill>
                  <a:schemeClr val="tx2">
                    <a:lumMod val="90000"/>
                    <a:lumOff val="10000"/>
                  </a:schemeClr>
                </a:solidFill>
                <a:effectLst/>
                <a:latin typeface="Berlin Sans FB" panose="020E0602020502020306" pitchFamily="34" charset="0"/>
                <a:ea typeface="Times New Roman" panose="02020603050405020304" pitchFamily="18" charset="0"/>
              </a:rPr>
              <a:t>ceux</a:t>
            </a:r>
            <a:r>
              <a:rPr lang="es-ES" sz="2200" dirty="0">
                <a:solidFill>
                  <a:schemeClr val="tx2">
                    <a:lumMod val="90000"/>
                    <a:lumOff val="10000"/>
                  </a:schemeClr>
                </a:solidFill>
                <a:effectLst/>
                <a:latin typeface="Berlin Sans FB" panose="020E0602020502020306" pitchFamily="34" charset="0"/>
                <a:ea typeface="Times New Roman" panose="02020603050405020304" pitchFamily="18" charset="0"/>
              </a:rPr>
              <a:t> qui </a:t>
            </a:r>
            <a:r>
              <a:rPr lang="es-ES" sz="2200" dirty="0" err="1">
                <a:solidFill>
                  <a:schemeClr val="tx2">
                    <a:lumMod val="90000"/>
                    <a:lumOff val="10000"/>
                  </a:schemeClr>
                </a:solidFill>
                <a:effectLst/>
                <a:latin typeface="Berlin Sans FB" panose="020E0602020502020306" pitchFamily="34" charset="0"/>
                <a:ea typeface="Times New Roman" panose="02020603050405020304" pitchFamily="18" charset="0"/>
              </a:rPr>
              <a:t>ont</a:t>
            </a:r>
            <a:r>
              <a:rPr lang="es-ES" sz="2200" dirty="0">
                <a:solidFill>
                  <a:schemeClr val="tx2">
                    <a:lumMod val="90000"/>
                    <a:lumOff val="10000"/>
                  </a:schemeClr>
                </a:solidFill>
                <a:effectLst/>
                <a:latin typeface="Berlin Sans FB" panose="020E0602020502020306" pitchFamily="34" charset="0"/>
                <a:ea typeface="Times New Roman" panose="02020603050405020304" pitchFamily="18" charset="0"/>
              </a:rPr>
              <a:t> </a:t>
            </a:r>
            <a:r>
              <a:rPr lang="es-ES" sz="2200" dirty="0" err="1">
                <a:solidFill>
                  <a:schemeClr val="tx2">
                    <a:lumMod val="90000"/>
                    <a:lumOff val="10000"/>
                  </a:schemeClr>
                </a:solidFill>
                <a:effectLst/>
                <a:latin typeface="Berlin Sans FB" panose="020E0602020502020306" pitchFamily="34" charset="0"/>
                <a:ea typeface="Times New Roman" panose="02020603050405020304" pitchFamily="18" charset="0"/>
              </a:rPr>
              <a:t>été</a:t>
            </a:r>
            <a:r>
              <a:rPr lang="es-ES" sz="2200" dirty="0">
                <a:solidFill>
                  <a:schemeClr val="tx2">
                    <a:lumMod val="90000"/>
                    <a:lumOff val="10000"/>
                  </a:schemeClr>
                </a:solidFill>
                <a:effectLst/>
                <a:latin typeface="Berlin Sans FB" panose="020E0602020502020306" pitchFamily="34" charset="0"/>
                <a:ea typeface="Times New Roman" panose="02020603050405020304" pitchFamily="18" charset="0"/>
              </a:rPr>
              <a:t> </a:t>
            </a:r>
            <a:r>
              <a:rPr lang="es-ES" sz="2200" dirty="0" err="1">
                <a:solidFill>
                  <a:schemeClr val="tx2">
                    <a:lumMod val="90000"/>
                    <a:lumOff val="10000"/>
                  </a:schemeClr>
                </a:solidFill>
                <a:effectLst/>
                <a:latin typeface="Berlin Sans FB" panose="020E0602020502020306" pitchFamily="34" charset="0"/>
                <a:ea typeface="Times New Roman" panose="02020603050405020304" pitchFamily="18" charset="0"/>
              </a:rPr>
              <a:t>déplacés</a:t>
            </a:r>
            <a:r>
              <a:rPr lang="es-ES" sz="2200" dirty="0">
                <a:solidFill>
                  <a:schemeClr val="tx2">
                    <a:lumMod val="90000"/>
                    <a:lumOff val="10000"/>
                  </a:schemeClr>
                </a:solidFill>
                <a:effectLst/>
                <a:latin typeface="Berlin Sans FB" panose="020E0602020502020306" pitchFamily="34" charset="0"/>
                <a:ea typeface="Times New Roman" panose="02020603050405020304" pitchFamily="18" charset="0"/>
              </a:rPr>
              <a:t> de </a:t>
            </a:r>
            <a:r>
              <a:rPr lang="es-ES" sz="2200" dirty="0" err="1">
                <a:solidFill>
                  <a:schemeClr val="tx2">
                    <a:lumMod val="90000"/>
                    <a:lumOff val="10000"/>
                  </a:schemeClr>
                </a:solidFill>
                <a:effectLst/>
                <a:latin typeface="Berlin Sans FB" panose="020E0602020502020306" pitchFamily="34" charset="0"/>
                <a:ea typeface="Times New Roman" panose="02020603050405020304" pitchFamily="18" charset="0"/>
              </a:rPr>
              <a:t>leur</a:t>
            </a:r>
            <a:r>
              <a:rPr lang="es-ES" sz="2200" dirty="0">
                <a:solidFill>
                  <a:schemeClr val="tx2">
                    <a:lumMod val="90000"/>
                    <a:lumOff val="10000"/>
                  </a:schemeClr>
                </a:solidFill>
                <a:effectLst/>
                <a:latin typeface="Berlin Sans FB" panose="020E0602020502020306" pitchFamily="34" charset="0"/>
                <a:ea typeface="Times New Roman" panose="02020603050405020304" pitchFamily="18" charset="0"/>
              </a:rPr>
              <a:t> </a:t>
            </a:r>
            <a:r>
              <a:rPr lang="es-ES" sz="2200" dirty="0" err="1">
                <a:solidFill>
                  <a:schemeClr val="tx2">
                    <a:lumMod val="90000"/>
                    <a:lumOff val="10000"/>
                  </a:schemeClr>
                </a:solidFill>
                <a:effectLst/>
                <a:latin typeface="Berlin Sans FB" panose="020E0602020502020306" pitchFamily="34" charset="0"/>
                <a:ea typeface="Times New Roman" panose="02020603050405020304" pitchFamily="18" charset="0"/>
              </a:rPr>
              <a:t>maison</a:t>
            </a:r>
            <a:r>
              <a:rPr lang="es-ES" sz="2200" dirty="0">
                <a:solidFill>
                  <a:schemeClr val="tx2">
                    <a:lumMod val="90000"/>
                    <a:lumOff val="10000"/>
                  </a:schemeClr>
                </a:solidFill>
                <a:effectLst/>
                <a:latin typeface="Berlin Sans FB" panose="020E0602020502020306" pitchFamily="34" charset="0"/>
                <a:ea typeface="Times New Roman" panose="02020603050405020304" pitchFamily="18" charset="0"/>
              </a:rPr>
              <a:t>, </a:t>
            </a:r>
            <a:r>
              <a:rPr lang="es-ES" sz="2200" dirty="0" err="1">
                <a:solidFill>
                  <a:schemeClr val="tx2">
                    <a:lumMod val="90000"/>
                    <a:lumOff val="10000"/>
                  </a:schemeClr>
                </a:solidFill>
                <a:effectLst/>
                <a:latin typeface="Berlin Sans FB" panose="020E0602020502020306" pitchFamily="34" charset="0"/>
                <a:ea typeface="Times New Roman" panose="02020603050405020304" pitchFamily="18" charset="0"/>
              </a:rPr>
              <a:t>nous</a:t>
            </a:r>
            <a:r>
              <a:rPr lang="es-ES" sz="2200" dirty="0">
                <a:solidFill>
                  <a:schemeClr val="tx2">
                    <a:lumMod val="90000"/>
                    <a:lumOff val="10000"/>
                  </a:schemeClr>
                </a:solidFill>
                <a:effectLst/>
                <a:latin typeface="Berlin Sans FB" panose="020E0602020502020306" pitchFamily="34" charset="0"/>
                <a:ea typeface="Times New Roman" panose="02020603050405020304" pitchFamily="18" charset="0"/>
              </a:rPr>
              <a:t> </a:t>
            </a:r>
            <a:r>
              <a:rPr lang="es-ES" sz="2200" dirty="0" err="1">
                <a:solidFill>
                  <a:schemeClr val="tx2">
                    <a:lumMod val="90000"/>
                    <a:lumOff val="10000"/>
                  </a:schemeClr>
                </a:solidFill>
                <a:effectLst/>
                <a:latin typeface="Berlin Sans FB" panose="020E0602020502020306" pitchFamily="34" charset="0"/>
                <a:ea typeface="Times New Roman" panose="02020603050405020304" pitchFamily="18" charset="0"/>
              </a:rPr>
              <a:t>demandons</a:t>
            </a:r>
            <a:r>
              <a:rPr lang="es-ES" sz="2200" dirty="0">
                <a:solidFill>
                  <a:schemeClr val="tx2">
                    <a:lumMod val="90000"/>
                    <a:lumOff val="10000"/>
                  </a:schemeClr>
                </a:solidFill>
                <a:effectLst/>
                <a:latin typeface="Berlin Sans FB" panose="020E0602020502020306" pitchFamily="34" charset="0"/>
                <a:ea typeface="Times New Roman" panose="02020603050405020304" pitchFamily="18" charset="0"/>
              </a:rPr>
              <a:t> de la </a:t>
            </a:r>
            <a:r>
              <a:rPr lang="es-ES" sz="2200" dirty="0" err="1">
                <a:solidFill>
                  <a:schemeClr val="tx2">
                    <a:lumMod val="90000"/>
                    <a:lumOff val="10000"/>
                  </a:schemeClr>
                </a:solidFill>
                <a:effectLst/>
                <a:latin typeface="Berlin Sans FB" panose="020E0602020502020306" pitchFamily="34" charset="0"/>
                <a:ea typeface="Times New Roman" panose="02020603050405020304" pitchFamily="18" charset="0"/>
              </a:rPr>
              <a:t>nourriture</a:t>
            </a:r>
            <a:r>
              <a:rPr lang="es-ES" sz="2200" dirty="0">
                <a:solidFill>
                  <a:schemeClr val="tx2">
                    <a:lumMod val="90000"/>
                    <a:lumOff val="10000"/>
                  </a:schemeClr>
                </a:solidFill>
                <a:effectLst/>
                <a:latin typeface="Berlin Sans FB" panose="020E0602020502020306" pitchFamily="34" charset="0"/>
                <a:ea typeface="Times New Roman" panose="02020603050405020304" pitchFamily="18" charset="0"/>
              </a:rPr>
              <a:t>, des </a:t>
            </a:r>
            <a:r>
              <a:rPr lang="es-ES" sz="2200" dirty="0" err="1">
                <a:solidFill>
                  <a:schemeClr val="tx2">
                    <a:lumMod val="90000"/>
                    <a:lumOff val="10000"/>
                  </a:schemeClr>
                </a:solidFill>
                <a:effectLst/>
                <a:latin typeface="Berlin Sans FB" panose="020E0602020502020306" pitchFamily="34" charset="0"/>
                <a:ea typeface="Times New Roman" panose="02020603050405020304" pitchFamily="18" charset="0"/>
              </a:rPr>
              <a:t>médicaments</a:t>
            </a:r>
            <a:r>
              <a:rPr lang="es-ES" sz="2200" dirty="0">
                <a:solidFill>
                  <a:schemeClr val="tx2">
                    <a:lumMod val="90000"/>
                    <a:lumOff val="10000"/>
                  </a:schemeClr>
                </a:solidFill>
                <a:effectLst/>
                <a:latin typeface="Berlin Sans FB" panose="020E0602020502020306" pitchFamily="34" charset="0"/>
                <a:ea typeface="Times New Roman" panose="02020603050405020304" pitchFamily="18" charset="0"/>
              </a:rPr>
              <a:t> et un </a:t>
            </a:r>
            <a:r>
              <a:rPr lang="es-ES" sz="2200" dirty="0" err="1">
                <a:solidFill>
                  <a:schemeClr val="tx2">
                    <a:lumMod val="90000"/>
                    <a:lumOff val="10000"/>
                  </a:schemeClr>
                </a:solidFill>
                <a:effectLst/>
                <a:latin typeface="Berlin Sans FB" panose="020E0602020502020306" pitchFamily="34" charset="0"/>
                <a:ea typeface="Times New Roman" panose="02020603050405020304" pitchFamily="18" charset="0"/>
              </a:rPr>
              <a:t>lieu</a:t>
            </a:r>
            <a:r>
              <a:rPr lang="es-ES" sz="2200" dirty="0">
                <a:solidFill>
                  <a:schemeClr val="tx2">
                    <a:lumMod val="90000"/>
                    <a:lumOff val="10000"/>
                  </a:schemeClr>
                </a:solidFill>
                <a:effectLst/>
                <a:latin typeface="Berlin Sans FB" panose="020E0602020502020306" pitchFamily="34" charset="0"/>
                <a:ea typeface="Times New Roman" panose="02020603050405020304" pitchFamily="18" charset="0"/>
              </a:rPr>
              <a:t> de </a:t>
            </a:r>
            <a:r>
              <a:rPr lang="es-ES" sz="2200" dirty="0" err="1">
                <a:solidFill>
                  <a:schemeClr val="tx2">
                    <a:lumMod val="90000"/>
                    <a:lumOff val="10000"/>
                  </a:schemeClr>
                </a:solidFill>
                <a:effectLst/>
                <a:latin typeface="Berlin Sans FB" panose="020E0602020502020306" pitchFamily="34" charset="0"/>
                <a:ea typeface="Times New Roman" panose="02020603050405020304" pitchFamily="18" charset="0"/>
              </a:rPr>
              <a:t>refuge</a:t>
            </a:r>
            <a:r>
              <a:rPr lang="es-ES" sz="2200" dirty="0">
                <a:solidFill>
                  <a:schemeClr val="tx2">
                    <a:lumMod val="90000"/>
                    <a:lumOff val="10000"/>
                  </a:schemeClr>
                </a:solidFill>
                <a:effectLst/>
                <a:latin typeface="Berlin Sans FB" panose="020E0602020502020306" pitchFamily="34" charset="0"/>
                <a:ea typeface="Times New Roman" panose="02020603050405020304" pitchFamily="18" charset="0"/>
              </a:rPr>
              <a:t> </a:t>
            </a:r>
            <a:r>
              <a:rPr lang="es-ES" sz="2200" dirty="0" err="1">
                <a:solidFill>
                  <a:schemeClr val="tx2">
                    <a:lumMod val="90000"/>
                    <a:lumOff val="10000"/>
                  </a:schemeClr>
                </a:solidFill>
                <a:effectLst/>
                <a:latin typeface="Berlin Sans FB" panose="020E0602020502020306" pitchFamily="34" charset="0"/>
                <a:ea typeface="Times New Roman" panose="02020603050405020304" pitchFamily="18" charset="0"/>
              </a:rPr>
              <a:t>sûr</a:t>
            </a:r>
            <a:r>
              <a:rPr lang="es-ES" sz="2200" dirty="0">
                <a:solidFill>
                  <a:schemeClr val="tx2">
                    <a:lumMod val="90000"/>
                    <a:lumOff val="10000"/>
                  </a:schemeClr>
                </a:solidFill>
                <a:effectLst/>
                <a:latin typeface="Berlin Sans FB" panose="020E0602020502020306" pitchFamily="34" charset="0"/>
                <a:ea typeface="Times New Roman" panose="02020603050405020304" pitchFamily="18" charset="0"/>
              </a:rPr>
              <a:t>.</a:t>
            </a:r>
            <a:endParaRPr lang="en-US" sz="2200" dirty="0">
              <a:solidFill>
                <a:schemeClr val="tx2">
                  <a:lumMod val="90000"/>
                  <a:lumOff val="10000"/>
                </a:schemeClr>
              </a:solidFill>
              <a:effectLst/>
              <a:latin typeface="Berlin Sans FB" panose="020E0602020502020306" pitchFamily="34" charset="0"/>
              <a:ea typeface="Times New Roman" panose="02020603050405020304" pitchFamily="18" charset="0"/>
            </a:endParaRPr>
          </a:p>
        </p:txBody>
      </p:sp>
      <p:pic>
        <p:nvPicPr>
          <p:cNvPr id="13" name="Picture 12" descr="Colorful hands with text on them&#10;&#10;Description automatically generated">
            <a:extLst>
              <a:ext uri="{FF2B5EF4-FFF2-40B4-BE49-F238E27FC236}">
                <a16:creationId xmlns:a16="http://schemas.microsoft.com/office/drawing/2014/main" id="{88ED766A-7508-7C46-73ED-918BDC583E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828" y="3429000"/>
            <a:ext cx="10804417" cy="2806733"/>
          </a:xfrm>
          <a:prstGeom prst="rect">
            <a:avLst/>
          </a:prstGeom>
        </p:spPr>
      </p:pic>
    </p:spTree>
    <p:extLst>
      <p:ext uri="{BB962C8B-B14F-4D97-AF65-F5344CB8AC3E}">
        <p14:creationId xmlns:p14="http://schemas.microsoft.com/office/powerpoint/2010/main" val="4056403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4C881-8662-2102-F5B9-1F36957FC689}"/>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5DB702B4-8B72-A5E0-A890-C03F9FB12E6D}"/>
              </a:ext>
            </a:extLst>
          </p:cNvPr>
          <p:cNvSpPr txBox="1"/>
          <p:nvPr/>
        </p:nvSpPr>
        <p:spPr>
          <a:xfrm>
            <a:off x="291547" y="119270"/>
            <a:ext cx="11608905" cy="3270639"/>
          </a:xfrm>
          <a:prstGeom prst="rect">
            <a:avLst/>
          </a:prstGeom>
          <a:noFill/>
        </p:spPr>
        <p:txBody>
          <a:bodyPr wrap="square">
            <a:spAutoFit/>
          </a:bodyPr>
          <a:lstStyle/>
          <a:p>
            <a:pPr marL="342900" lvl="0" indent="-342900">
              <a:lnSpc>
                <a:spcPct val="107000"/>
              </a:lnSpc>
              <a:spcAft>
                <a:spcPts val="800"/>
              </a:spcAft>
              <a:buFont typeface="Wingdings" panose="05000000000000000000" pitchFamily="2" charset="2"/>
              <a:buChar char=""/>
              <a:tabLst>
                <a:tab pos="457200" algn="l"/>
              </a:tabLst>
            </a:pPr>
            <a:r>
              <a:rPr lang="en-US" sz="2200" kern="100" dirty="0">
                <a:effectLst/>
                <a:latin typeface="Berlin Sans FB" panose="020E0602020502020306" pitchFamily="34" charset="0"/>
                <a:ea typeface="Aptos" panose="020B0004020202020204" pitchFamily="34" charset="0"/>
                <a:cs typeface="Times New Roman" panose="02020603050405020304" pitchFamily="18" charset="0"/>
              </a:rPr>
              <a:t>For those who have been unjustly detained or imprisoned, we ask for their immediate and unconditional release.</a:t>
            </a:r>
          </a:p>
          <a:p>
            <a:pPr marL="342900" lvl="0" indent="-342900">
              <a:lnSpc>
                <a:spcPct val="107000"/>
              </a:lnSpc>
              <a:spcAft>
                <a:spcPts val="800"/>
              </a:spcAft>
              <a:buFont typeface="Wingdings" panose="05000000000000000000" pitchFamily="2" charset="2"/>
              <a:buChar char=""/>
              <a:tabLst>
                <a:tab pos="457200" algn="l"/>
              </a:tabLst>
            </a:pPr>
            <a:r>
              <a:rPr lang="es-ES" sz="2200" kern="100" dirty="0">
                <a:solidFill>
                  <a:srgbClr val="C00000"/>
                </a:solidFill>
                <a:effectLst/>
                <a:latin typeface="Berlin Sans FB" panose="020E0602020502020306" pitchFamily="34" charset="0"/>
                <a:ea typeface="Aptos" panose="020B0004020202020204" pitchFamily="34" charset="0"/>
                <a:cs typeface="Times New Roman" panose="02020603050405020304" pitchFamily="18" charset="0"/>
              </a:rPr>
              <a:t>Por los que han sido injustamente detenidos o encarcelados, pedimos su liberación inmediata e incondicional.</a:t>
            </a:r>
            <a:endParaRPr lang="en-US" sz="2200" kern="100" dirty="0">
              <a:solidFill>
                <a:srgbClr val="C00000"/>
              </a:solidFill>
              <a:effectLst/>
              <a:latin typeface="Berlin Sans FB" panose="020E0602020502020306"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Para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aqueles</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que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foram</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injustamente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detidos</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ou</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presos, pedimos a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sua</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libertação</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s-ES" sz="2200" kern="100" dirty="0" err="1">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imediata</a:t>
            </a:r>
            <a:r>
              <a:rPr lang="es-E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rPr>
              <a:t> e incondicional.</a:t>
            </a:r>
            <a:endParaRPr lang="en-US" sz="2200" kern="100" dirty="0">
              <a:solidFill>
                <a:schemeClr val="accent6">
                  <a:lumMod val="50000"/>
                </a:schemeClr>
              </a:solidFill>
              <a:effectLst/>
              <a:latin typeface="Berlin Sans FB" panose="020E0602020502020306"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n-U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Pour </a:t>
            </a:r>
            <a:r>
              <a:rPr lang="en-U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ceux</a:t>
            </a:r>
            <a:r>
              <a:rPr lang="en-U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qui </a:t>
            </a:r>
            <a:r>
              <a:rPr lang="en-U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ont</a:t>
            </a:r>
            <a:r>
              <a:rPr lang="en-U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n-U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été</a:t>
            </a:r>
            <a:r>
              <a:rPr lang="en-U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n-U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injustement</a:t>
            </a:r>
            <a:r>
              <a:rPr lang="en-U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n-U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détenus</a:t>
            </a:r>
            <a:r>
              <a:rPr lang="en-U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n-U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ou</a:t>
            </a:r>
            <a:r>
              <a:rPr lang="en-U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n-U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emprisonnés</a:t>
            </a:r>
            <a:r>
              <a:rPr lang="en-U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nous </a:t>
            </a:r>
            <a:r>
              <a:rPr lang="en-U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demandons</a:t>
            </a:r>
            <a:r>
              <a:rPr lang="en-U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n-U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leur</a:t>
            </a:r>
            <a:r>
              <a:rPr lang="en-U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n-U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libération</a:t>
            </a:r>
            <a:r>
              <a:rPr lang="en-U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a:t>
            </a:r>
            <a:r>
              <a:rPr lang="en-U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immédiate</a:t>
            </a:r>
            <a:r>
              <a:rPr lang="en-U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 et </a:t>
            </a:r>
            <a:r>
              <a:rPr lang="en-US" sz="2200" kern="100" dirty="0" err="1">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inconditionnelle</a:t>
            </a:r>
            <a:r>
              <a:rPr lang="en-US" sz="2200" kern="100" dirty="0">
                <a:solidFill>
                  <a:schemeClr val="tx2">
                    <a:lumMod val="90000"/>
                    <a:lumOff val="10000"/>
                  </a:schemeClr>
                </a:solidFill>
                <a:effectLst/>
                <a:latin typeface="Berlin Sans FB" panose="020E0602020502020306" pitchFamily="34" charset="0"/>
                <a:ea typeface="Aptos" panose="020B0004020202020204" pitchFamily="34" charset="0"/>
                <a:cs typeface="Times New Roman" panose="02020603050405020304" pitchFamily="18" charset="0"/>
              </a:rPr>
              <a:t>.</a:t>
            </a:r>
          </a:p>
        </p:txBody>
      </p:sp>
      <p:pic>
        <p:nvPicPr>
          <p:cNvPr id="13" name="Picture 12" descr="Colorful hands with text on them&#10;&#10;Description automatically generated">
            <a:extLst>
              <a:ext uri="{FF2B5EF4-FFF2-40B4-BE49-F238E27FC236}">
                <a16:creationId xmlns:a16="http://schemas.microsoft.com/office/drawing/2014/main" id="{83446A24-08B4-7BB8-8D19-0E4001F99B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828" y="3429000"/>
            <a:ext cx="10804417" cy="2806733"/>
          </a:xfrm>
          <a:prstGeom prst="rect">
            <a:avLst/>
          </a:prstGeom>
        </p:spPr>
      </p:pic>
    </p:spTree>
    <p:extLst>
      <p:ext uri="{BB962C8B-B14F-4D97-AF65-F5344CB8AC3E}">
        <p14:creationId xmlns:p14="http://schemas.microsoft.com/office/powerpoint/2010/main" val="11458157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9152</TotalTime>
  <Words>2379</Words>
  <Application>Microsoft Office PowerPoint</Application>
  <PresentationFormat>Widescreen</PresentationFormat>
  <Paragraphs>113</Paragraphs>
  <Slides>20</Slides>
  <Notes>10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Aptos</vt:lpstr>
      <vt:lpstr>Aptos Display</vt:lpstr>
      <vt:lpstr>Arial</vt:lpstr>
      <vt:lpstr>Berlin Sans FB</vt:lpstr>
      <vt:lpstr>system-ui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Barbara Bozak</dc:creator>
  <cp:lastModifiedBy>Kati Garrison</cp:lastModifiedBy>
  <cp:revision>29</cp:revision>
  <dcterms:created xsi:type="dcterms:W3CDTF">2024-12-04T17:12:03Z</dcterms:created>
  <dcterms:modified xsi:type="dcterms:W3CDTF">2024-12-12T15:22:29Z</dcterms:modified>
</cp:coreProperties>
</file>