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66" r:id="rId3"/>
    <p:sldId id="259" r:id="rId4"/>
    <p:sldId id="260" r:id="rId5"/>
    <p:sldId id="261" r:id="rId6"/>
    <p:sldId id="265" r:id="rId7"/>
    <p:sldId id="272" r:id="rId8"/>
    <p:sldId id="264" r:id="rId9"/>
    <p:sldId id="274" r:id="rId10"/>
    <p:sldId id="268" r:id="rId11"/>
    <p:sldId id="271" r:id="rId12"/>
    <p:sldId id="270" r:id="rId13"/>
    <p:sldId id="269"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E7E5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84532"/>
  </p:normalViewPr>
  <p:slideViewPr>
    <p:cSldViewPr snapToGrid="0">
      <p:cViewPr varScale="1">
        <p:scale>
          <a:sx n="56" d="100"/>
          <a:sy n="56" d="100"/>
        </p:scale>
        <p:origin x="5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 Garrison" userId="0d717f5c3fa5e832" providerId="LiveId" clId="{B6AC64E8-2E8C-49E5-B1C7-CAE97A9E9CDC}"/>
    <pc:docChg chg="modSld">
      <pc:chgData name="Kati Garrison" userId="0d717f5c3fa5e832" providerId="LiveId" clId="{B6AC64E8-2E8C-49E5-B1C7-CAE97A9E9CDC}" dt="2024-11-06T21:08:17.198" v="8" actId="20577"/>
      <pc:docMkLst>
        <pc:docMk/>
      </pc:docMkLst>
      <pc:sldChg chg="modSp mod">
        <pc:chgData name="Kati Garrison" userId="0d717f5c3fa5e832" providerId="LiveId" clId="{B6AC64E8-2E8C-49E5-B1C7-CAE97A9E9CDC}" dt="2024-11-06T21:07:01.124" v="4" actId="14100"/>
        <pc:sldMkLst>
          <pc:docMk/>
          <pc:sldMk cId="523978987" sldId="266"/>
        </pc:sldMkLst>
        <pc:spChg chg="mod">
          <ac:chgData name="Kati Garrison" userId="0d717f5c3fa5e832" providerId="LiveId" clId="{B6AC64E8-2E8C-49E5-B1C7-CAE97A9E9CDC}" dt="2024-11-06T21:07:01.124" v="4" actId="14100"/>
          <ac:spMkLst>
            <pc:docMk/>
            <pc:sldMk cId="523978987" sldId="266"/>
            <ac:spMk id="3" creationId="{FC614CEB-1E7D-5CC2-3F96-4E4D16587017}"/>
          </ac:spMkLst>
        </pc:spChg>
      </pc:sldChg>
      <pc:sldChg chg="modSp mod">
        <pc:chgData name="Kati Garrison" userId="0d717f5c3fa5e832" providerId="LiveId" clId="{B6AC64E8-2E8C-49E5-B1C7-CAE97A9E9CDC}" dt="2024-11-06T21:08:17.198" v="8" actId="20577"/>
        <pc:sldMkLst>
          <pc:docMk/>
          <pc:sldMk cId="3719559419" sldId="267"/>
        </pc:sldMkLst>
        <pc:spChg chg="mod">
          <ac:chgData name="Kati Garrison" userId="0d717f5c3fa5e832" providerId="LiveId" clId="{B6AC64E8-2E8C-49E5-B1C7-CAE97A9E9CDC}" dt="2024-11-06T21:08:17.198" v="8" actId="20577"/>
          <ac:spMkLst>
            <pc:docMk/>
            <pc:sldMk cId="3719559419" sldId="267"/>
            <ac:spMk id="3" creationId="{7C03F4E2-8A12-7787-714C-EFC8BC80FD24}"/>
          </ac:spMkLst>
        </pc:spChg>
      </pc:sldChg>
      <pc:sldChg chg="modSp mod">
        <pc:chgData name="Kati Garrison" userId="0d717f5c3fa5e832" providerId="LiveId" clId="{B6AC64E8-2E8C-49E5-B1C7-CAE97A9E9CDC}" dt="2024-11-06T21:07:57.280" v="6" actId="20577"/>
        <pc:sldMkLst>
          <pc:docMk/>
          <pc:sldMk cId="149723738" sldId="270"/>
        </pc:sldMkLst>
        <pc:spChg chg="mod">
          <ac:chgData name="Kati Garrison" userId="0d717f5c3fa5e832" providerId="LiveId" clId="{B6AC64E8-2E8C-49E5-B1C7-CAE97A9E9CDC}" dt="2024-11-06T21:07:57.280" v="6" actId="20577"/>
          <ac:spMkLst>
            <pc:docMk/>
            <pc:sldMk cId="149723738" sldId="270"/>
            <ac:spMk id="3" creationId="{D222B844-BA23-F7A6-9EF6-612FDE1450DD}"/>
          </ac:spMkLst>
        </pc:spChg>
      </pc:sldChg>
      <pc:sldChg chg="modSp mod">
        <pc:chgData name="Kati Garrison" userId="0d717f5c3fa5e832" providerId="LiveId" clId="{B6AC64E8-2E8C-49E5-B1C7-CAE97A9E9CDC}" dt="2024-11-06T21:07:21.323" v="5" actId="20577"/>
        <pc:sldMkLst>
          <pc:docMk/>
          <pc:sldMk cId="1952460409" sldId="272"/>
        </pc:sldMkLst>
        <pc:spChg chg="mod">
          <ac:chgData name="Kati Garrison" userId="0d717f5c3fa5e832" providerId="LiveId" clId="{B6AC64E8-2E8C-49E5-B1C7-CAE97A9E9CDC}" dt="2024-11-06T21:07:21.323" v="5" actId="20577"/>
          <ac:spMkLst>
            <pc:docMk/>
            <pc:sldMk cId="1952460409" sldId="272"/>
            <ac:spMk id="3" creationId="{9E222860-1598-C994-FEE7-5E925F448C1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54BF0-4FF3-B943-9DF3-C8F8C3C3F753}"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E5694-1A54-C74B-B4A5-D063CB20A711}" type="slidenum">
              <a:rPr lang="en-US" smtClean="0"/>
              <a:t>‹#›</a:t>
            </a:fld>
            <a:endParaRPr lang="en-US"/>
          </a:p>
        </p:txBody>
      </p:sp>
    </p:spTree>
    <p:extLst>
      <p:ext uri="{BB962C8B-B14F-4D97-AF65-F5344CB8AC3E}">
        <p14:creationId xmlns:p14="http://schemas.microsoft.com/office/powerpoint/2010/main" val="1266211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E5694-1A54-C74B-B4A5-D063CB20A711}" type="slidenum">
              <a:rPr lang="en-US" smtClean="0"/>
              <a:t>5</a:t>
            </a:fld>
            <a:endParaRPr lang="en-US"/>
          </a:p>
        </p:txBody>
      </p:sp>
    </p:spTree>
    <p:extLst>
      <p:ext uri="{BB962C8B-B14F-4D97-AF65-F5344CB8AC3E}">
        <p14:creationId xmlns:p14="http://schemas.microsoft.com/office/powerpoint/2010/main" val="43681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P{use for a moment of reflection and music</a:t>
            </a:r>
          </a:p>
        </p:txBody>
      </p:sp>
      <p:sp>
        <p:nvSpPr>
          <p:cNvPr id="4" name="Slide Number Placeholder 3"/>
          <p:cNvSpPr>
            <a:spLocks noGrp="1"/>
          </p:cNvSpPr>
          <p:nvPr>
            <p:ph type="sldNum" sz="quarter" idx="5"/>
          </p:nvPr>
        </p:nvSpPr>
        <p:spPr/>
        <p:txBody>
          <a:bodyPr/>
          <a:lstStyle/>
          <a:p>
            <a:fld id="{C85E5694-1A54-C74B-B4A5-D063CB20A711}" type="slidenum">
              <a:rPr lang="en-US" smtClean="0"/>
              <a:t>6</a:t>
            </a:fld>
            <a:endParaRPr lang="en-US"/>
          </a:p>
        </p:txBody>
      </p:sp>
    </p:spTree>
    <p:extLst>
      <p:ext uri="{BB962C8B-B14F-4D97-AF65-F5344CB8AC3E}">
        <p14:creationId xmlns:p14="http://schemas.microsoft.com/office/powerpoint/2010/main" val="4019149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422A7-D73D-992B-82BA-6B65F95C7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7635A-41E2-7A23-F763-C764740F56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35F28C-3388-8B5E-40B5-0D8F4BA379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6C0351-2070-12EC-F2EA-1B9FF8F348A0}"/>
              </a:ext>
            </a:extLst>
          </p:cNvPr>
          <p:cNvSpPr>
            <a:spLocks noGrp="1"/>
          </p:cNvSpPr>
          <p:nvPr>
            <p:ph type="sldNum" sz="quarter" idx="5"/>
          </p:nvPr>
        </p:nvSpPr>
        <p:spPr/>
        <p:txBody>
          <a:bodyPr/>
          <a:lstStyle/>
          <a:p>
            <a:fld id="{C85E5694-1A54-C74B-B4A5-D063CB20A711}" type="slidenum">
              <a:rPr lang="en-US" smtClean="0"/>
              <a:t>7</a:t>
            </a:fld>
            <a:endParaRPr lang="en-US"/>
          </a:p>
        </p:txBody>
      </p:sp>
    </p:spTree>
    <p:extLst>
      <p:ext uri="{BB962C8B-B14F-4D97-AF65-F5344CB8AC3E}">
        <p14:creationId xmlns:p14="http://schemas.microsoft.com/office/powerpoint/2010/main" val="2672970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E5694-1A54-C74B-B4A5-D063CB20A711}" type="slidenum">
              <a:rPr lang="en-US" smtClean="0"/>
              <a:t>8</a:t>
            </a:fld>
            <a:endParaRPr lang="en-US"/>
          </a:p>
        </p:txBody>
      </p:sp>
    </p:spTree>
    <p:extLst>
      <p:ext uri="{BB962C8B-B14F-4D97-AF65-F5344CB8AC3E}">
        <p14:creationId xmlns:p14="http://schemas.microsoft.com/office/powerpoint/2010/main" val="157644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BE787-134B-E4F4-9C7D-605CDEB6F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60865-3082-363D-CC6A-D728E992E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67BA03-655B-D377-29C6-5687FF0AE8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9E10A9-6B7C-D0E2-F1B7-00945AE867BC}"/>
              </a:ext>
            </a:extLst>
          </p:cNvPr>
          <p:cNvSpPr>
            <a:spLocks noGrp="1"/>
          </p:cNvSpPr>
          <p:nvPr>
            <p:ph type="sldNum" sz="quarter" idx="5"/>
          </p:nvPr>
        </p:nvSpPr>
        <p:spPr/>
        <p:txBody>
          <a:bodyPr/>
          <a:lstStyle/>
          <a:p>
            <a:fld id="{C85E5694-1A54-C74B-B4A5-D063CB20A711}" type="slidenum">
              <a:rPr lang="en-US" smtClean="0"/>
              <a:t>9</a:t>
            </a:fld>
            <a:endParaRPr lang="en-US"/>
          </a:p>
        </p:txBody>
      </p:sp>
    </p:spTree>
    <p:extLst>
      <p:ext uri="{BB962C8B-B14F-4D97-AF65-F5344CB8AC3E}">
        <p14:creationId xmlns:p14="http://schemas.microsoft.com/office/powerpoint/2010/main" val="3273136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3DEF08-6301-C244-AA5C-B1F6DD12A1A9}" type="datetimeFigureOut">
              <a:rPr lang="en-US" smtClean="0"/>
              <a:t>11/6/2024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81ED1B59-DB23-A24F-8884-73A3043232F7}"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882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3DEF08-6301-C244-AA5C-B1F6DD12A1A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D1B59-DB23-A24F-8884-73A3043232F7}"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093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3DEF08-6301-C244-AA5C-B1F6DD12A1A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D1B59-DB23-A24F-8884-73A3043232F7}"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9421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3DEF08-6301-C244-AA5C-B1F6DD12A1A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D1B59-DB23-A24F-8884-73A3043232F7}"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3237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3DEF08-6301-C244-AA5C-B1F6DD12A1A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D1B59-DB23-A24F-8884-73A3043232F7}"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7601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3DEF08-6301-C244-AA5C-B1F6DD12A1A9}"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D1B59-DB23-A24F-8884-73A3043232F7}"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3973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3DEF08-6301-C244-AA5C-B1F6DD12A1A9}"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ED1B59-DB23-A24F-8884-73A3043232F7}"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8240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3DEF08-6301-C244-AA5C-B1F6DD12A1A9}"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ED1B59-DB23-A24F-8884-73A3043232F7}"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9191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3DEF08-6301-C244-AA5C-B1F6DD12A1A9}"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ED1B59-DB23-A24F-8884-73A3043232F7}" type="slidenum">
              <a:rPr lang="en-US" smtClean="0"/>
              <a:t>‹#›</a:t>
            </a:fld>
            <a:endParaRPr lang="en-US"/>
          </a:p>
        </p:txBody>
      </p:sp>
    </p:spTree>
    <p:extLst>
      <p:ext uri="{BB962C8B-B14F-4D97-AF65-F5344CB8AC3E}">
        <p14:creationId xmlns:p14="http://schemas.microsoft.com/office/powerpoint/2010/main" val="1416978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3DEF08-6301-C244-AA5C-B1F6DD12A1A9}"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D1B59-DB23-A24F-8884-73A3043232F7}"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4437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513DEF08-6301-C244-AA5C-B1F6DD12A1A9}" type="datetimeFigureOut">
              <a:rPr lang="en-US" smtClean="0"/>
              <a:t>11/6/2024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81ED1B59-DB23-A24F-8884-73A3043232F7}"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0062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13DEF08-6301-C244-AA5C-B1F6DD12A1A9}" type="datetimeFigureOut">
              <a:rPr lang="en-US" smtClean="0"/>
              <a:t>11/6/2024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81ED1B59-DB23-A24F-8884-73A3043232F7}"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387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2B90-A10C-FA72-6C94-C659736A2C18}"/>
              </a:ext>
            </a:extLst>
          </p:cNvPr>
          <p:cNvSpPr>
            <a:spLocks noGrp="1"/>
          </p:cNvSpPr>
          <p:nvPr>
            <p:ph type="ctrTitle"/>
          </p:nvPr>
        </p:nvSpPr>
        <p:spPr/>
        <p:txBody>
          <a:bodyPr>
            <a:normAutofit/>
          </a:bodyPr>
          <a:lstStyle/>
          <a:p>
            <a:pPr algn="ctr"/>
            <a:r>
              <a:rPr lang="en-US" dirty="0"/>
              <a:t>EXTRACTIVISM AND THE ENVIRONMENT</a:t>
            </a:r>
          </a:p>
        </p:txBody>
      </p:sp>
      <p:sp>
        <p:nvSpPr>
          <p:cNvPr id="3" name="Subtitle 2">
            <a:extLst>
              <a:ext uri="{FF2B5EF4-FFF2-40B4-BE49-F238E27FC236}">
                <a16:creationId xmlns:a16="http://schemas.microsoft.com/office/drawing/2014/main" id="{F05258FF-8617-FE26-1940-41536D9D99B5}"/>
              </a:ext>
            </a:extLst>
          </p:cNvPr>
          <p:cNvSpPr>
            <a:spLocks noGrp="1"/>
          </p:cNvSpPr>
          <p:nvPr>
            <p:ph type="subTitle" idx="1"/>
          </p:nvPr>
        </p:nvSpPr>
        <p:spPr/>
        <p:txBody>
          <a:bodyPr/>
          <a:lstStyle/>
          <a:p>
            <a:pPr algn="ctr"/>
            <a:r>
              <a:rPr lang="en-US" dirty="0"/>
              <a:t>PRAYER FOR GLOBAL COMMUNITY HOUR</a:t>
            </a:r>
          </a:p>
          <a:p>
            <a:pPr algn="ctr"/>
            <a:r>
              <a:rPr lang="en-US" dirty="0"/>
              <a:t>November 8, 2024</a:t>
            </a:r>
          </a:p>
        </p:txBody>
      </p:sp>
    </p:spTree>
    <p:extLst>
      <p:ext uri="{BB962C8B-B14F-4D97-AF65-F5344CB8AC3E}">
        <p14:creationId xmlns:p14="http://schemas.microsoft.com/office/powerpoint/2010/main" val="3509818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7C70BFDB-979D-4D01-8764-154458F98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FCB5B7-E85D-4C9D-AE9B-2B04C20D7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2" name="Group 21">
            <a:extLst>
              <a:ext uri="{FF2B5EF4-FFF2-40B4-BE49-F238E27FC236}">
                <a16:creationId xmlns:a16="http://schemas.microsoft.com/office/drawing/2014/main" id="{4C48EA7D-6DFA-4BAB-B557-0D500356BE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23" name="Rectangle 22">
              <a:extLst>
                <a:ext uri="{FF2B5EF4-FFF2-40B4-BE49-F238E27FC236}">
                  <a16:creationId xmlns:a16="http://schemas.microsoft.com/office/drawing/2014/main" id="{0A792C74-3AEF-46D7-BB84-FE0A1C9FD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3F01C4D-F010-44B1-B80D-DE6D0036F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66DEDBC9-7E02-4AC1-84C0-28900C560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042" y="977965"/>
            <a:ext cx="3124515"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D8167BA-4647-4588-9EF8-AFA0496DC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Graphic 6" descr="Health">
            <a:extLst>
              <a:ext uri="{FF2B5EF4-FFF2-40B4-BE49-F238E27FC236}">
                <a16:creationId xmlns:a16="http://schemas.microsoft.com/office/drawing/2014/main" id="{69CF7C32-CEB4-CFD1-111B-47E607D24A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438" y="1649879"/>
            <a:ext cx="2799103" cy="2799103"/>
          </a:xfrm>
          <a:prstGeom prst="rect">
            <a:avLst/>
          </a:prstGeom>
        </p:spPr>
      </p:pic>
      <p:sp>
        <p:nvSpPr>
          <p:cNvPr id="2" name="Rectangle 1">
            <a:extLst>
              <a:ext uri="{FF2B5EF4-FFF2-40B4-BE49-F238E27FC236}">
                <a16:creationId xmlns:a16="http://schemas.microsoft.com/office/drawing/2014/main" id="{3C967957-5E11-9085-C533-AF5301672586}"/>
              </a:ext>
            </a:extLst>
          </p:cNvPr>
          <p:cNvSpPr/>
          <p:nvPr/>
        </p:nvSpPr>
        <p:spPr>
          <a:xfrm>
            <a:off x="5019831" y="1649879"/>
            <a:ext cx="6041587" cy="358144"/>
          </a:xfrm>
          <a:prstGeom prst="rect">
            <a:avLst/>
          </a:prstGeom>
          <a:solidFill>
            <a:srgbClr val="E7E5E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D0C8534-1923-D3A5-9DFB-45A93ACD2098}"/>
              </a:ext>
            </a:extLst>
          </p:cNvPr>
          <p:cNvSpPr txBox="1"/>
          <p:nvPr/>
        </p:nvSpPr>
        <p:spPr>
          <a:xfrm>
            <a:off x="5019831" y="482171"/>
            <a:ext cx="6958809" cy="6210300"/>
          </a:xfrm>
          <a:prstGeom prst="rect">
            <a:avLst/>
          </a:prstGeom>
        </p:spPr>
        <p:txBody>
          <a:bodyPr vert="horz" lIns="91440" tIns="45720" rIns="91440" bIns="45720" rtlCol="0" anchor="t">
            <a:noAutofit/>
          </a:bodyPr>
          <a:lstStyle/>
          <a:p>
            <a:pPr marR="0" defTabSz="914400">
              <a:lnSpc>
                <a:spcPct val="110000"/>
              </a:lnSpc>
              <a:spcBef>
                <a:spcPts val="0"/>
              </a:spcBef>
              <a:spcAft>
                <a:spcPts val="600"/>
              </a:spcAft>
              <a:buClr>
                <a:schemeClr val="accent1"/>
              </a:buClr>
              <a:buSzPct val="100000"/>
            </a:pPr>
            <a:r>
              <a:rPr lang="en-US" sz="2100" dirty="0">
                <a:latin typeface="Arial" panose="020B0604020202020204" pitchFamily="34" charset="0"/>
                <a:cs typeface="Arial" panose="020B0604020202020204" pitchFamily="34" charset="0"/>
              </a:rPr>
              <a:t>May our advocacy advance the protection of Indigenous lands from </a:t>
            </a:r>
            <a:r>
              <a:rPr lang="en-US" sz="2100" dirty="0" err="1">
                <a:latin typeface="Arial" panose="020B0604020202020204" pitchFamily="34" charset="0"/>
                <a:cs typeface="Arial" panose="020B0604020202020204" pitchFamily="34" charset="0"/>
              </a:rPr>
              <a:t>extractivism</a:t>
            </a:r>
            <a:r>
              <a:rPr lang="en-US" sz="2100" dirty="0">
                <a:latin typeface="Arial" panose="020B0604020202020204" pitchFamily="34" charset="0"/>
                <a:cs typeface="Arial" panose="020B0604020202020204" pitchFamily="34" charset="0"/>
              </a:rPr>
              <a:t>.</a:t>
            </a:r>
            <a:br>
              <a:rPr lang="en-US" sz="2100" dirty="0">
                <a:latin typeface="Arial" panose="020B0604020202020204" pitchFamily="34" charset="0"/>
                <a:cs typeface="Arial" panose="020B0604020202020204" pitchFamily="34" charset="0"/>
              </a:rPr>
            </a:br>
            <a:r>
              <a:rPr lang="en-GB" sz="2100" b="1" i="1" dirty="0">
                <a:latin typeface="Arial" panose="020B0604020202020204" pitchFamily="34" charset="0"/>
                <a:cs typeface="Arial" panose="020B0604020202020204" pitchFamily="34" charset="0"/>
              </a:rPr>
              <a:t>Come Holy Spirit fill us with the fires of your love.</a:t>
            </a:r>
            <a:br>
              <a:rPr lang="en-GB" sz="2100" b="1" i="1" dirty="0">
                <a:latin typeface="Arial" panose="020B0604020202020204" pitchFamily="34" charset="0"/>
                <a:cs typeface="Arial" panose="020B0604020202020204" pitchFamily="34" charset="0"/>
              </a:rPr>
            </a:br>
            <a:r>
              <a:rPr lang="es-ES" sz="2100" dirty="0">
                <a:solidFill>
                  <a:schemeClr val="accent1"/>
                </a:solidFill>
                <a:latin typeface="Arial" panose="020B0604020202020204" pitchFamily="34" charset="0"/>
                <a:cs typeface="Arial" panose="020B0604020202020204" pitchFamily="34" charset="0"/>
              </a:rPr>
              <a:t>Que nuestra incidencia política haga avanzar la protección de las tierras indígenas frente al </a:t>
            </a:r>
            <a:r>
              <a:rPr lang="es-ES" sz="2100" dirty="0" err="1">
                <a:solidFill>
                  <a:schemeClr val="accent1"/>
                </a:solidFill>
                <a:latin typeface="Arial" panose="020B0604020202020204" pitchFamily="34" charset="0"/>
                <a:cs typeface="Arial" panose="020B0604020202020204" pitchFamily="34" charset="0"/>
              </a:rPr>
              <a:t>extractivismo</a:t>
            </a:r>
            <a:r>
              <a:rPr lang="es-ES" sz="2100" dirty="0">
                <a:solidFill>
                  <a:schemeClr val="accent1"/>
                </a:solidFill>
                <a:latin typeface="Arial" panose="020B0604020202020204" pitchFamily="34" charset="0"/>
                <a:cs typeface="Arial" panose="020B0604020202020204" pitchFamily="34" charset="0"/>
              </a:rPr>
              <a:t>.</a:t>
            </a:r>
            <a:br>
              <a:rPr lang="es-ES" sz="2100" dirty="0">
                <a:solidFill>
                  <a:schemeClr val="accent1"/>
                </a:solidFill>
                <a:latin typeface="Arial" panose="020B0604020202020204" pitchFamily="34" charset="0"/>
                <a:cs typeface="Arial" panose="020B0604020202020204" pitchFamily="34" charset="0"/>
              </a:rPr>
            </a:br>
            <a:r>
              <a:rPr lang="es-ES" sz="2100" b="1" i="1" dirty="0">
                <a:solidFill>
                  <a:schemeClr val="accent1"/>
                </a:solidFill>
                <a:latin typeface="Arial" panose="020B0604020202020204" pitchFamily="34" charset="0"/>
                <a:cs typeface="Arial" panose="020B0604020202020204" pitchFamily="34" charset="0"/>
              </a:rPr>
              <a:t>Ven Espíritu Santo llénanos con el fuego de tu amor.</a:t>
            </a:r>
            <a:br>
              <a:rPr lang="en-GB" sz="2100" b="1" i="1" dirty="0">
                <a:latin typeface="Arial" panose="020B0604020202020204" pitchFamily="34" charset="0"/>
                <a:cs typeface="Arial" panose="020B0604020202020204" pitchFamily="34" charset="0"/>
              </a:rPr>
            </a:br>
            <a:r>
              <a:rPr lang="fr-FR" sz="2100" dirty="0">
                <a:solidFill>
                  <a:schemeClr val="accent5"/>
                </a:solidFill>
                <a:latin typeface="Arial" panose="020B0604020202020204" pitchFamily="34" charset="0"/>
                <a:cs typeface="Arial" panose="020B0604020202020204" pitchFamily="34" charset="0"/>
              </a:rPr>
              <a:t>Que notre plaidoyer fasse progresser la protection des terres indigènes contre l'extractivisme.</a:t>
            </a:r>
          </a:p>
          <a:p>
            <a:r>
              <a:rPr lang="fr-FR" sz="2100" b="1" i="1" dirty="0">
                <a:solidFill>
                  <a:schemeClr val="accent5"/>
                </a:solidFill>
                <a:latin typeface="Arial" panose="020B0604020202020204" pitchFamily="34" charset="0"/>
                <a:cs typeface="Arial" panose="020B0604020202020204" pitchFamily="34" charset="0"/>
              </a:rPr>
              <a:t>Viens, Esprit Saint, remplis-nous des feux de ton amour.</a:t>
            </a:r>
            <a:endParaRPr lang="en-GB" sz="2100" b="1" i="1" dirty="0">
              <a:solidFill>
                <a:schemeClr val="accent5"/>
              </a:solidFill>
              <a:latin typeface="Arial" panose="020B0604020202020204" pitchFamily="34" charset="0"/>
              <a:cs typeface="Arial" panose="020B0604020202020204" pitchFamily="34" charset="0"/>
            </a:endParaRPr>
          </a:p>
          <a:p>
            <a:r>
              <a:rPr lang="pt-BR" sz="2100" dirty="0">
                <a:solidFill>
                  <a:srgbClr val="008000"/>
                </a:solidFill>
                <a:latin typeface="Arial" panose="020B0604020202020204" pitchFamily="34" charset="0"/>
                <a:cs typeface="Arial" panose="020B0604020202020204" pitchFamily="34" charset="0"/>
              </a:rPr>
              <a:t>Que a nossa defesa de direitos faça avançar a proteção das terras indígenas contra o extractivismo.</a:t>
            </a:r>
            <a:br>
              <a:rPr lang="pt-BR" sz="2100" dirty="0">
                <a:solidFill>
                  <a:srgbClr val="008000"/>
                </a:solidFill>
                <a:latin typeface="Arial" panose="020B0604020202020204" pitchFamily="34" charset="0"/>
                <a:cs typeface="Arial" panose="020B0604020202020204" pitchFamily="34" charset="0"/>
              </a:rPr>
            </a:br>
            <a:r>
              <a:rPr lang="pt-BR" sz="2100" b="1" i="1" dirty="0">
                <a:solidFill>
                  <a:srgbClr val="008000"/>
                </a:solidFill>
                <a:latin typeface="Arial" panose="020B0604020202020204" pitchFamily="34" charset="0"/>
                <a:cs typeface="Arial" panose="020B0604020202020204" pitchFamily="34" charset="0"/>
              </a:rPr>
              <a:t>Venha Espírito Santo encher-nos com os fogos do seu amor.</a:t>
            </a:r>
            <a:endParaRPr lang="pt-BR" sz="2100" dirty="0">
              <a:solidFill>
                <a:srgbClr val="008000"/>
              </a:solidFill>
              <a:latin typeface="Arial" panose="020B0604020202020204" pitchFamily="34" charset="0"/>
              <a:cs typeface="Arial" panose="020B0604020202020204" pitchFamily="34" charset="0"/>
            </a:endParaRPr>
          </a:p>
          <a:p>
            <a:pPr defTabSz="914400">
              <a:lnSpc>
                <a:spcPct val="110000"/>
              </a:lnSpc>
              <a:spcAft>
                <a:spcPts val="600"/>
              </a:spcAft>
              <a:buClr>
                <a:schemeClr val="accent1"/>
              </a:buClr>
              <a:buSzPct val="100000"/>
            </a:pPr>
            <a:endParaRPr lang="en-GB" sz="2400" dirty="0"/>
          </a:p>
        </p:txBody>
      </p:sp>
      <p:pic>
        <p:nvPicPr>
          <p:cNvPr id="30" name="Picture 29">
            <a:extLst>
              <a:ext uri="{FF2B5EF4-FFF2-40B4-BE49-F238E27FC236}">
                <a16:creationId xmlns:a16="http://schemas.microsoft.com/office/drawing/2014/main" id="{BAC44D98-B853-4420-8ED4-E3792706D4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46625410-A0A9-42B8-96F9-540C7C42CB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932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26AC3A79-52EC-B31C-8385-1608E01E312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A082703-ED1B-AB44-F32B-799660DB2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5D0D1CA4-C36C-CF20-851F-FCC1284D1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1914E3A-2B20-B7C8-7EF9-B062D3A324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F1F505-A408-320B-E7D3-CA8F0732B9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B1A2A775-DD88-7ECF-C362-09B8501B0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CA1959C-165C-4802-A64B-89CB2F6F3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2" name="Group 21">
            <a:extLst>
              <a:ext uri="{FF2B5EF4-FFF2-40B4-BE49-F238E27FC236}">
                <a16:creationId xmlns:a16="http://schemas.microsoft.com/office/drawing/2014/main" id="{9CF42580-AE74-5A43-F8E4-8A966B92BE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23" name="Rectangle 22">
              <a:extLst>
                <a:ext uri="{FF2B5EF4-FFF2-40B4-BE49-F238E27FC236}">
                  <a16:creationId xmlns:a16="http://schemas.microsoft.com/office/drawing/2014/main" id="{E4CF324E-5005-7616-C3E4-16B2319A8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D3260-013B-7B36-87DF-13D3A73C9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21E2C410-852C-E0C5-69F5-D7E372E8C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042" y="977965"/>
            <a:ext cx="3124515"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65961C38-E45A-9FAD-CC89-0A4D6DDFE3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Graphic 6" descr="Health">
            <a:extLst>
              <a:ext uri="{FF2B5EF4-FFF2-40B4-BE49-F238E27FC236}">
                <a16:creationId xmlns:a16="http://schemas.microsoft.com/office/drawing/2014/main" id="{39B96D1C-FFB2-D857-23DE-ACCBCAFC0D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438" y="1649879"/>
            <a:ext cx="2799103" cy="2799103"/>
          </a:xfrm>
          <a:prstGeom prst="rect">
            <a:avLst/>
          </a:prstGeom>
        </p:spPr>
      </p:pic>
      <p:sp>
        <p:nvSpPr>
          <p:cNvPr id="2" name="Rectangle 1">
            <a:extLst>
              <a:ext uri="{FF2B5EF4-FFF2-40B4-BE49-F238E27FC236}">
                <a16:creationId xmlns:a16="http://schemas.microsoft.com/office/drawing/2014/main" id="{481D912E-21E5-3EB9-2CDC-A86780728330}"/>
              </a:ext>
            </a:extLst>
          </p:cNvPr>
          <p:cNvSpPr/>
          <p:nvPr/>
        </p:nvSpPr>
        <p:spPr>
          <a:xfrm>
            <a:off x="5019831" y="1649879"/>
            <a:ext cx="6041587" cy="358144"/>
          </a:xfrm>
          <a:prstGeom prst="rect">
            <a:avLst/>
          </a:prstGeom>
          <a:solidFill>
            <a:srgbClr val="E7E5E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E0E85F96-6246-D57B-D8D6-51F294104090}"/>
              </a:ext>
            </a:extLst>
          </p:cNvPr>
          <p:cNvSpPr txBox="1"/>
          <p:nvPr/>
        </p:nvSpPr>
        <p:spPr>
          <a:xfrm>
            <a:off x="5019831" y="139700"/>
            <a:ext cx="6664169" cy="6210300"/>
          </a:xfrm>
          <a:prstGeom prst="rect">
            <a:avLst/>
          </a:prstGeom>
        </p:spPr>
        <p:txBody>
          <a:bodyPr vert="horz" lIns="91440" tIns="45720" rIns="91440" bIns="45720" rtlCol="0" anchor="t">
            <a:noAutofit/>
          </a:bodyPr>
          <a:lstStyle/>
          <a:p>
            <a:pPr defTabSz="914400">
              <a:lnSpc>
                <a:spcPct val="110000"/>
              </a:lnSpc>
              <a:spcAft>
                <a:spcPts val="600"/>
              </a:spcAft>
              <a:buClr>
                <a:schemeClr val="accent1"/>
              </a:buClr>
              <a:buSzPct val="100000"/>
            </a:pPr>
            <a:r>
              <a:rPr lang="en-US" dirty="0">
                <a:latin typeface="Arial" panose="020B0604020202020204" pitchFamily="34" charset="0"/>
                <a:cs typeface="Arial" panose="020B0604020202020204" pitchFamily="34" charset="0"/>
              </a:rPr>
              <a:t>May those who are advocating for change in </a:t>
            </a:r>
            <a:r>
              <a:rPr lang="en-US" dirty="0" err="1">
                <a:latin typeface="Arial" panose="020B0604020202020204" pitchFamily="34" charset="0"/>
                <a:cs typeface="Arial" panose="020B0604020202020204" pitchFamily="34" charset="0"/>
              </a:rPr>
              <a:t>extractivism</a:t>
            </a:r>
            <a:r>
              <a:rPr lang="en-US" dirty="0">
                <a:latin typeface="Arial" panose="020B0604020202020204" pitchFamily="34" charset="0"/>
                <a:cs typeface="Arial" panose="020B0604020202020204" pitchFamily="34" charset="0"/>
              </a:rPr>
              <a:t>, find  support in our prayer and intercessions so that this terrible injustice will come to an end. </a:t>
            </a:r>
            <a:br>
              <a:rPr lang="en-US" dirty="0">
                <a:latin typeface="Arial" panose="020B0604020202020204" pitchFamily="34" charset="0"/>
                <a:cs typeface="Arial" panose="020B0604020202020204" pitchFamily="34" charset="0"/>
              </a:rPr>
            </a:br>
            <a:r>
              <a:rPr lang="en-GB" b="1" i="1" dirty="0">
                <a:latin typeface="Arial" panose="020B0604020202020204" pitchFamily="34" charset="0"/>
                <a:cs typeface="Arial" panose="020B0604020202020204" pitchFamily="34" charset="0"/>
              </a:rPr>
              <a:t>Come Holy Spirit fill us with the fires of your love.</a:t>
            </a:r>
            <a:br>
              <a:rPr lang="en-GB" b="1" i="1" dirty="0">
                <a:latin typeface="Arial" panose="020B0604020202020204" pitchFamily="34" charset="0"/>
                <a:cs typeface="Arial" panose="020B0604020202020204" pitchFamily="34" charset="0"/>
              </a:rPr>
            </a:br>
            <a:endParaRPr lang="en-US" b="1" i="1" dirty="0">
              <a:latin typeface="Arial" panose="020B0604020202020204" pitchFamily="34" charset="0"/>
              <a:cs typeface="Arial" panose="020B0604020202020204" pitchFamily="34" charset="0"/>
            </a:endParaRPr>
          </a:p>
          <a:p>
            <a:r>
              <a:rPr lang="es-ES" dirty="0">
                <a:solidFill>
                  <a:schemeClr val="accent1"/>
                </a:solidFill>
                <a:latin typeface="Arial" panose="020B0604020202020204" pitchFamily="34" charset="0"/>
                <a:cs typeface="Arial" panose="020B0604020202020204" pitchFamily="34" charset="0"/>
              </a:rPr>
              <a:t>Que aquellos que abogan por un cambio en el </a:t>
            </a:r>
            <a:r>
              <a:rPr lang="es-ES" dirty="0" err="1">
                <a:solidFill>
                  <a:schemeClr val="accent1"/>
                </a:solidFill>
                <a:latin typeface="Arial" panose="020B0604020202020204" pitchFamily="34" charset="0"/>
                <a:cs typeface="Arial" panose="020B0604020202020204" pitchFamily="34" charset="0"/>
              </a:rPr>
              <a:t>extractivismo</a:t>
            </a:r>
            <a:r>
              <a:rPr lang="es-ES" dirty="0">
                <a:solidFill>
                  <a:schemeClr val="accent1"/>
                </a:solidFill>
                <a:latin typeface="Arial" panose="020B0604020202020204" pitchFamily="34" charset="0"/>
                <a:cs typeface="Arial" panose="020B0604020202020204" pitchFamily="34" charset="0"/>
              </a:rPr>
              <a:t>, encuentren apoyo en nuestra oración e intercesiones para que esta terrible injusticia llegue a su fin. </a:t>
            </a:r>
          </a:p>
          <a:p>
            <a:r>
              <a:rPr lang="es-ES" b="1" i="1" dirty="0">
                <a:solidFill>
                  <a:schemeClr val="accent1"/>
                </a:solidFill>
                <a:latin typeface="Arial" panose="020B0604020202020204" pitchFamily="34" charset="0"/>
                <a:cs typeface="Arial" panose="020B0604020202020204" pitchFamily="34" charset="0"/>
              </a:rPr>
              <a:t>Ven Espíritu Santo llénanos con el fuego de tu amor.</a:t>
            </a:r>
          </a:p>
          <a:p>
            <a:br>
              <a:rPr lang="es-ES" b="1" i="1" dirty="0">
                <a:solidFill>
                  <a:schemeClr val="accent1"/>
                </a:solidFill>
                <a:latin typeface="Arial" panose="020B0604020202020204" pitchFamily="34" charset="0"/>
                <a:cs typeface="Arial" panose="020B0604020202020204" pitchFamily="34" charset="0"/>
              </a:rPr>
            </a:br>
            <a:r>
              <a:rPr lang="fr-FR" dirty="0">
                <a:solidFill>
                  <a:schemeClr val="accent5"/>
                </a:solidFill>
                <a:latin typeface="Arial" panose="020B0604020202020204" pitchFamily="34" charset="0"/>
                <a:cs typeface="Arial" panose="020B0604020202020204" pitchFamily="34" charset="0"/>
              </a:rPr>
              <a:t>Que ceux qui militent pour un changement dans l'extractivisme trouvent un soutien dans nos prières et nos intercessions afin que cette terrible injustice prenne fin. </a:t>
            </a:r>
            <a:br>
              <a:rPr lang="fr-FR" dirty="0">
                <a:solidFill>
                  <a:schemeClr val="accent5"/>
                </a:solidFill>
                <a:latin typeface="Arial" panose="020B0604020202020204" pitchFamily="34" charset="0"/>
                <a:cs typeface="Arial" panose="020B0604020202020204" pitchFamily="34" charset="0"/>
              </a:rPr>
            </a:br>
            <a:r>
              <a:rPr lang="fr-FR" b="1" i="1" dirty="0">
                <a:solidFill>
                  <a:schemeClr val="accent5"/>
                </a:solidFill>
                <a:latin typeface="Arial" panose="020B0604020202020204" pitchFamily="34" charset="0"/>
                <a:cs typeface="Arial" panose="020B0604020202020204" pitchFamily="34" charset="0"/>
              </a:rPr>
              <a:t>Viens, Esprit Saint, remplis-nous des feux de ton amour</a:t>
            </a:r>
          </a:p>
          <a:p>
            <a:br>
              <a:rPr lang="fr-FR" b="1" i="1" dirty="0">
                <a:solidFill>
                  <a:schemeClr val="accent5"/>
                </a:solidFill>
                <a:latin typeface="Arial" panose="020B0604020202020204" pitchFamily="34" charset="0"/>
                <a:cs typeface="Arial" panose="020B0604020202020204" pitchFamily="34" charset="0"/>
              </a:rPr>
            </a:br>
            <a:r>
              <a:rPr lang="pt-BR" dirty="0">
                <a:solidFill>
                  <a:srgbClr val="008000"/>
                </a:solidFill>
                <a:latin typeface="Arial" panose="020B0604020202020204" pitchFamily="34" charset="0"/>
                <a:cs typeface="Arial" panose="020B0604020202020204" pitchFamily="34" charset="0"/>
              </a:rPr>
              <a:t>Que aqueles que defendem a mudança do extractivismo encontrem apoio nas nossas orações e intercessões para que esta terrível injustiça chegue ao fim. </a:t>
            </a:r>
            <a:br>
              <a:rPr lang="pt-BR" dirty="0">
                <a:solidFill>
                  <a:srgbClr val="008000"/>
                </a:solidFill>
                <a:latin typeface="Arial" panose="020B0604020202020204" pitchFamily="34" charset="0"/>
                <a:cs typeface="Arial" panose="020B0604020202020204" pitchFamily="34" charset="0"/>
              </a:rPr>
            </a:br>
            <a:r>
              <a:rPr lang="pt-BR" b="1" i="1" dirty="0">
                <a:solidFill>
                  <a:srgbClr val="008000"/>
                </a:solidFill>
                <a:latin typeface="Arial" panose="020B0604020202020204" pitchFamily="34" charset="0"/>
                <a:cs typeface="Arial" panose="020B0604020202020204" pitchFamily="34" charset="0"/>
              </a:rPr>
              <a:t>Venha Espírito Santo, encha-nos com o fogo do seu amor.</a:t>
            </a:r>
            <a:endParaRPr lang="pt-BR" dirty="0">
              <a:solidFill>
                <a:srgbClr val="008000"/>
              </a:solidFill>
              <a:latin typeface="Arial" panose="020B0604020202020204" pitchFamily="34" charset="0"/>
              <a:cs typeface="Arial" panose="020B0604020202020204" pitchFamily="34" charset="0"/>
            </a:endParaRPr>
          </a:p>
          <a:p>
            <a:endParaRPr lang="fr-FR" dirty="0">
              <a:solidFill>
                <a:schemeClr val="accent5"/>
              </a:solidFill>
            </a:endParaRPr>
          </a:p>
          <a:p>
            <a:endParaRPr lang="es-ES" sz="2400" dirty="0">
              <a:solidFill>
                <a:schemeClr val="accent1"/>
              </a:solidFill>
            </a:endParaRPr>
          </a:p>
          <a:p>
            <a:pPr defTabSz="914400">
              <a:lnSpc>
                <a:spcPct val="110000"/>
              </a:lnSpc>
              <a:spcAft>
                <a:spcPts val="600"/>
              </a:spcAft>
              <a:buClr>
                <a:schemeClr val="accent1"/>
              </a:buClr>
              <a:buSzPct val="100000"/>
            </a:pPr>
            <a:endParaRPr lang="en-GB" sz="2400" dirty="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1BCA3EDF-FDD3-D552-7EA3-1CFEE241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008A4B84-2200-DC4F-709F-E072316BFC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229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77E3E946-90CD-1053-F85D-7540F41B930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6018231-C21A-E20B-4A71-99EE40D70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55E3DA4A-C8BE-A82B-D990-D42B3167B7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572DC634-CAF7-2C71-5AFC-6A6718E14A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CD7387-A6D9-B4E8-4AA5-8F65F34057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3FD3FEC9-D9A0-E4E2-5BC4-F3F4C267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57E2217-43ED-8F57-6078-C1079A11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2" name="Group 21">
            <a:extLst>
              <a:ext uri="{FF2B5EF4-FFF2-40B4-BE49-F238E27FC236}">
                <a16:creationId xmlns:a16="http://schemas.microsoft.com/office/drawing/2014/main" id="{54A918D5-86A5-4DD4-2C09-D13A8F2391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23" name="Rectangle 22">
              <a:extLst>
                <a:ext uri="{FF2B5EF4-FFF2-40B4-BE49-F238E27FC236}">
                  <a16:creationId xmlns:a16="http://schemas.microsoft.com/office/drawing/2014/main" id="{28F900F7-8957-B9AA-4AEF-E5A4A9EB9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1D155AB-E5E5-D7E9-781D-76F8C32F54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C8F7FB5E-692D-B9A7-1A6F-F18B4C450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042" y="977965"/>
            <a:ext cx="3124515"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DC72060-62AF-BBCF-7E77-29CFEFF6AA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Graphic 6" descr="Health">
            <a:extLst>
              <a:ext uri="{FF2B5EF4-FFF2-40B4-BE49-F238E27FC236}">
                <a16:creationId xmlns:a16="http://schemas.microsoft.com/office/drawing/2014/main" id="{C1708D2A-88AF-30AA-736F-EE8099F4AB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438" y="1649879"/>
            <a:ext cx="2799103" cy="2799103"/>
          </a:xfrm>
          <a:prstGeom prst="rect">
            <a:avLst/>
          </a:prstGeom>
        </p:spPr>
      </p:pic>
      <p:sp>
        <p:nvSpPr>
          <p:cNvPr id="2" name="Rectangle 1">
            <a:extLst>
              <a:ext uri="{FF2B5EF4-FFF2-40B4-BE49-F238E27FC236}">
                <a16:creationId xmlns:a16="http://schemas.microsoft.com/office/drawing/2014/main" id="{6BC291A5-95A7-A0C2-A0C4-24724415965B}"/>
              </a:ext>
            </a:extLst>
          </p:cNvPr>
          <p:cNvSpPr/>
          <p:nvPr/>
        </p:nvSpPr>
        <p:spPr>
          <a:xfrm>
            <a:off x="5019831" y="1649879"/>
            <a:ext cx="6041587" cy="358144"/>
          </a:xfrm>
          <a:prstGeom prst="rect">
            <a:avLst/>
          </a:prstGeom>
          <a:solidFill>
            <a:srgbClr val="E7E5E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D222B844-BA23-F7A6-9EF6-612FDE1450DD}"/>
              </a:ext>
            </a:extLst>
          </p:cNvPr>
          <p:cNvSpPr txBox="1"/>
          <p:nvPr/>
        </p:nvSpPr>
        <p:spPr>
          <a:xfrm>
            <a:off x="5019831" y="139700"/>
            <a:ext cx="6664169" cy="6210300"/>
          </a:xfrm>
          <a:prstGeom prst="rect">
            <a:avLst/>
          </a:prstGeom>
        </p:spPr>
        <p:txBody>
          <a:bodyPr vert="horz" lIns="91440" tIns="45720" rIns="91440" bIns="45720" rtlCol="0" anchor="t">
            <a:noAutofit/>
          </a:bodyPr>
          <a:lstStyle/>
          <a:p>
            <a:pPr marR="0" defTabSz="914400">
              <a:lnSpc>
                <a:spcPct val="110000"/>
              </a:lnSpc>
              <a:spcBef>
                <a:spcPts val="0"/>
              </a:spcBef>
              <a:spcAft>
                <a:spcPts val="600"/>
              </a:spcAft>
              <a:buClr>
                <a:schemeClr val="accent1"/>
              </a:buClr>
              <a:buSzPct val="100000"/>
            </a:pPr>
            <a:r>
              <a:rPr lang="en-US" sz="2000" dirty="0">
                <a:latin typeface="Arial" panose="020B0604020202020204" pitchFamily="34" charset="0"/>
                <a:cs typeface="Arial" panose="020B0604020202020204" pitchFamily="34" charset="0"/>
              </a:rPr>
              <a:t>May our response to the cry of the earth and the cry of the poor bring healing, hope and justice to those affected by mining.</a:t>
            </a:r>
          </a:p>
          <a:p>
            <a:r>
              <a:rPr lang="en-GB" sz="2000" b="1" i="1" dirty="0">
                <a:latin typeface="Arial" panose="020B0604020202020204" pitchFamily="34" charset="0"/>
                <a:cs typeface="Arial" panose="020B0604020202020204" pitchFamily="34" charset="0"/>
              </a:rPr>
              <a:t>Come Holy Spirit fill us with the fires of your love.</a:t>
            </a:r>
            <a:br>
              <a:rPr lang="en-GB" sz="2000" b="1" i="1" dirty="0">
                <a:latin typeface="Arial" panose="020B0604020202020204" pitchFamily="34" charset="0"/>
                <a:cs typeface="Arial" panose="020B0604020202020204" pitchFamily="34" charset="0"/>
              </a:rPr>
            </a:br>
            <a:r>
              <a:rPr lang="es-ES" sz="2000" dirty="0">
                <a:solidFill>
                  <a:schemeClr val="accent1"/>
                </a:solidFill>
                <a:latin typeface="Arial" panose="020B0604020202020204" pitchFamily="34" charset="0"/>
                <a:cs typeface="Arial" panose="020B0604020202020204" pitchFamily="34" charset="0"/>
              </a:rPr>
              <a:t>Que nuestra respuesta al grito de la tierra y al grito de los pobres traiga sanación, esperanza y justicia a los afectados por la minería.</a:t>
            </a:r>
          </a:p>
          <a:p>
            <a:r>
              <a:rPr lang="es-ES" sz="2000" b="1" i="1" dirty="0">
                <a:solidFill>
                  <a:schemeClr val="accent1"/>
                </a:solidFill>
                <a:latin typeface="Arial" panose="020B0604020202020204" pitchFamily="34" charset="0"/>
                <a:cs typeface="Arial" panose="020B0604020202020204" pitchFamily="34" charset="0"/>
              </a:rPr>
              <a:t>Ven Espíritu Santo llénanos con el fuego de tu amor.</a:t>
            </a:r>
            <a:br>
              <a:rPr lang="en-GB" sz="2000" b="1" i="1" dirty="0">
                <a:latin typeface="Arial" panose="020B0604020202020204" pitchFamily="34" charset="0"/>
                <a:cs typeface="Arial" panose="020B0604020202020204" pitchFamily="34" charset="0"/>
              </a:rPr>
            </a:br>
            <a:r>
              <a:rPr lang="fr-FR" sz="2000" dirty="0">
                <a:solidFill>
                  <a:schemeClr val="accent5"/>
                </a:solidFill>
                <a:latin typeface="Arial" panose="020B0604020202020204" pitchFamily="34" charset="0"/>
                <a:cs typeface="Arial" panose="020B0604020202020204" pitchFamily="34" charset="0"/>
              </a:rPr>
              <a:t>Que notre réponse au cri de la terre et au cri des pauvres apporte la guérison, l'espoir et la justice à ceux qui sont affectés par l'exploitation minière.</a:t>
            </a:r>
            <a:br>
              <a:rPr lang="fr-FR" sz="2000" dirty="0">
                <a:solidFill>
                  <a:schemeClr val="accent5"/>
                </a:solidFill>
                <a:latin typeface="Arial" panose="020B0604020202020204" pitchFamily="34" charset="0"/>
                <a:cs typeface="Arial" panose="020B0604020202020204" pitchFamily="34" charset="0"/>
              </a:rPr>
            </a:br>
            <a:r>
              <a:rPr lang="fr-FR" sz="2000" b="1" i="1" dirty="0">
                <a:solidFill>
                  <a:schemeClr val="accent5"/>
                </a:solidFill>
                <a:latin typeface="Arial" panose="020B0604020202020204" pitchFamily="34" charset="0"/>
                <a:cs typeface="Arial" panose="020B0604020202020204" pitchFamily="34" charset="0"/>
              </a:rPr>
              <a:t>Viens, Esprit Saint, remplis-nous des feux de ton amour.</a:t>
            </a:r>
            <a:br>
              <a:rPr lang="en-GB" sz="2000" b="1" i="1" dirty="0">
                <a:latin typeface="Arial" panose="020B0604020202020204" pitchFamily="34" charset="0"/>
                <a:cs typeface="Arial" panose="020B0604020202020204" pitchFamily="34" charset="0"/>
              </a:rPr>
            </a:br>
            <a:r>
              <a:rPr lang="pt-BR" sz="2000" dirty="0">
                <a:solidFill>
                  <a:srgbClr val="008000"/>
                </a:solidFill>
                <a:latin typeface="Arial" panose="020B0604020202020204" pitchFamily="34" charset="0"/>
                <a:cs typeface="Arial" panose="020B0604020202020204" pitchFamily="34" charset="0"/>
              </a:rPr>
              <a:t>Que a nossa resposta ao grito da terra e ao grito dos pobres traga cura, esperança e justiça aos afectados pelas minas</a:t>
            </a:r>
            <a:br>
              <a:rPr lang="pt-BR" sz="2000" dirty="0">
                <a:solidFill>
                  <a:srgbClr val="008000"/>
                </a:solidFill>
                <a:latin typeface="Arial" panose="020B0604020202020204" pitchFamily="34" charset="0"/>
                <a:cs typeface="Arial" panose="020B0604020202020204" pitchFamily="34" charset="0"/>
              </a:rPr>
            </a:br>
            <a:r>
              <a:rPr lang="pt-BR" sz="2000" b="1" i="1" dirty="0">
                <a:solidFill>
                  <a:srgbClr val="008000"/>
                </a:solidFill>
                <a:latin typeface="Arial" panose="020B0604020202020204" pitchFamily="34" charset="0"/>
                <a:cs typeface="Arial" panose="020B0604020202020204" pitchFamily="34" charset="0"/>
              </a:rPr>
              <a:t>Venha, Espírito Santo, encher-nos com os fogos do seu amor.</a:t>
            </a:r>
            <a:endParaRPr lang="pt-BR" sz="2000" dirty="0">
              <a:solidFill>
                <a:srgbClr val="008000"/>
              </a:solidFill>
              <a:latin typeface="Arial" panose="020B0604020202020204" pitchFamily="34" charset="0"/>
              <a:cs typeface="Arial" panose="020B0604020202020204" pitchFamily="34" charset="0"/>
            </a:endParaRPr>
          </a:p>
          <a:p>
            <a:pPr defTabSz="914400">
              <a:lnSpc>
                <a:spcPct val="110000"/>
              </a:lnSpc>
              <a:spcAft>
                <a:spcPts val="600"/>
              </a:spcAft>
              <a:buClr>
                <a:schemeClr val="accent1"/>
              </a:buClr>
              <a:buSzPct val="100000"/>
            </a:pPr>
            <a:endParaRPr lang="en-GB" dirty="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9872F4BD-C471-D739-279C-3A752D5917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29077383-286C-E522-7845-C2A6CFE80E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23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C113B01B-FD93-7913-0F55-1F551890A9D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35577D8-0396-36A5-1B57-769645CFB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7B09E3D3-63EB-FF53-9A74-A1879A8227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0616F69D-8B1D-376A-DCD3-625E9EF89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88E11D3-96A2-DBBD-560B-8859D06C2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2121315D-66B9-27F4-D719-C81952D40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F9B643C-7455-9D55-6DBF-CF1F6FFAE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2" name="Group 21">
            <a:extLst>
              <a:ext uri="{FF2B5EF4-FFF2-40B4-BE49-F238E27FC236}">
                <a16:creationId xmlns:a16="http://schemas.microsoft.com/office/drawing/2014/main" id="{3F5DB686-BFD5-E4B4-A1C1-39DA8FC957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23" name="Rectangle 22">
              <a:extLst>
                <a:ext uri="{FF2B5EF4-FFF2-40B4-BE49-F238E27FC236}">
                  <a16:creationId xmlns:a16="http://schemas.microsoft.com/office/drawing/2014/main" id="{4B0D7C63-3318-5EEC-1B92-4EA82CB53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FA81C69-6102-7D0E-8BB0-40D342F025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46246A40-A595-94DA-5ADA-ACB2FA5E6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042" y="977965"/>
            <a:ext cx="3124515"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350D791D-E3C7-1372-859B-BBE320F826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Graphic 6" descr="Health">
            <a:extLst>
              <a:ext uri="{FF2B5EF4-FFF2-40B4-BE49-F238E27FC236}">
                <a16:creationId xmlns:a16="http://schemas.microsoft.com/office/drawing/2014/main" id="{160959F7-244A-84A6-BA9D-104DD76567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438" y="1649879"/>
            <a:ext cx="2799103" cy="2799103"/>
          </a:xfrm>
          <a:prstGeom prst="rect">
            <a:avLst/>
          </a:prstGeom>
        </p:spPr>
      </p:pic>
      <p:sp>
        <p:nvSpPr>
          <p:cNvPr id="2" name="Rectangle 1">
            <a:extLst>
              <a:ext uri="{FF2B5EF4-FFF2-40B4-BE49-F238E27FC236}">
                <a16:creationId xmlns:a16="http://schemas.microsoft.com/office/drawing/2014/main" id="{F61843B7-1D2F-2141-52F7-BD56F3324829}"/>
              </a:ext>
            </a:extLst>
          </p:cNvPr>
          <p:cNvSpPr/>
          <p:nvPr/>
        </p:nvSpPr>
        <p:spPr>
          <a:xfrm>
            <a:off x="5019831" y="1649879"/>
            <a:ext cx="6041587" cy="358144"/>
          </a:xfrm>
          <a:prstGeom prst="rect">
            <a:avLst/>
          </a:prstGeom>
          <a:solidFill>
            <a:srgbClr val="E7E5E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8F607BB4-F790-51B7-D0F2-01EE22C5A643}"/>
              </a:ext>
            </a:extLst>
          </p:cNvPr>
          <p:cNvSpPr txBox="1"/>
          <p:nvPr/>
        </p:nvSpPr>
        <p:spPr>
          <a:xfrm>
            <a:off x="5019831" y="482170"/>
            <a:ext cx="6664169" cy="5867829"/>
          </a:xfrm>
          <a:prstGeom prst="rect">
            <a:avLst/>
          </a:prstGeom>
        </p:spPr>
        <p:txBody>
          <a:bodyPr vert="horz" lIns="91440" tIns="45720" rIns="91440" bIns="45720" rtlCol="0" anchor="t">
            <a:noAutofit/>
          </a:bodyPr>
          <a:lstStyle/>
          <a:p>
            <a:pPr marR="0" defTabSz="914400">
              <a:lnSpc>
                <a:spcPct val="110000"/>
              </a:lnSpc>
              <a:spcBef>
                <a:spcPts val="0"/>
              </a:spcBef>
              <a:spcAft>
                <a:spcPts val="600"/>
              </a:spcAft>
              <a:buClr>
                <a:schemeClr val="accent1"/>
              </a:buClr>
              <a:buSzPct val="100000"/>
            </a:pPr>
            <a:r>
              <a:rPr lang="en-US" sz="2000" dirty="0">
                <a:latin typeface="Arial" panose="020B0604020202020204" pitchFamily="34" charset="0"/>
                <a:cs typeface="Arial" panose="020B0604020202020204" pitchFamily="34" charset="0"/>
              </a:rPr>
              <a:t>May all of creation hear our prayer so that good health and well being will be experienced by all.</a:t>
            </a:r>
          </a:p>
          <a:p>
            <a:pPr defTabSz="914400">
              <a:lnSpc>
                <a:spcPct val="110000"/>
              </a:lnSpc>
              <a:spcAft>
                <a:spcPts val="600"/>
              </a:spcAft>
              <a:buClr>
                <a:schemeClr val="accent1"/>
              </a:buClr>
              <a:buSzPct val="100000"/>
            </a:pPr>
            <a:r>
              <a:rPr lang="en-GB" sz="2000" b="1" i="1" dirty="0">
                <a:latin typeface="Arial" panose="020B0604020202020204" pitchFamily="34" charset="0"/>
                <a:cs typeface="Arial" panose="020B0604020202020204" pitchFamily="34" charset="0"/>
              </a:rPr>
              <a:t>Come Holy Spirit fill us with the fires of your love.</a:t>
            </a:r>
            <a:endParaRPr lang="en-GB" sz="2000" dirty="0">
              <a:latin typeface="Arial" panose="020B0604020202020204" pitchFamily="34" charset="0"/>
              <a:cs typeface="Arial" panose="020B0604020202020204" pitchFamily="34" charset="0"/>
            </a:endParaRPr>
          </a:p>
          <a:p>
            <a:r>
              <a:rPr lang="es-ES" sz="2000" dirty="0">
                <a:solidFill>
                  <a:schemeClr val="accent1"/>
                </a:solidFill>
                <a:latin typeface="Arial" panose="020B0604020202020204" pitchFamily="34" charset="0"/>
                <a:cs typeface="Arial" panose="020B0604020202020204" pitchFamily="34" charset="0"/>
              </a:rPr>
              <a:t>Que toda la creación escuche nuestra oración para que la buena salud y el bienestar sean experimentados por todos.</a:t>
            </a:r>
            <a:br>
              <a:rPr lang="es-ES" sz="2000" dirty="0">
                <a:solidFill>
                  <a:schemeClr val="accent1"/>
                </a:solidFill>
                <a:latin typeface="Arial" panose="020B0604020202020204" pitchFamily="34" charset="0"/>
                <a:cs typeface="Arial" panose="020B0604020202020204" pitchFamily="34" charset="0"/>
              </a:rPr>
            </a:br>
            <a:r>
              <a:rPr lang="es-ES" sz="2000" b="1" i="1" dirty="0">
                <a:solidFill>
                  <a:schemeClr val="accent1"/>
                </a:solidFill>
                <a:latin typeface="Arial" panose="020B0604020202020204" pitchFamily="34" charset="0"/>
                <a:cs typeface="Arial" panose="020B0604020202020204" pitchFamily="34" charset="0"/>
              </a:rPr>
              <a:t>Ven Espíritu Santo llénanos con los fuegos de tu amor.</a:t>
            </a:r>
            <a:endParaRPr lang="es-ES" sz="2000" dirty="0">
              <a:solidFill>
                <a:schemeClr val="accent1"/>
              </a:solidFill>
              <a:latin typeface="Arial" panose="020B0604020202020204" pitchFamily="34" charset="0"/>
              <a:cs typeface="Arial" panose="020B0604020202020204" pitchFamily="34" charset="0"/>
            </a:endParaRPr>
          </a:p>
          <a:p>
            <a:r>
              <a:rPr lang="fr-FR" sz="2000" dirty="0">
                <a:solidFill>
                  <a:schemeClr val="accent5"/>
                </a:solidFill>
                <a:latin typeface="Arial" panose="020B0604020202020204" pitchFamily="34" charset="0"/>
                <a:cs typeface="Arial" panose="020B0604020202020204" pitchFamily="34" charset="0"/>
              </a:rPr>
              <a:t>Que toute la création entende notre prière afin que la santé et le bien-être soient vécus par tous.</a:t>
            </a:r>
          </a:p>
          <a:p>
            <a:r>
              <a:rPr lang="fr-FR" sz="2000" b="1" i="1" dirty="0">
                <a:solidFill>
                  <a:schemeClr val="accent5"/>
                </a:solidFill>
                <a:latin typeface="Arial" panose="020B0604020202020204" pitchFamily="34" charset="0"/>
                <a:cs typeface="Arial" panose="020B0604020202020204" pitchFamily="34" charset="0"/>
              </a:rPr>
              <a:t>Viens, Esprit Saint, remplis-nous des feux de ton amour.</a:t>
            </a:r>
            <a:endParaRPr lang="fr-FR" sz="2000" dirty="0">
              <a:solidFill>
                <a:schemeClr val="accent5"/>
              </a:solidFill>
              <a:latin typeface="Arial" panose="020B0604020202020204" pitchFamily="34" charset="0"/>
              <a:cs typeface="Arial" panose="020B0604020202020204" pitchFamily="34" charset="0"/>
            </a:endParaRPr>
          </a:p>
          <a:p>
            <a:r>
              <a:rPr lang="pt-BR" sz="2000" dirty="0">
                <a:solidFill>
                  <a:srgbClr val="008000"/>
                </a:solidFill>
                <a:latin typeface="Arial" panose="020B0604020202020204" pitchFamily="34" charset="0"/>
                <a:cs typeface="Arial" panose="020B0604020202020204" pitchFamily="34" charset="0"/>
              </a:rPr>
              <a:t>Que toda a criação ouça a nossa oração para que a saúde e o bem-estar sejam vividos por todos.</a:t>
            </a:r>
          </a:p>
          <a:p>
            <a:r>
              <a:rPr lang="pt-BR" sz="2000" b="1" i="1" dirty="0">
                <a:solidFill>
                  <a:srgbClr val="008000"/>
                </a:solidFill>
                <a:latin typeface="Arial" panose="020B0604020202020204" pitchFamily="34" charset="0"/>
                <a:cs typeface="Arial" panose="020B0604020202020204" pitchFamily="34" charset="0"/>
              </a:rPr>
              <a:t>Venha, Espírito Santo, encher-nos com o fogo do seu amor.</a:t>
            </a:r>
            <a:endParaRPr lang="pt-BR" sz="2000" dirty="0">
              <a:solidFill>
                <a:srgbClr val="008000"/>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29CE6955-D5C7-5CF3-9718-84C044694D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058D6379-B6A5-4853-A1EA-9520A80F78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157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5" name="Straight Connector 3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9" name="Rectangle 38">
            <a:extLst>
              <a:ext uri="{FF2B5EF4-FFF2-40B4-BE49-F238E27FC236}">
                <a16:creationId xmlns:a16="http://schemas.microsoft.com/office/drawing/2014/main" id="{7C70BFDB-979D-4D01-8764-154458F98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5FCB5B7-E85D-4C9D-AE9B-2B04C20D7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43" name="Group 42">
            <a:extLst>
              <a:ext uri="{FF2B5EF4-FFF2-40B4-BE49-F238E27FC236}">
                <a16:creationId xmlns:a16="http://schemas.microsoft.com/office/drawing/2014/main" id="{4C48EA7D-6DFA-4BAB-B557-0D500356BE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44" name="Rectangle 43">
              <a:extLst>
                <a:ext uri="{FF2B5EF4-FFF2-40B4-BE49-F238E27FC236}">
                  <a16:creationId xmlns:a16="http://schemas.microsoft.com/office/drawing/2014/main" id="{0A792C74-3AEF-46D7-BB84-FE0A1C9FD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3F01C4D-F010-44B1-B80D-DE6D0036F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66DEDBC9-7E02-4AC1-84C0-28900C560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042" y="977965"/>
            <a:ext cx="3124515"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5D8167BA-4647-4588-9EF8-AFA0496DC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Rectangle 1">
            <a:extLst>
              <a:ext uri="{FF2B5EF4-FFF2-40B4-BE49-F238E27FC236}">
                <a16:creationId xmlns:a16="http://schemas.microsoft.com/office/drawing/2014/main" id="{305E0473-1383-7589-8E60-B7BF4DB7ABFA}"/>
              </a:ext>
            </a:extLst>
          </p:cNvPr>
          <p:cNvSpPr/>
          <p:nvPr/>
        </p:nvSpPr>
        <p:spPr>
          <a:xfrm>
            <a:off x="5019831" y="1649879"/>
            <a:ext cx="3426939" cy="358139"/>
          </a:xfrm>
          <a:prstGeom prst="rect">
            <a:avLst/>
          </a:prstGeom>
          <a:solidFill>
            <a:srgbClr val="E7E5E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Graphic 6" descr="Plant">
            <a:extLst>
              <a:ext uri="{FF2B5EF4-FFF2-40B4-BE49-F238E27FC236}">
                <a16:creationId xmlns:a16="http://schemas.microsoft.com/office/drawing/2014/main" id="{22D1FCC4-4496-3323-2E5C-9E0158362C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438" y="1649879"/>
            <a:ext cx="2799103" cy="2799103"/>
          </a:xfrm>
          <a:prstGeom prst="rect">
            <a:avLst/>
          </a:prstGeom>
        </p:spPr>
      </p:pic>
      <p:sp>
        <p:nvSpPr>
          <p:cNvPr id="4" name="Rectangle 3">
            <a:extLst>
              <a:ext uri="{FF2B5EF4-FFF2-40B4-BE49-F238E27FC236}">
                <a16:creationId xmlns:a16="http://schemas.microsoft.com/office/drawing/2014/main" id="{F0D13F37-F976-D5DE-5205-5F6F43B38D4E}"/>
              </a:ext>
            </a:extLst>
          </p:cNvPr>
          <p:cNvSpPr/>
          <p:nvPr/>
        </p:nvSpPr>
        <p:spPr>
          <a:xfrm>
            <a:off x="7819763" y="1668018"/>
            <a:ext cx="3426939" cy="358139"/>
          </a:xfrm>
          <a:prstGeom prst="rect">
            <a:avLst/>
          </a:prstGeom>
          <a:solidFill>
            <a:srgbClr val="E7E5E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7C03F4E2-8A12-7787-714C-EFC8BC80FD24}"/>
              </a:ext>
            </a:extLst>
          </p:cNvPr>
          <p:cNvSpPr txBox="1"/>
          <p:nvPr/>
        </p:nvSpPr>
        <p:spPr>
          <a:xfrm>
            <a:off x="4868516" y="103414"/>
            <a:ext cx="6873541" cy="5413558"/>
          </a:xfrm>
          <a:prstGeom prst="rect">
            <a:avLst/>
          </a:prstGeom>
        </p:spPr>
        <p:txBody>
          <a:bodyPr vert="horz" lIns="91440" tIns="45720" rIns="91440" bIns="45720" rtlCol="0" anchor="t">
            <a:normAutofit fontScale="25000" lnSpcReduction="20000"/>
          </a:bodyPr>
          <a:lstStyle/>
          <a:p>
            <a:pPr marL="0" marR="0" indent="-228600" defTabSz="914400">
              <a:lnSpc>
                <a:spcPct val="120000"/>
              </a:lnSpc>
              <a:spcBef>
                <a:spcPts val="0"/>
              </a:spcBef>
              <a:spcAft>
                <a:spcPts val="0"/>
              </a:spcAft>
              <a:buClr>
                <a:schemeClr val="accent1"/>
              </a:buClr>
              <a:buSzPct val="100000"/>
              <a:buFont typeface="Arial" panose="020B0604020202020204" pitchFamily="34" charset="0"/>
              <a:buChar char="•"/>
            </a:pPr>
            <a:endParaRPr lang="en-US" b="1" i="1" dirty="0"/>
          </a:p>
          <a:p>
            <a:pPr marL="0" marR="0" indent="-228600" defTabSz="914400">
              <a:lnSpc>
                <a:spcPct val="120000"/>
              </a:lnSpc>
              <a:spcBef>
                <a:spcPts val="0"/>
              </a:spcBef>
              <a:spcAft>
                <a:spcPts val="0"/>
              </a:spcAft>
              <a:buClr>
                <a:schemeClr val="accent1"/>
              </a:buClr>
              <a:buSzPct val="100000"/>
              <a:buFont typeface="Arial" panose="020B0604020202020204" pitchFamily="34" charset="0"/>
              <a:buChar char="•"/>
            </a:pPr>
            <a:endParaRPr lang="en-US" b="1" i="1" dirty="0"/>
          </a:p>
          <a:p>
            <a:pPr marR="0" defTabSz="914400">
              <a:lnSpc>
                <a:spcPct val="120000"/>
              </a:lnSpc>
              <a:spcBef>
                <a:spcPts val="0"/>
              </a:spcBef>
              <a:spcAft>
                <a:spcPts val="600"/>
              </a:spcAft>
              <a:buClr>
                <a:schemeClr val="accent1"/>
              </a:buClr>
              <a:buSzPct val="100000"/>
            </a:pPr>
            <a:r>
              <a:rPr lang="en-US" sz="6400" i="1" dirty="0">
                <a:latin typeface="Arial" panose="020B0604020202020204" pitchFamily="34" charset="0"/>
                <a:cs typeface="Arial" panose="020B0604020202020204" pitchFamily="34" charset="0"/>
              </a:rPr>
              <a:t>God of our home Earth, we thank you for the many plants and bodies of water that bring about the fullness of life. We thank you for the guardians of our Mother, Earth and the Indigenous peoples of the world. We humbly ask you to instill in us a reverence, attention and devotion to care for the planet. We ask all of this in your name</a:t>
            </a:r>
            <a:r>
              <a:rPr lang="en-US" sz="6400" b="1" i="1" dirty="0">
                <a:latin typeface="Arial" panose="020B0604020202020204" pitchFamily="34" charset="0"/>
                <a:cs typeface="Arial" panose="020B0604020202020204" pitchFamily="34" charset="0"/>
              </a:rPr>
              <a:t>.  Amen.</a:t>
            </a:r>
          </a:p>
          <a:p>
            <a:pPr defTabSz="914400">
              <a:lnSpc>
                <a:spcPct val="120000"/>
              </a:lnSpc>
              <a:spcAft>
                <a:spcPts val="600"/>
              </a:spcAft>
              <a:buClr>
                <a:schemeClr val="accent1"/>
              </a:buClr>
              <a:buSzPct val="100000"/>
            </a:pPr>
            <a:r>
              <a:rPr lang="es-ES" sz="6400" i="1" dirty="0">
                <a:solidFill>
                  <a:schemeClr val="accent1"/>
                </a:solidFill>
                <a:latin typeface="Arial" panose="020B0604020202020204" pitchFamily="34" charset="0"/>
                <a:cs typeface="Arial" panose="020B0604020202020204" pitchFamily="34" charset="0"/>
              </a:rPr>
              <a:t>Dios de nuestra Tierra natal, te damos las gracias por las numerosas plantas y masas de agua que hacen posible la plenitud de la vida.</a:t>
            </a:r>
            <a:r>
              <a:rPr lang="es-ES" sz="6400" dirty="0">
                <a:solidFill>
                  <a:schemeClr val="accent1"/>
                </a:solidFill>
                <a:latin typeface="Arial" panose="020B0604020202020204" pitchFamily="34" charset="0"/>
                <a:cs typeface="Arial" panose="020B0604020202020204" pitchFamily="34" charset="0"/>
              </a:rPr>
              <a:t> </a:t>
            </a:r>
            <a:r>
              <a:rPr lang="es-ES" sz="6400" i="1" dirty="0">
                <a:solidFill>
                  <a:schemeClr val="accent1"/>
                </a:solidFill>
                <a:latin typeface="Arial" panose="020B0604020202020204" pitchFamily="34" charset="0"/>
                <a:cs typeface="Arial" panose="020B0604020202020204" pitchFamily="34" charset="0"/>
              </a:rPr>
              <a:t>Te damos las gracias por los guardianes de nuestra Madre, la Tierra y los pueblos indígenas del </a:t>
            </a:r>
            <a:r>
              <a:rPr lang="es-ES" sz="6400" i="1" dirty="0" err="1">
                <a:solidFill>
                  <a:schemeClr val="accent1"/>
                </a:solidFill>
                <a:latin typeface="Arial" panose="020B0604020202020204" pitchFamily="34" charset="0"/>
                <a:cs typeface="Arial" panose="020B0604020202020204" pitchFamily="34" charset="0"/>
              </a:rPr>
              <a:t>mundo.Te</a:t>
            </a:r>
            <a:r>
              <a:rPr lang="es-ES" sz="6400" i="1" dirty="0">
                <a:solidFill>
                  <a:schemeClr val="accent1"/>
                </a:solidFill>
                <a:latin typeface="Arial" panose="020B0604020202020204" pitchFamily="34" charset="0"/>
                <a:cs typeface="Arial" panose="020B0604020202020204" pitchFamily="34" charset="0"/>
              </a:rPr>
              <a:t> pedimos humildemente que inculques en nosotros la reverencia, la atención y la devoción por el cuidado del planeta.</a:t>
            </a:r>
            <a:r>
              <a:rPr lang="es-ES" sz="6400" dirty="0">
                <a:solidFill>
                  <a:schemeClr val="accent1"/>
                </a:solidFill>
                <a:latin typeface="Arial" panose="020B0604020202020204" pitchFamily="34" charset="0"/>
                <a:cs typeface="Arial" panose="020B0604020202020204" pitchFamily="34" charset="0"/>
              </a:rPr>
              <a:t> </a:t>
            </a:r>
            <a:r>
              <a:rPr lang="es-ES" sz="6400" i="1" dirty="0">
                <a:solidFill>
                  <a:schemeClr val="accent1"/>
                </a:solidFill>
                <a:latin typeface="Arial" panose="020B0604020202020204" pitchFamily="34" charset="0"/>
                <a:cs typeface="Arial" panose="020B0604020202020204" pitchFamily="34" charset="0"/>
              </a:rPr>
              <a:t>Te lo pedimos todo en tu nombre</a:t>
            </a:r>
            <a:r>
              <a:rPr lang="es-ES" sz="6400" b="1" i="1" dirty="0">
                <a:solidFill>
                  <a:schemeClr val="accent1"/>
                </a:solidFill>
                <a:latin typeface="Arial" panose="020B0604020202020204" pitchFamily="34" charset="0"/>
                <a:cs typeface="Arial" panose="020B0604020202020204" pitchFamily="34" charset="0"/>
              </a:rPr>
              <a:t>.</a:t>
            </a:r>
            <a:r>
              <a:rPr lang="es-ES" sz="6400" dirty="0">
                <a:solidFill>
                  <a:schemeClr val="accent1"/>
                </a:solidFill>
                <a:latin typeface="Arial" panose="020B0604020202020204" pitchFamily="34" charset="0"/>
                <a:cs typeface="Arial" panose="020B0604020202020204" pitchFamily="34" charset="0"/>
              </a:rPr>
              <a:t> </a:t>
            </a:r>
            <a:r>
              <a:rPr lang="es-ES" sz="6400" b="1" i="1" dirty="0">
                <a:solidFill>
                  <a:schemeClr val="accent1"/>
                </a:solidFill>
                <a:latin typeface="Arial" panose="020B0604020202020204" pitchFamily="34" charset="0"/>
                <a:cs typeface="Arial" panose="020B0604020202020204" pitchFamily="34" charset="0"/>
              </a:rPr>
              <a:t>Amén.</a:t>
            </a:r>
            <a:endParaRPr lang="es-ES" sz="6400" dirty="0">
              <a:solidFill>
                <a:schemeClr val="accent1"/>
              </a:solidFill>
              <a:latin typeface="Arial" panose="020B0604020202020204" pitchFamily="34" charset="0"/>
              <a:cs typeface="Arial" panose="020B0604020202020204" pitchFamily="34" charset="0"/>
            </a:endParaRPr>
          </a:p>
          <a:p>
            <a:pPr defTabSz="914400">
              <a:lnSpc>
                <a:spcPct val="120000"/>
              </a:lnSpc>
              <a:spcAft>
                <a:spcPts val="600"/>
              </a:spcAft>
              <a:buClr>
                <a:schemeClr val="accent1"/>
              </a:buClr>
              <a:buSzPct val="100000"/>
            </a:pPr>
            <a:r>
              <a:rPr lang="fr-FR" sz="6400" i="1" dirty="0">
                <a:solidFill>
                  <a:schemeClr val="accent5"/>
                </a:solidFill>
                <a:latin typeface="Arial" panose="020B0604020202020204" pitchFamily="34" charset="0"/>
                <a:cs typeface="Arial" panose="020B0604020202020204" pitchFamily="34" charset="0"/>
              </a:rPr>
              <a:t>Dieu de notre terre natale, nous vous remercions pour les nombreuses plantes et étendues d'eau qui apportent la plénitude de la vie.</a:t>
            </a:r>
            <a:r>
              <a:rPr lang="fr-FR" sz="6400" dirty="0">
                <a:solidFill>
                  <a:schemeClr val="accent5"/>
                </a:solidFill>
                <a:latin typeface="Arial" panose="020B0604020202020204" pitchFamily="34" charset="0"/>
                <a:cs typeface="Arial" panose="020B0604020202020204" pitchFamily="34" charset="0"/>
              </a:rPr>
              <a:t> </a:t>
            </a:r>
            <a:r>
              <a:rPr lang="fr-FR" sz="6400" i="1" dirty="0">
                <a:solidFill>
                  <a:schemeClr val="accent5"/>
                </a:solidFill>
                <a:latin typeface="Arial" panose="020B0604020202020204" pitchFamily="34" charset="0"/>
                <a:cs typeface="Arial" panose="020B0604020202020204" pitchFamily="34" charset="0"/>
              </a:rPr>
              <a:t>Nous vous remercions pour les gardiens de notre mère, la Terre, et pour les peuples indigènes du monde.</a:t>
            </a:r>
            <a:r>
              <a:rPr lang="fr-FR" sz="6400" dirty="0">
                <a:solidFill>
                  <a:schemeClr val="accent5"/>
                </a:solidFill>
                <a:latin typeface="Arial" panose="020B0604020202020204" pitchFamily="34" charset="0"/>
                <a:cs typeface="Arial" panose="020B0604020202020204" pitchFamily="34" charset="0"/>
              </a:rPr>
              <a:t> </a:t>
            </a:r>
            <a:r>
              <a:rPr lang="fr-FR" sz="6400" i="1" dirty="0">
                <a:solidFill>
                  <a:schemeClr val="accent5"/>
                </a:solidFill>
                <a:latin typeface="Arial" panose="020B0604020202020204" pitchFamily="34" charset="0"/>
                <a:cs typeface="Arial" panose="020B0604020202020204" pitchFamily="34" charset="0"/>
              </a:rPr>
              <a:t>Nous vous demandons humblement de nous inculquer la révérence, l'attention et la dévotion nécessaires pour prendre soin de la planète.</a:t>
            </a:r>
            <a:r>
              <a:rPr lang="fr-FR" sz="6400" dirty="0">
                <a:solidFill>
                  <a:schemeClr val="accent5"/>
                </a:solidFill>
                <a:latin typeface="Arial" panose="020B0604020202020204" pitchFamily="34" charset="0"/>
                <a:cs typeface="Arial" panose="020B0604020202020204" pitchFamily="34" charset="0"/>
              </a:rPr>
              <a:t> </a:t>
            </a:r>
            <a:r>
              <a:rPr lang="fr-FR" sz="6400" i="1" dirty="0">
                <a:solidFill>
                  <a:schemeClr val="accent5"/>
                </a:solidFill>
                <a:latin typeface="Arial" panose="020B0604020202020204" pitchFamily="34" charset="0"/>
                <a:cs typeface="Arial" panose="020B0604020202020204" pitchFamily="34" charset="0"/>
              </a:rPr>
              <a:t>Nous vous demandons tout cela en votre nom</a:t>
            </a:r>
            <a:r>
              <a:rPr lang="fr-FR" sz="6400" b="1" i="1" dirty="0">
                <a:solidFill>
                  <a:schemeClr val="accent5"/>
                </a:solidFill>
                <a:latin typeface="Arial" panose="020B0604020202020204" pitchFamily="34" charset="0"/>
                <a:cs typeface="Arial" panose="020B0604020202020204" pitchFamily="34" charset="0"/>
              </a:rPr>
              <a:t>.</a:t>
            </a:r>
            <a:r>
              <a:rPr lang="fr-FR" sz="6400" dirty="0">
                <a:solidFill>
                  <a:schemeClr val="accent5"/>
                </a:solidFill>
                <a:latin typeface="Arial" panose="020B0604020202020204" pitchFamily="34" charset="0"/>
                <a:cs typeface="Arial" panose="020B0604020202020204" pitchFamily="34" charset="0"/>
              </a:rPr>
              <a:t> </a:t>
            </a:r>
            <a:r>
              <a:rPr lang="fr-FR" sz="6400" b="1" i="1" dirty="0">
                <a:solidFill>
                  <a:schemeClr val="accent5"/>
                </a:solidFill>
                <a:latin typeface="Arial" panose="020B0604020202020204" pitchFamily="34" charset="0"/>
                <a:cs typeface="Arial" panose="020B0604020202020204" pitchFamily="34" charset="0"/>
              </a:rPr>
              <a:t>Amen.</a:t>
            </a:r>
            <a:endParaRPr lang="en-US" sz="6400" b="1" i="1" dirty="0">
              <a:latin typeface="Arial" panose="020B0604020202020204" pitchFamily="34" charset="0"/>
              <a:cs typeface="Arial" panose="020B0604020202020204" pitchFamily="34" charset="0"/>
            </a:endParaRPr>
          </a:p>
          <a:p>
            <a:pPr defTabSz="914400">
              <a:lnSpc>
                <a:spcPct val="120000"/>
              </a:lnSpc>
              <a:spcAft>
                <a:spcPts val="600"/>
              </a:spcAft>
              <a:buClr>
                <a:schemeClr val="accent1"/>
              </a:buClr>
              <a:buSzPct val="100000"/>
            </a:pPr>
            <a:r>
              <a:rPr lang="pt-BR" sz="6400" i="1" dirty="0">
                <a:solidFill>
                  <a:srgbClr val="008000"/>
                </a:solidFill>
                <a:latin typeface="Arial" panose="020B0604020202020204" pitchFamily="34" charset="0"/>
                <a:cs typeface="Arial" panose="020B0604020202020204" pitchFamily="34" charset="0"/>
              </a:rPr>
              <a:t>Deus da nossa Terra natal, agradecemos-lhe pelas muitas plantas e corpos de água que trazem a plenitude da vida.</a:t>
            </a:r>
            <a:r>
              <a:rPr lang="pt-BR" sz="6400" dirty="0">
                <a:solidFill>
                  <a:srgbClr val="008000"/>
                </a:solidFill>
                <a:latin typeface="Arial" panose="020B0604020202020204" pitchFamily="34" charset="0"/>
                <a:cs typeface="Arial" panose="020B0604020202020204" pitchFamily="34" charset="0"/>
              </a:rPr>
              <a:t> </a:t>
            </a:r>
            <a:r>
              <a:rPr lang="pt-BR" sz="6400" i="1" dirty="0">
                <a:solidFill>
                  <a:srgbClr val="008000"/>
                </a:solidFill>
                <a:latin typeface="Arial" panose="020B0604020202020204" pitchFamily="34" charset="0"/>
                <a:cs typeface="Arial" panose="020B0604020202020204" pitchFamily="34" charset="0"/>
              </a:rPr>
              <a:t>Agradecemos-lhe pelos guardiões da nossa Mãe, a Terra e os povos indígenas do mundo.</a:t>
            </a:r>
            <a:r>
              <a:rPr lang="pt-BR" sz="6400" dirty="0">
                <a:solidFill>
                  <a:srgbClr val="008000"/>
                </a:solidFill>
                <a:latin typeface="Arial" panose="020B0604020202020204" pitchFamily="34" charset="0"/>
                <a:cs typeface="Arial" panose="020B0604020202020204" pitchFamily="34" charset="0"/>
              </a:rPr>
              <a:t> </a:t>
            </a:r>
            <a:r>
              <a:rPr lang="pt-BR" sz="6400" i="1" dirty="0">
                <a:solidFill>
                  <a:srgbClr val="008000"/>
                </a:solidFill>
                <a:latin typeface="Arial" panose="020B0604020202020204" pitchFamily="34" charset="0"/>
                <a:cs typeface="Arial" panose="020B0604020202020204" pitchFamily="34" charset="0"/>
              </a:rPr>
              <a:t>Pedimos-lhe humildemente que incuta em nós uma reverência, atenção e devoção para cuidar do planeta.</a:t>
            </a:r>
            <a:r>
              <a:rPr lang="pt-BR" sz="6400" dirty="0">
                <a:solidFill>
                  <a:srgbClr val="008000"/>
                </a:solidFill>
                <a:latin typeface="Arial" panose="020B0604020202020204" pitchFamily="34" charset="0"/>
                <a:cs typeface="Arial" panose="020B0604020202020204" pitchFamily="34" charset="0"/>
              </a:rPr>
              <a:t> </a:t>
            </a:r>
            <a:r>
              <a:rPr lang="pt-BR" sz="6400" i="1" dirty="0">
                <a:solidFill>
                  <a:srgbClr val="008000"/>
                </a:solidFill>
                <a:latin typeface="Arial" panose="020B0604020202020204" pitchFamily="34" charset="0"/>
                <a:cs typeface="Arial" panose="020B0604020202020204" pitchFamily="34" charset="0"/>
              </a:rPr>
              <a:t>Pedimos-lhe tudo isto em seu nome</a:t>
            </a:r>
            <a:r>
              <a:rPr lang="pt-BR" sz="6400" b="1" i="1" dirty="0">
                <a:solidFill>
                  <a:srgbClr val="008000"/>
                </a:solidFill>
                <a:latin typeface="Arial" panose="020B0604020202020204" pitchFamily="34" charset="0"/>
                <a:cs typeface="Arial" panose="020B0604020202020204" pitchFamily="34" charset="0"/>
              </a:rPr>
              <a:t>.</a:t>
            </a:r>
            <a:r>
              <a:rPr lang="pt-BR" sz="6400" dirty="0">
                <a:solidFill>
                  <a:srgbClr val="008000"/>
                </a:solidFill>
                <a:latin typeface="Arial" panose="020B0604020202020204" pitchFamily="34" charset="0"/>
                <a:cs typeface="Arial" panose="020B0604020202020204" pitchFamily="34" charset="0"/>
              </a:rPr>
              <a:t> </a:t>
            </a:r>
            <a:r>
              <a:rPr lang="pt-BR" sz="6400" b="1" i="1" dirty="0">
                <a:solidFill>
                  <a:srgbClr val="008000"/>
                </a:solidFill>
                <a:latin typeface="Arial" panose="020B0604020202020204" pitchFamily="34" charset="0"/>
                <a:cs typeface="Arial" panose="020B0604020202020204" pitchFamily="34" charset="0"/>
              </a:rPr>
              <a:t>Amém.</a:t>
            </a:r>
            <a:endParaRPr lang="pt-BR" sz="6400" dirty="0">
              <a:solidFill>
                <a:srgbClr val="008000"/>
              </a:solidFill>
              <a:latin typeface="Arial" panose="020B0604020202020204" pitchFamily="34" charset="0"/>
              <a:cs typeface="Arial" panose="020B0604020202020204" pitchFamily="34" charset="0"/>
            </a:endParaRPr>
          </a:p>
          <a:p>
            <a:pPr marR="0" defTabSz="914400">
              <a:lnSpc>
                <a:spcPct val="120000"/>
              </a:lnSpc>
              <a:spcBef>
                <a:spcPts val="0"/>
              </a:spcBef>
              <a:spcAft>
                <a:spcPts val="600"/>
              </a:spcAft>
              <a:buClr>
                <a:schemeClr val="accent1"/>
              </a:buClr>
              <a:buSzPct val="100000"/>
            </a:pPr>
            <a:endParaRPr lang="en-US" sz="4000" b="1" i="1" dirty="0"/>
          </a:p>
          <a:p>
            <a:pPr marR="0" defTabSz="914400">
              <a:lnSpc>
                <a:spcPct val="120000"/>
              </a:lnSpc>
              <a:spcBef>
                <a:spcPts val="0"/>
              </a:spcBef>
              <a:spcAft>
                <a:spcPts val="0"/>
              </a:spcAft>
              <a:buClr>
                <a:schemeClr val="accent1"/>
              </a:buClr>
              <a:buSzPct val="100000"/>
            </a:pPr>
            <a:r>
              <a:rPr lang="en-US" sz="6700" dirty="0"/>
              <a:t> </a:t>
            </a:r>
          </a:p>
        </p:txBody>
      </p:sp>
      <p:pic>
        <p:nvPicPr>
          <p:cNvPr id="51" name="Picture 50">
            <a:extLst>
              <a:ext uri="{FF2B5EF4-FFF2-40B4-BE49-F238E27FC236}">
                <a16:creationId xmlns:a16="http://schemas.microsoft.com/office/drawing/2014/main" id="{BAC44D98-B853-4420-8ED4-E3792706D4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3" name="Straight Connector 52">
            <a:extLst>
              <a:ext uri="{FF2B5EF4-FFF2-40B4-BE49-F238E27FC236}">
                <a16:creationId xmlns:a16="http://schemas.microsoft.com/office/drawing/2014/main" id="{46625410-A0A9-42B8-96F9-540C7C42CB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559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9" name="Picture 48">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1" name="Straight Connector 50">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5" name="Rectangle 54">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9" name="Rectangle 58">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61" name="Group 60">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62" name="Rectangle 61">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hand holding ball">
            <a:extLst>
              <a:ext uri="{FF2B5EF4-FFF2-40B4-BE49-F238E27FC236}">
                <a16:creationId xmlns:a16="http://schemas.microsoft.com/office/drawing/2014/main" id="{7376CE99-7503-AE3D-42CC-A3A42455065F}"/>
              </a:ext>
            </a:extLst>
          </p:cNvPr>
          <p:cNvPicPr>
            <a:picLocks noChangeAspect="1"/>
          </p:cNvPicPr>
          <p:nvPr/>
        </p:nvPicPr>
        <p:blipFill>
          <a:blip r:embed="rId3"/>
          <a:srcRect l="3958" r="13045" b="-3"/>
          <a:stretch/>
        </p:blipFill>
        <p:spPr>
          <a:xfrm>
            <a:off x="1268399" y="1123635"/>
            <a:ext cx="4825148" cy="3866172"/>
          </a:xfrm>
          <a:prstGeom prst="rect">
            <a:avLst/>
          </a:prstGeom>
        </p:spPr>
      </p:pic>
      <p:sp>
        <p:nvSpPr>
          <p:cNvPr id="2" name="Rectangle 1">
            <a:extLst>
              <a:ext uri="{FF2B5EF4-FFF2-40B4-BE49-F238E27FC236}">
                <a16:creationId xmlns:a16="http://schemas.microsoft.com/office/drawing/2014/main" id="{6C208BBF-3607-8041-F6DA-96F3E78641BE}"/>
              </a:ext>
            </a:extLst>
          </p:cNvPr>
          <p:cNvSpPr/>
          <p:nvPr/>
        </p:nvSpPr>
        <p:spPr>
          <a:xfrm>
            <a:off x="6930878" y="1708226"/>
            <a:ext cx="4187033" cy="310177"/>
          </a:xfrm>
          <a:prstGeom prst="rect">
            <a:avLst/>
          </a:prstGeom>
          <a:solidFill>
            <a:srgbClr val="E7E5E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FC614CEB-1E7D-5CC2-3F96-4E4D16587017}"/>
              </a:ext>
            </a:extLst>
          </p:cNvPr>
          <p:cNvSpPr txBox="1"/>
          <p:nvPr/>
        </p:nvSpPr>
        <p:spPr>
          <a:xfrm>
            <a:off x="6736569" y="137160"/>
            <a:ext cx="5455128" cy="5400661"/>
          </a:xfrm>
          <a:prstGeom prst="rect">
            <a:avLst/>
          </a:prstGeom>
        </p:spPr>
        <p:txBody>
          <a:bodyPr vert="horz" lIns="91440" tIns="45720" rIns="91440" bIns="45720" rtlCol="0" anchor="t">
            <a:noAutofit/>
          </a:bodyPr>
          <a:lstStyle/>
          <a:p>
            <a:pPr marR="0" defTabSz="914400">
              <a:lnSpc>
                <a:spcPct val="120000"/>
              </a:lnSpc>
              <a:spcBef>
                <a:spcPts val="0"/>
              </a:spcBef>
              <a:spcAft>
                <a:spcPts val="600"/>
              </a:spcAft>
              <a:buClr>
                <a:schemeClr val="accent1"/>
              </a:buClr>
              <a:buSzPct val="100000"/>
            </a:pPr>
            <a:r>
              <a:rPr lang="en-US" sz="1350" dirty="0" err="1">
                <a:latin typeface="Arial" panose="020B0604020202020204" pitchFamily="34" charset="0"/>
                <a:cs typeface="Arial" panose="020B0604020202020204" pitchFamily="34" charset="0"/>
              </a:rPr>
              <a:t>Extractivism</a:t>
            </a:r>
            <a:r>
              <a:rPr lang="en-US" sz="1350" dirty="0">
                <a:latin typeface="Arial" panose="020B0604020202020204" pitchFamily="34" charset="0"/>
                <a:cs typeface="Arial" panose="020B0604020202020204" pitchFamily="34" charset="0"/>
              </a:rPr>
              <a:t> is a destructive and exploitative model of development that extracts natural resources on a massive scale, disrupts or destroys biodiversity, impacts global ecosystems, and devastates the health and well-being of local communities, while creating significant economic profits for the privileged few.</a:t>
            </a:r>
          </a:p>
          <a:p>
            <a:pPr defTabSz="914400">
              <a:lnSpc>
                <a:spcPct val="120000"/>
              </a:lnSpc>
              <a:spcAft>
                <a:spcPts val="600"/>
              </a:spcAft>
              <a:buClr>
                <a:schemeClr val="accent1"/>
              </a:buClr>
              <a:buSzPct val="100000"/>
            </a:pPr>
            <a:r>
              <a:rPr lang="es-ES" sz="1350" dirty="0">
                <a:solidFill>
                  <a:schemeClr val="accent1"/>
                </a:solidFill>
                <a:latin typeface="Arial" panose="020B0604020202020204" pitchFamily="34" charset="0"/>
                <a:cs typeface="Arial" panose="020B0604020202020204" pitchFamily="34" charset="0"/>
              </a:rPr>
              <a:t>El </a:t>
            </a:r>
            <a:r>
              <a:rPr lang="es-ES" sz="1350" dirty="0" err="1">
                <a:solidFill>
                  <a:schemeClr val="accent1"/>
                </a:solidFill>
                <a:latin typeface="Arial" panose="020B0604020202020204" pitchFamily="34" charset="0"/>
                <a:cs typeface="Arial" panose="020B0604020202020204" pitchFamily="34" charset="0"/>
              </a:rPr>
              <a:t>extractivismoes</a:t>
            </a:r>
            <a:r>
              <a:rPr lang="es-ES" sz="1350" dirty="0">
                <a:solidFill>
                  <a:schemeClr val="accent1"/>
                </a:solidFill>
                <a:latin typeface="Arial" panose="020B0604020202020204" pitchFamily="34" charset="0"/>
                <a:cs typeface="Arial" panose="020B0604020202020204" pitchFamily="34" charset="0"/>
              </a:rPr>
              <a:t> un modelo de desarrollo destructivo y explotador que extrae recursos naturales a escala masiva, altera o destruye la biodiversidad, impacta en los ecosistemas globales y devasta la salud y el bienestar de las comunidades locales, al tiempo que genera importantes beneficios económicos para unos pocos privilegiados.</a:t>
            </a:r>
          </a:p>
          <a:p>
            <a:pPr defTabSz="914400">
              <a:lnSpc>
                <a:spcPct val="120000"/>
              </a:lnSpc>
              <a:spcAft>
                <a:spcPts val="600"/>
              </a:spcAft>
              <a:buClr>
                <a:schemeClr val="accent1"/>
              </a:buClr>
              <a:buSzPct val="100000"/>
            </a:pPr>
            <a:r>
              <a:rPr lang="fr-FR" sz="1350" dirty="0">
                <a:solidFill>
                  <a:schemeClr val="accent5"/>
                </a:solidFill>
                <a:latin typeface="Arial" panose="020B0604020202020204" pitchFamily="34" charset="0"/>
                <a:cs typeface="Arial" panose="020B0604020202020204" pitchFamily="34" charset="0"/>
              </a:rPr>
              <a:t>L'</a:t>
            </a:r>
            <a:r>
              <a:rPr lang="fr-FR" sz="1350" dirty="0" err="1">
                <a:solidFill>
                  <a:schemeClr val="accent5"/>
                </a:solidFill>
                <a:latin typeface="Arial" panose="020B0604020202020204" pitchFamily="34" charset="0"/>
                <a:cs typeface="Arial" panose="020B0604020202020204" pitchFamily="34" charset="0"/>
              </a:rPr>
              <a:t>extractivismeest</a:t>
            </a:r>
            <a:r>
              <a:rPr lang="fr-FR" sz="1350" dirty="0">
                <a:solidFill>
                  <a:schemeClr val="accent5"/>
                </a:solidFill>
                <a:latin typeface="Arial" panose="020B0604020202020204" pitchFamily="34" charset="0"/>
                <a:cs typeface="Arial" panose="020B0604020202020204" pitchFamily="34" charset="0"/>
              </a:rPr>
              <a:t> un modèle de développement destructeur et exploiteur qui extrait des ressources naturelles à grande échelle, perturbe ou détruit la biodiversité, a un impact sur les écosystèmes mondiaux et détruit la santé et le bien-être des communautés locales, tout en créant d'importants profits économiques pour quelques privilégiés.</a:t>
            </a:r>
          </a:p>
          <a:p>
            <a:pPr defTabSz="914400">
              <a:lnSpc>
                <a:spcPct val="120000"/>
              </a:lnSpc>
              <a:spcAft>
                <a:spcPts val="600"/>
              </a:spcAft>
              <a:buClr>
                <a:schemeClr val="accent1"/>
              </a:buClr>
              <a:buSzPct val="100000"/>
            </a:pPr>
            <a:r>
              <a:rPr lang="pt-BR" sz="1350" dirty="0">
                <a:solidFill>
                  <a:srgbClr val="008000"/>
                </a:solidFill>
                <a:latin typeface="Arial" panose="020B0604020202020204" pitchFamily="34" charset="0"/>
                <a:cs typeface="Arial" panose="020B0604020202020204" pitchFamily="34" charset="0"/>
              </a:rPr>
              <a:t>O extractivismoé um modelo de desenvolvimento destrutivo e explorador que extrai recursos naturais em grande escala, perturba ou destrói a biodiversidade, tem impacto nos ecossistemas globais e devasta a saúde e o bem-estar das comunidades locais, ao mesmo tempo que gera lucros económicos significativos para uns poucos privilegiados.</a:t>
            </a:r>
          </a:p>
          <a:p>
            <a:pPr marR="0" defTabSz="914400">
              <a:lnSpc>
                <a:spcPct val="120000"/>
              </a:lnSpc>
              <a:spcBef>
                <a:spcPts val="0"/>
              </a:spcBef>
              <a:spcAft>
                <a:spcPts val="600"/>
              </a:spcAft>
              <a:buClr>
                <a:schemeClr val="accent1"/>
              </a:buClr>
              <a:buSzPct val="100000"/>
            </a:pPr>
            <a:endParaRPr lang="en-US" sz="1400" dirty="0"/>
          </a:p>
        </p:txBody>
      </p:sp>
      <p:pic>
        <p:nvPicPr>
          <p:cNvPr id="65" name="Picture 64">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7" name="Straight Connector 66">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978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open pit mine&#10;&#10;Description automatically generated with medium confidence">
            <a:extLst>
              <a:ext uri="{FF2B5EF4-FFF2-40B4-BE49-F238E27FC236}">
                <a16:creationId xmlns:a16="http://schemas.microsoft.com/office/drawing/2014/main" id="{4C788CE6-E644-F073-2A60-3463A9375426}"/>
              </a:ext>
            </a:extLst>
          </p:cNvPr>
          <p:cNvPicPr>
            <a:picLocks noChangeAspect="1"/>
          </p:cNvPicPr>
          <p:nvPr/>
        </p:nvPicPr>
        <p:blipFill>
          <a:blip r:embed="rId2"/>
          <a:srcRect l="4757" r="18340" b="-1"/>
          <a:stretch/>
        </p:blipFill>
        <p:spPr>
          <a:xfrm>
            <a:off x="20" y="1282"/>
            <a:ext cx="12191980" cy="6856718"/>
          </a:xfrm>
          <a:prstGeom prst="rect">
            <a:avLst/>
          </a:prstGeom>
        </p:spPr>
      </p:pic>
    </p:spTree>
    <p:extLst>
      <p:ext uri="{BB962C8B-B14F-4D97-AF65-F5344CB8AC3E}">
        <p14:creationId xmlns:p14="http://schemas.microsoft.com/office/powerpoint/2010/main" val="1063790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open pit mine&#10;&#10;Description automatically generated with medium confidence">
            <a:extLst>
              <a:ext uri="{FF2B5EF4-FFF2-40B4-BE49-F238E27FC236}">
                <a16:creationId xmlns:a16="http://schemas.microsoft.com/office/drawing/2014/main" id="{B99D3DC5-DACC-A9EF-E99C-79B48F718228}"/>
              </a:ext>
            </a:extLst>
          </p:cNvPr>
          <p:cNvPicPr>
            <a:picLocks noChangeAspect="1"/>
          </p:cNvPicPr>
          <p:nvPr/>
        </p:nvPicPr>
        <p:blipFill>
          <a:blip r:embed="rId2"/>
          <a:srcRect l="35312" r="13567" b="1"/>
          <a:stretch/>
        </p:blipFill>
        <p:spPr>
          <a:xfrm>
            <a:off x="20" y="1282"/>
            <a:ext cx="12191980" cy="6856718"/>
          </a:xfrm>
          <a:prstGeom prst="rect">
            <a:avLst/>
          </a:prstGeom>
        </p:spPr>
      </p:pic>
    </p:spTree>
    <p:extLst>
      <p:ext uri="{BB962C8B-B14F-4D97-AF65-F5344CB8AC3E}">
        <p14:creationId xmlns:p14="http://schemas.microsoft.com/office/powerpoint/2010/main" val="1164540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aerial view of a quarry with Bingham Canyon Mine in the background&#10;&#10;Description automatically generated">
            <a:extLst>
              <a:ext uri="{FF2B5EF4-FFF2-40B4-BE49-F238E27FC236}">
                <a16:creationId xmlns:a16="http://schemas.microsoft.com/office/drawing/2014/main" id="{DAACB90B-08D7-C12E-5A3C-DC3E07D2D72F}"/>
              </a:ext>
            </a:extLst>
          </p:cNvPr>
          <p:cNvPicPr>
            <a:picLocks noChangeAspect="1"/>
          </p:cNvPicPr>
          <p:nvPr/>
        </p:nvPicPr>
        <p:blipFill>
          <a:blip r:embed="rId3"/>
          <a:srcRect t="15746"/>
          <a:stretch/>
        </p:blipFill>
        <p:spPr>
          <a:xfrm>
            <a:off x="20" y="1282"/>
            <a:ext cx="12191980" cy="6856718"/>
          </a:xfrm>
          <a:prstGeom prst="rect">
            <a:avLst/>
          </a:prstGeom>
        </p:spPr>
      </p:pic>
    </p:spTree>
    <p:extLst>
      <p:ext uri="{BB962C8B-B14F-4D97-AF65-F5344CB8AC3E}">
        <p14:creationId xmlns:p14="http://schemas.microsoft.com/office/powerpoint/2010/main" val="1857644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26" name="Picture 2" descr="Increased mining causing deforestation in the Amazon rainforest">
            <a:extLst>
              <a:ext uri="{FF2B5EF4-FFF2-40B4-BE49-F238E27FC236}">
                <a16:creationId xmlns:a16="http://schemas.microsoft.com/office/drawing/2014/main" id="{7B41C530-97B7-4D3D-62D5-A0F4E468C7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102" b="9628"/>
          <a:stretch/>
        </p:blipFill>
        <p:spPr bwMode="auto">
          <a:xfrm>
            <a:off x="20" y="3429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Taizé - Nada te turbe">
            <a:hlinkClick r:id="" action="ppaction://media"/>
            <a:extLst>
              <a:ext uri="{FF2B5EF4-FFF2-40B4-BE49-F238E27FC236}">
                <a16:creationId xmlns:a16="http://schemas.microsoft.com/office/drawing/2014/main" id="{1988941E-48AB-42BC-3B48-5F5ED61C54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3237" y="5680081"/>
            <a:ext cx="1011381" cy="970100"/>
          </a:xfrm>
          <a:prstGeom prst="rect">
            <a:avLst/>
          </a:prstGeom>
        </p:spPr>
      </p:pic>
    </p:spTree>
    <p:extLst>
      <p:ext uri="{BB962C8B-B14F-4D97-AF65-F5344CB8AC3E}">
        <p14:creationId xmlns:p14="http://schemas.microsoft.com/office/powerpoint/2010/main" val="66012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4280A920-2E12-EF88-6AE4-AF45E971C5F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500A32-E95E-9960-CA21-B5925CB92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7B2099-59A3-5E24-ADA0-F822E2CBA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4" name="Group 13">
            <a:extLst>
              <a:ext uri="{FF2B5EF4-FFF2-40B4-BE49-F238E27FC236}">
                <a16:creationId xmlns:a16="http://schemas.microsoft.com/office/drawing/2014/main" id="{63EF8853-1F2A-9C19-2F90-418C244F86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15" name="Rectangle 14">
              <a:extLst>
                <a:ext uri="{FF2B5EF4-FFF2-40B4-BE49-F238E27FC236}">
                  <a16:creationId xmlns:a16="http://schemas.microsoft.com/office/drawing/2014/main" id="{E9F5655E-E91A-2D41-E69C-E480891D9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BE09E59-C252-C477-A926-98D34FBF0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F26AFC57-30E4-FC2B-7FEB-3AD7B360A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042" y="977965"/>
            <a:ext cx="3124515"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66299C1-510D-4A3F-E763-B5E9E73708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FCE7FDA7-F3F1-8974-D300-DBFB72336B98}"/>
              </a:ext>
            </a:extLst>
          </p:cNvPr>
          <p:cNvSpPr/>
          <p:nvPr/>
        </p:nvSpPr>
        <p:spPr>
          <a:xfrm>
            <a:off x="5019831" y="1649879"/>
            <a:ext cx="6041587" cy="358144"/>
          </a:xfrm>
          <a:prstGeom prst="rect">
            <a:avLst/>
          </a:prstGeom>
          <a:solidFill>
            <a:srgbClr val="E7E5E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84E6466-56CC-A6F4-4179-0665709A98FD}"/>
              </a:ext>
            </a:extLst>
          </p:cNvPr>
          <p:cNvSpPr>
            <a:spLocks noGrp="1"/>
          </p:cNvSpPr>
          <p:nvPr>
            <p:ph type="title"/>
          </p:nvPr>
        </p:nvSpPr>
        <p:spPr>
          <a:xfrm>
            <a:off x="5019831" y="304800"/>
            <a:ext cx="6855939" cy="2058765"/>
          </a:xfrm>
        </p:spPr>
        <p:txBody>
          <a:bodyPr>
            <a:normAutofit fontScale="90000"/>
          </a:bodyPr>
          <a:lstStyle/>
          <a:p>
            <a:r>
              <a:rPr lang="en-US" sz="1900" b="1" dirty="0">
                <a:latin typeface="Arial" panose="020B0604020202020204" pitchFamily="34" charset="0"/>
                <a:cs typeface="Arial" panose="020B0604020202020204" pitchFamily="34" charset="0"/>
              </a:rPr>
              <a:t>Intercessions response:</a:t>
            </a:r>
            <a:br>
              <a:rPr lang="en-US" sz="1900" b="1" dirty="0">
                <a:latin typeface="Arial" panose="020B0604020202020204" pitchFamily="34" charset="0"/>
                <a:cs typeface="Arial" panose="020B0604020202020204" pitchFamily="34" charset="0"/>
              </a:rPr>
            </a:br>
            <a:r>
              <a:rPr lang="en-US" sz="1900" i="1" dirty="0">
                <a:effectLst/>
                <a:latin typeface="Arial" panose="020B0604020202020204" pitchFamily="34" charset="0"/>
                <a:ea typeface="Calibri" panose="020F0502020204030204" pitchFamily="34" charset="0"/>
                <a:cs typeface="Arial" panose="020B0604020202020204" pitchFamily="34" charset="0"/>
              </a:rPr>
              <a:t>Come Holy Spirit fill us with the fires of your love</a:t>
            </a:r>
            <a:r>
              <a:rPr lang="en-US" sz="1900" dirty="0">
                <a:effectLst/>
                <a:latin typeface="Arial" panose="020B0604020202020204" pitchFamily="34" charset="0"/>
                <a:cs typeface="Arial" panose="020B0604020202020204" pitchFamily="34" charset="0"/>
              </a:rPr>
              <a:t> </a:t>
            </a:r>
            <a:br>
              <a:rPr lang="en-US" sz="1900" dirty="0">
                <a:effectLst/>
                <a:latin typeface="Arial" panose="020B0604020202020204" pitchFamily="34" charset="0"/>
                <a:cs typeface="Arial" panose="020B0604020202020204" pitchFamily="34" charset="0"/>
              </a:rPr>
            </a:br>
            <a:r>
              <a:rPr lang="es-ES" sz="1900" b="1" dirty="0">
                <a:solidFill>
                  <a:schemeClr val="accent1"/>
                </a:solidFill>
                <a:latin typeface="Arial" panose="020B0604020202020204" pitchFamily="34" charset="0"/>
                <a:cs typeface="Arial" panose="020B0604020202020204" pitchFamily="34" charset="0"/>
              </a:rPr>
              <a:t>Respuesta de intercesión</a:t>
            </a:r>
            <a:br>
              <a:rPr lang="es-ES" sz="1900" dirty="0">
                <a:solidFill>
                  <a:schemeClr val="accent1"/>
                </a:solidFill>
                <a:latin typeface="Arial" panose="020B0604020202020204" pitchFamily="34" charset="0"/>
                <a:cs typeface="Arial" panose="020B0604020202020204" pitchFamily="34" charset="0"/>
              </a:rPr>
            </a:br>
            <a:r>
              <a:rPr lang="es-ES" sz="1900" i="1" dirty="0">
                <a:solidFill>
                  <a:schemeClr val="accent1"/>
                </a:solidFill>
                <a:latin typeface="Arial" panose="020B0604020202020204" pitchFamily="34" charset="0"/>
                <a:cs typeface="Arial" panose="020B0604020202020204" pitchFamily="34" charset="0"/>
              </a:rPr>
              <a:t>Ven Espíritu Santo llénanos del fuego de tu amor</a:t>
            </a:r>
            <a:r>
              <a:rPr lang="es-ES" sz="1900" dirty="0">
                <a:solidFill>
                  <a:schemeClr val="accent1"/>
                </a:solidFill>
                <a:latin typeface="Arial" panose="020B0604020202020204" pitchFamily="34" charset="0"/>
                <a:cs typeface="Arial" panose="020B0604020202020204" pitchFamily="34" charset="0"/>
              </a:rPr>
              <a:t> </a:t>
            </a:r>
            <a:br>
              <a:rPr lang="en-US" sz="1900" dirty="0">
                <a:effectLst/>
                <a:latin typeface="Arial" panose="020B0604020202020204" pitchFamily="34" charset="0"/>
                <a:cs typeface="Arial" panose="020B0604020202020204" pitchFamily="34" charset="0"/>
              </a:rPr>
            </a:br>
            <a:r>
              <a:rPr lang="fr-FR" sz="1900" b="1" dirty="0">
                <a:solidFill>
                  <a:schemeClr val="accent5"/>
                </a:solidFill>
                <a:latin typeface="Arial" panose="020B0604020202020204" pitchFamily="34" charset="0"/>
                <a:cs typeface="Arial" panose="020B0604020202020204" pitchFamily="34" charset="0"/>
              </a:rPr>
              <a:t>Répons d'intercession :</a:t>
            </a:r>
            <a:br>
              <a:rPr lang="fr-FR" sz="1900" dirty="0">
                <a:solidFill>
                  <a:schemeClr val="accent5"/>
                </a:solidFill>
                <a:latin typeface="Arial" panose="020B0604020202020204" pitchFamily="34" charset="0"/>
                <a:cs typeface="Arial" panose="020B0604020202020204" pitchFamily="34" charset="0"/>
              </a:rPr>
            </a:br>
            <a:r>
              <a:rPr lang="fr-FR" sz="1900" i="1" dirty="0">
                <a:solidFill>
                  <a:schemeClr val="accent5"/>
                </a:solidFill>
                <a:latin typeface="Arial" panose="020B0604020202020204" pitchFamily="34" charset="0"/>
                <a:cs typeface="Arial" panose="020B0604020202020204" pitchFamily="34" charset="0"/>
              </a:rPr>
              <a:t>Viens, Esprit Saint, remplis-nous des feux de ton amour.</a:t>
            </a:r>
            <a:r>
              <a:rPr lang="fr-FR" sz="1900" dirty="0">
                <a:solidFill>
                  <a:schemeClr val="accent5"/>
                </a:solidFill>
                <a:latin typeface="Arial" panose="020B0604020202020204" pitchFamily="34" charset="0"/>
                <a:cs typeface="Arial" panose="020B0604020202020204" pitchFamily="34" charset="0"/>
              </a:rPr>
              <a:t> </a:t>
            </a:r>
            <a:br>
              <a:rPr lang="en-US" sz="1900" dirty="0">
                <a:effectLst/>
                <a:latin typeface="Arial" panose="020B0604020202020204" pitchFamily="34" charset="0"/>
                <a:cs typeface="Arial" panose="020B0604020202020204" pitchFamily="34" charset="0"/>
              </a:rPr>
            </a:br>
            <a:r>
              <a:rPr lang="pt-BR" sz="1900" b="1" dirty="0">
                <a:solidFill>
                  <a:srgbClr val="008000"/>
                </a:solidFill>
                <a:latin typeface="Arial" panose="020B0604020202020204" pitchFamily="34" charset="0"/>
                <a:cs typeface="Arial" panose="020B0604020202020204" pitchFamily="34" charset="0"/>
              </a:rPr>
              <a:t>Resposta às intercessões:</a:t>
            </a:r>
            <a:br>
              <a:rPr lang="pt-BR" sz="1900" dirty="0">
                <a:solidFill>
                  <a:srgbClr val="008000"/>
                </a:solidFill>
                <a:latin typeface="Arial" panose="020B0604020202020204" pitchFamily="34" charset="0"/>
                <a:cs typeface="Arial" panose="020B0604020202020204" pitchFamily="34" charset="0"/>
              </a:rPr>
            </a:br>
            <a:r>
              <a:rPr lang="pt-BR" sz="1900" i="1" dirty="0">
                <a:solidFill>
                  <a:srgbClr val="008000"/>
                </a:solidFill>
                <a:latin typeface="Arial" panose="020B0604020202020204" pitchFamily="34" charset="0"/>
                <a:cs typeface="Arial" panose="020B0604020202020204" pitchFamily="34" charset="0"/>
              </a:rPr>
              <a:t>Venha Espírito Santo encher-nos com o fogo do seu amor</a:t>
            </a:r>
            <a:r>
              <a:rPr lang="pt-BR" sz="1900" dirty="0">
                <a:solidFill>
                  <a:srgbClr val="008000"/>
                </a:solidFill>
                <a:latin typeface="Arial" panose="020B0604020202020204" pitchFamily="34" charset="0"/>
                <a:cs typeface="Arial" panose="020B0604020202020204" pitchFamily="34" charset="0"/>
              </a:rPr>
              <a:t> </a:t>
            </a:r>
            <a:br>
              <a:rPr lang="pt-BR" sz="14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p:txBody>
      </p:sp>
      <p:pic>
        <p:nvPicPr>
          <p:cNvPr id="7" name="Graphic 6" descr="Lungs">
            <a:extLst>
              <a:ext uri="{FF2B5EF4-FFF2-40B4-BE49-F238E27FC236}">
                <a16:creationId xmlns:a16="http://schemas.microsoft.com/office/drawing/2014/main" id="{13C2B1EB-7901-00C4-BF30-FADEFA5BF6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438" y="1649879"/>
            <a:ext cx="2799103" cy="2799103"/>
          </a:xfrm>
          <a:prstGeom prst="rect">
            <a:avLst/>
          </a:prstGeom>
        </p:spPr>
      </p:pic>
      <p:sp>
        <p:nvSpPr>
          <p:cNvPr id="3" name="Content Placeholder 2">
            <a:extLst>
              <a:ext uri="{FF2B5EF4-FFF2-40B4-BE49-F238E27FC236}">
                <a16:creationId xmlns:a16="http://schemas.microsoft.com/office/drawing/2014/main" id="{9E222860-1598-C994-FEE7-5E925F448C1D}"/>
              </a:ext>
            </a:extLst>
          </p:cNvPr>
          <p:cNvSpPr>
            <a:spLocks noGrp="1"/>
          </p:cNvSpPr>
          <p:nvPr>
            <p:ph idx="1"/>
          </p:nvPr>
        </p:nvSpPr>
        <p:spPr>
          <a:xfrm>
            <a:off x="5019830" y="2914011"/>
            <a:ext cx="6855939" cy="3222859"/>
          </a:xfrm>
        </p:spPr>
        <p:txBody>
          <a:bodyPr>
            <a:normAutofit fontScale="25000" lnSpcReduction="20000"/>
          </a:bodyPr>
          <a:lstStyle/>
          <a:p>
            <a:pPr marL="0" marR="0" indent="0">
              <a:lnSpc>
                <a:spcPct val="110000"/>
              </a:lnSpc>
              <a:spcBef>
                <a:spcPts val="0"/>
              </a:spcBef>
              <a:spcAft>
                <a:spcPts val="0"/>
              </a:spcAft>
              <a:buNone/>
            </a:pPr>
            <a:r>
              <a:rPr lang="en-US" sz="6800" dirty="0">
                <a:effectLst/>
                <a:latin typeface="Arial" panose="020B0604020202020204" pitchFamily="34" charset="0"/>
                <a:ea typeface="Calibri" panose="020F0502020204030204" pitchFamily="34" charset="0"/>
                <a:cs typeface="Times New Roman" panose="02020603050405020304" pitchFamily="18" charset="0"/>
              </a:rPr>
              <a:t>May the early morning sound of birds inspire us to defend nature in our neighborhoods, cities and world from forces only concerned with profit and market share.</a:t>
            </a:r>
          </a:p>
          <a:p>
            <a:pPr marL="0" marR="0" indent="0">
              <a:lnSpc>
                <a:spcPct val="110000"/>
              </a:lnSpc>
              <a:spcBef>
                <a:spcPts val="0"/>
              </a:spcBef>
              <a:spcAft>
                <a:spcPts val="0"/>
              </a:spcAft>
              <a:buNone/>
            </a:pPr>
            <a:r>
              <a:rPr lang="es-ES" sz="68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Que el sonido mañanero de los pájaros nos inspire para defender la naturaleza en nuestros barrios, ciudades y el mundo de las fuerzas sólo preocupadas por el beneficio y la cuota de mercado.</a:t>
            </a:r>
          </a:p>
          <a:p>
            <a:pPr marL="0" marR="0" indent="0">
              <a:lnSpc>
                <a:spcPct val="110000"/>
              </a:lnSpc>
              <a:spcBef>
                <a:spcPts val="0"/>
              </a:spcBef>
              <a:spcAft>
                <a:spcPts val="0"/>
              </a:spcAft>
              <a:buNone/>
            </a:pPr>
            <a:r>
              <a:rPr lang="fr-FR" sz="6800" dirty="0">
                <a:solidFill>
                  <a:schemeClr val="accent5"/>
                </a:solidFill>
                <a:effectLst/>
                <a:latin typeface="Arial" panose="020B0604020202020204" pitchFamily="34" charset="0"/>
                <a:ea typeface="Calibri" panose="020F0502020204030204" pitchFamily="34" charset="0"/>
                <a:cs typeface="Times New Roman" panose="02020603050405020304" pitchFamily="18" charset="0"/>
              </a:rPr>
              <a:t>Puisse le son matinal des oiseaux nous inciter à défendre la nature dans nos quartiers, nos villes et dans le monde entier contre les forces uniquement préoccupées par le profit et les parts de marché.</a:t>
            </a:r>
          </a:p>
          <a:p>
            <a:pPr marL="0" marR="0" indent="0">
              <a:lnSpc>
                <a:spcPct val="110000"/>
              </a:lnSpc>
              <a:spcBef>
                <a:spcPts val="0"/>
              </a:spcBef>
              <a:spcAft>
                <a:spcPts val="0"/>
              </a:spcAft>
              <a:buNone/>
            </a:pPr>
            <a:r>
              <a:rPr lang="pt-BR" sz="6800" dirty="0">
                <a:solidFill>
                  <a:srgbClr val="008000"/>
                </a:solidFill>
                <a:effectLst/>
                <a:latin typeface="Arial" panose="020B0604020202020204" pitchFamily="34" charset="0"/>
                <a:ea typeface="Calibri" panose="020F0502020204030204" pitchFamily="34" charset="0"/>
                <a:cs typeface="Times New Roman" panose="02020603050405020304" pitchFamily="18" charset="0"/>
              </a:rPr>
              <a:t>Que o som matinal dos pássaros nos inspire a defender a natureza nos nossos bairros, nas nossas cidades e no mundo das forças que apenas se preocupam com o lucro e a quota de mercado.</a:t>
            </a:r>
            <a:endParaRPr lang="fr-FR" sz="6800" dirty="0">
              <a:solidFill>
                <a:srgbClr val="008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ct val="110000"/>
              </a:lnSpc>
              <a:spcBef>
                <a:spcPts val="0"/>
              </a:spcBef>
              <a:spcAft>
                <a:spcPts val="0"/>
              </a:spcAft>
              <a:buNone/>
            </a:pPr>
            <a:endParaRPr lang="en-US" sz="9600" dirty="0">
              <a:solidFill>
                <a:schemeClr val="accent5"/>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905A589D-1A69-542C-D059-1EA96F96CA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23">
            <a:extLst>
              <a:ext uri="{FF2B5EF4-FFF2-40B4-BE49-F238E27FC236}">
                <a16:creationId xmlns:a16="http://schemas.microsoft.com/office/drawing/2014/main" id="{8F22ED3B-4436-E206-609D-40D0C557F0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460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70BFDB-979D-4D01-8764-154458F98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FCB5B7-E85D-4C9D-AE9B-2B04C20D7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4" name="Group 13">
            <a:extLst>
              <a:ext uri="{FF2B5EF4-FFF2-40B4-BE49-F238E27FC236}">
                <a16:creationId xmlns:a16="http://schemas.microsoft.com/office/drawing/2014/main" id="{4C48EA7D-6DFA-4BAB-B557-0D500356BE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15" name="Rectangle 14">
              <a:extLst>
                <a:ext uri="{FF2B5EF4-FFF2-40B4-BE49-F238E27FC236}">
                  <a16:creationId xmlns:a16="http://schemas.microsoft.com/office/drawing/2014/main" id="{0A792C74-3AEF-46D7-BB84-FE0A1C9FD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F01C4D-F010-44B1-B80D-DE6D0036F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66DEDBC9-7E02-4AC1-84C0-28900C560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042" y="977965"/>
            <a:ext cx="3124515"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5D8167BA-4647-4588-9EF8-AFA0496DC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Graphic 6" descr="Lungs">
            <a:extLst>
              <a:ext uri="{FF2B5EF4-FFF2-40B4-BE49-F238E27FC236}">
                <a16:creationId xmlns:a16="http://schemas.microsoft.com/office/drawing/2014/main" id="{316B879D-25F9-E219-D548-59886430F5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438" y="1649879"/>
            <a:ext cx="2799103" cy="2799103"/>
          </a:xfrm>
          <a:prstGeom prst="rect">
            <a:avLst/>
          </a:prstGeom>
        </p:spPr>
      </p:pic>
      <p:sp>
        <p:nvSpPr>
          <p:cNvPr id="4" name="Rectangle 3">
            <a:extLst>
              <a:ext uri="{FF2B5EF4-FFF2-40B4-BE49-F238E27FC236}">
                <a16:creationId xmlns:a16="http://schemas.microsoft.com/office/drawing/2014/main" id="{281E24E1-E733-69BE-09C1-6C4A60A94E5D}"/>
              </a:ext>
            </a:extLst>
          </p:cNvPr>
          <p:cNvSpPr/>
          <p:nvPr/>
        </p:nvSpPr>
        <p:spPr>
          <a:xfrm>
            <a:off x="5019831" y="1649879"/>
            <a:ext cx="6041587" cy="358144"/>
          </a:xfrm>
          <a:prstGeom prst="rect">
            <a:avLst/>
          </a:prstGeom>
          <a:solidFill>
            <a:srgbClr val="E7E5E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EF3AE3-A22F-5C9C-36A0-F0E52E3FC380}"/>
              </a:ext>
            </a:extLst>
          </p:cNvPr>
          <p:cNvSpPr>
            <a:spLocks noGrp="1"/>
          </p:cNvSpPr>
          <p:nvPr>
            <p:ph idx="1"/>
          </p:nvPr>
        </p:nvSpPr>
        <p:spPr>
          <a:xfrm>
            <a:off x="5019831" y="482171"/>
            <a:ext cx="6753069" cy="5065024"/>
          </a:xfrm>
        </p:spPr>
        <p:txBody>
          <a:bodyPr>
            <a:normAutofit fontScale="25000" lnSpcReduction="20000"/>
          </a:bodyPr>
          <a:lstStyle/>
          <a:p>
            <a:pPr marL="0" marR="0" indent="0">
              <a:lnSpc>
                <a:spcPct val="110000"/>
              </a:lnSpc>
              <a:spcBef>
                <a:spcPts val="0"/>
              </a:spcBef>
              <a:spcAft>
                <a:spcPts val="0"/>
              </a:spcAft>
              <a:buNone/>
            </a:pPr>
            <a:r>
              <a:rPr lang="en-US" sz="8800" dirty="0">
                <a:effectLst/>
                <a:latin typeface="Arial" panose="020B0604020202020204" pitchFamily="34" charset="0"/>
                <a:ea typeface="Calibri" panose="020F0502020204030204" pitchFamily="34" charset="0"/>
                <a:cs typeface="Arial" panose="020B0604020202020204" pitchFamily="34" charset="0"/>
              </a:rPr>
              <a:t>May we work to create spaces for nature and the wonders of creation.</a:t>
            </a:r>
          </a:p>
          <a:p>
            <a:pPr marL="0" marR="0" indent="0">
              <a:lnSpc>
                <a:spcPct val="110000"/>
              </a:lnSpc>
              <a:spcBef>
                <a:spcPts val="0"/>
              </a:spcBef>
              <a:spcAft>
                <a:spcPts val="0"/>
              </a:spcAft>
              <a:buNone/>
            </a:pPr>
            <a:r>
              <a:rPr lang="en-US" sz="8800" b="1" i="1" dirty="0">
                <a:effectLst/>
                <a:latin typeface="Arial" panose="020B0604020202020204" pitchFamily="34" charset="0"/>
                <a:ea typeface="Calibri" panose="020F0502020204030204" pitchFamily="34" charset="0"/>
                <a:cs typeface="Arial" panose="020B0604020202020204" pitchFamily="34" charset="0"/>
              </a:rPr>
              <a:t>Come Holy Spirit fill us with the fires of your love</a:t>
            </a:r>
          </a:p>
          <a:p>
            <a:pPr marL="0" indent="0">
              <a:buNone/>
            </a:pPr>
            <a:r>
              <a:rPr lang="es-ES" sz="8800" dirty="0">
                <a:solidFill>
                  <a:schemeClr val="accent1"/>
                </a:solidFill>
                <a:latin typeface="Arial" panose="020B0604020202020204" pitchFamily="34" charset="0"/>
                <a:cs typeface="Arial" panose="020B0604020202020204" pitchFamily="34" charset="0"/>
              </a:rPr>
              <a:t>Que trabajemos para crear espacios para la naturaleza y las maravillas de la creación.</a:t>
            </a:r>
            <a:br>
              <a:rPr lang="es-ES" sz="8800" dirty="0">
                <a:solidFill>
                  <a:schemeClr val="accent1"/>
                </a:solidFill>
                <a:latin typeface="Arial" panose="020B0604020202020204" pitchFamily="34" charset="0"/>
                <a:cs typeface="Arial" panose="020B0604020202020204" pitchFamily="34" charset="0"/>
              </a:rPr>
            </a:br>
            <a:r>
              <a:rPr lang="es-ES" sz="8800" b="1" i="1" dirty="0">
                <a:solidFill>
                  <a:schemeClr val="accent1"/>
                </a:solidFill>
                <a:latin typeface="Arial" panose="020B0604020202020204" pitchFamily="34" charset="0"/>
                <a:cs typeface="Arial" panose="020B0604020202020204" pitchFamily="34" charset="0"/>
              </a:rPr>
              <a:t>Ven Espíritu Santo llénanos con el fuego de tu amor</a:t>
            </a:r>
            <a:endParaRPr lang="es-ES" sz="8800" dirty="0">
              <a:solidFill>
                <a:schemeClr val="accent1"/>
              </a:solidFill>
              <a:latin typeface="Arial" panose="020B0604020202020204" pitchFamily="34" charset="0"/>
              <a:cs typeface="Arial" panose="020B0604020202020204" pitchFamily="34" charset="0"/>
            </a:endParaRPr>
          </a:p>
          <a:p>
            <a:pPr marL="0" indent="0">
              <a:buNone/>
            </a:pPr>
            <a:r>
              <a:rPr lang="fr-FR" sz="8800" dirty="0">
                <a:solidFill>
                  <a:schemeClr val="accent5"/>
                </a:solidFill>
                <a:latin typeface="Arial" panose="020B0604020202020204" pitchFamily="34" charset="0"/>
                <a:cs typeface="Arial" panose="020B0604020202020204" pitchFamily="34" charset="0"/>
              </a:rPr>
              <a:t>Puissions-nous travailler à créer des espaces pour la nature et les merveilles de la création.</a:t>
            </a:r>
            <a:br>
              <a:rPr lang="fr-FR" sz="8800" dirty="0">
                <a:solidFill>
                  <a:schemeClr val="accent5"/>
                </a:solidFill>
                <a:latin typeface="Arial" panose="020B0604020202020204" pitchFamily="34" charset="0"/>
                <a:cs typeface="Arial" panose="020B0604020202020204" pitchFamily="34" charset="0"/>
              </a:rPr>
            </a:br>
            <a:r>
              <a:rPr lang="fr-FR" sz="8800" b="1" i="1" dirty="0">
                <a:solidFill>
                  <a:schemeClr val="accent5"/>
                </a:solidFill>
                <a:latin typeface="Arial" panose="020B0604020202020204" pitchFamily="34" charset="0"/>
                <a:cs typeface="Arial" panose="020B0604020202020204" pitchFamily="34" charset="0"/>
              </a:rPr>
              <a:t>Viens, Esprit Saint, remplis-nous des feux de ton amour.</a:t>
            </a:r>
            <a:endParaRPr lang="fr-FR" sz="8800" dirty="0">
              <a:solidFill>
                <a:schemeClr val="accent5"/>
              </a:solidFill>
              <a:latin typeface="Arial" panose="020B0604020202020204" pitchFamily="34" charset="0"/>
              <a:cs typeface="Arial" panose="020B0604020202020204" pitchFamily="34" charset="0"/>
            </a:endParaRPr>
          </a:p>
          <a:p>
            <a:pPr marL="0" indent="0">
              <a:buNone/>
            </a:pPr>
            <a:r>
              <a:rPr lang="pt-BR" sz="8800" dirty="0">
                <a:solidFill>
                  <a:srgbClr val="008000"/>
                </a:solidFill>
                <a:latin typeface="Arial" panose="020B0604020202020204" pitchFamily="34" charset="0"/>
                <a:cs typeface="Arial" panose="020B0604020202020204" pitchFamily="34" charset="0"/>
              </a:rPr>
              <a:t>Que possamos trabalhar para criar espaços para a natureza e as maravilhas da criação.</a:t>
            </a:r>
            <a:br>
              <a:rPr lang="pt-BR" sz="8800" dirty="0">
                <a:solidFill>
                  <a:srgbClr val="008000"/>
                </a:solidFill>
                <a:latin typeface="Arial" panose="020B0604020202020204" pitchFamily="34" charset="0"/>
                <a:cs typeface="Arial" panose="020B0604020202020204" pitchFamily="34" charset="0"/>
              </a:rPr>
            </a:br>
            <a:r>
              <a:rPr lang="pt-BR" sz="8800" b="1" i="1" dirty="0">
                <a:solidFill>
                  <a:srgbClr val="008000"/>
                </a:solidFill>
                <a:latin typeface="Arial" panose="020B0604020202020204" pitchFamily="34" charset="0"/>
                <a:cs typeface="Arial" panose="020B0604020202020204" pitchFamily="34" charset="0"/>
              </a:rPr>
              <a:t>Venha Espírito Santo encher-nos com os fogos do seu amor</a:t>
            </a:r>
            <a:endParaRPr lang="pt-BR" sz="8800" dirty="0">
              <a:solidFill>
                <a:srgbClr val="008000"/>
              </a:solidFill>
              <a:latin typeface="Arial" panose="020B0604020202020204" pitchFamily="34" charset="0"/>
              <a:cs typeface="Arial" panose="020B0604020202020204" pitchFamily="34" charset="0"/>
            </a:endParaRPr>
          </a:p>
          <a:p>
            <a:pPr marL="0" indent="0">
              <a:buNone/>
            </a:pPr>
            <a:endParaRPr lang="en-US" sz="9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BAC44D98-B853-4420-8ED4-E3792706D4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23">
            <a:extLst>
              <a:ext uri="{FF2B5EF4-FFF2-40B4-BE49-F238E27FC236}">
                <a16:creationId xmlns:a16="http://schemas.microsoft.com/office/drawing/2014/main" id="{46625410-A0A9-42B8-96F9-540C7C42CB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245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017FF494-C02A-5BEF-8846-62EEAAD3B3C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271C5D-9687-8CDE-EEC0-960C8D6BC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7A2B76-49E6-E356-B8D1-86479877D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4" name="Group 13">
            <a:extLst>
              <a:ext uri="{FF2B5EF4-FFF2-40B4-BE49-F238E27FC236}">
                <a16:creationId xmlns:a16="http://schemas.microsoft.com/office/drawing/2014/main" id="{3794FF7C-B98A-33DA-9B67-CE809DEDA7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15" name="Rectangle 14">
              <a:extLst>
                <a:ext uri="{FF2B5EF4-FFF2-40B4-BE49-F238E27FC236}">
                  <a16:creationId xmlns:a16="http://schemas.microsoft.com/office/drawing/2014/main" id="{071B0F4C-EB66-9A9E-745F-6587F01CE3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EB4668-C029-B9E4-2201-C31FFF8B8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903E739-BA39-6B8C-FA03-69301D443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042" y="977965"/>
            <a:ext cx="3124515"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EF8F8CA-235F-50F5-2E99-E275F3F0E0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Graphic 6" descr="Lungs">
            <a:extLst>
              <a:ext uri="{FF2B5EF4-FFF2-40B4-BE49-F238E27FC236}">
                <a16:creationId xmlns:a16="http://schemas.microsoft.com/office/drawing/2014/main" id="{3E88E5DA-DD61-5E2D-1752-021F9E6DB1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438" y="1649879"/>
            <a:ext cx="2799103" cy="2799103"/>
          </a:xfrm>
          <a:prstGeom prst="rect">
            <a:avLst/>
          </a:prstGeom>
        </p:spPr>
      </p:pic>
      <p:sp>
        <p:nvSpPr>
          <p:cNvPr id="4" name="Rectangle 3">
            <a:extLst>
              <a:ext uri="{FF2B5EF4-FFF2-40B4-BE49-F238E27FC236}">
                <a16:creationId xmlns:a16="http://schemas.microsoft.com/office/drawing/2014/main" id="{80E95BE1-0EB5-E8B6-6036-1E52E394AAAE}"/>
              </a:ext>
            </a:extLst>
          </p:cNvPr>
          <p:cNvSpPr/>
          <p:nvPr/>
        </p:nvSpPr>
        <p:spPr>
          <a:xfrm>
            <a:off x="5019831" y="1649879"/>
            <a:ext cx="6041587" cy="358144"/>
          </a:xfrm>
          <a:prstGeom prst="rect">
            <a:avLst/>
          </a:prstGeom>
          <a:solidFill>
            <a:srgbClr val="E7E5E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7C5F3E-B7C4-0248-92D1-D3FC796C6B45}"/>
              </a:ext>
            </a:extLst>
          </p:cNvPr>
          <p:cNvSpPr>
            <a:spLocks noGrp="1"/>
          </p:cNvSpPr>
          <p:nvPr>
            <p:ph idx="1"/>
          </p:nvPr>
        </p:nvSpPr>
        <p:spPr>
          <a:xfrm>
            <a:off x="5019831" y="161342"/>
            <a:ext cx="6775929" cy="5790757"/>
          </a:xfrm>
        </p:spPr>
        <p:txBody>
          <a:bodyPr>
            <a:noAutofit/>
          </a:bodyPr>
          <a:lstStyle/>
          <a:p>
            <a:pPr marL="0" marR="0" indent="0">
              <a:lnSpc>
                <a:spcPct val="110000"/>
              </a:lnSpc>
              <a:spcBef>
                <a:spcPts val="0"/>
              </a:spcBef>
              <a:spcAft>
                <a:spcPts val="0"/>
              </a:spcAft>
              <a:buNone/>
            </a:pPr>
            <a:r>
              <a:rPr lang="en-US" sz="1950" dirty="0">
                <a:latin typeface="Arial" panose="020B0604020202020204" pitchFamily="34" charset="0"/>
                <a:ea typeface="Calibri" panose="020F0502020204030204" pitchFamily="34" charset="0"/>
                <a:cs typeface="Arial" panose="020B0604020202020204" pitchFamily="34" charset="0"/>
              </a:rPr>
              <a:t>May we find ways to end </a:t>
            </a:r>
            <a:r>
              <a:rPr lang="en-US" sz="1950" dirty="0" err="1">
                <a:latin typeface="Arial" panose="020B0604020202020204" pitchFamily="34" charset="0"/>
                <a:ea typeface="Calibri" panose="020F0502020204030204" pitchFamily="34" charset="0"/>
                <a:cs typeface="Arial" panose="020B0604020202020204" pitchFamily="34" charset="0"/>
              </a:rPr>
              <a:t>extractivism</a:t>
            </a:r>
            <a:r>
              <a:rPr lang="en-US" sz="1950" dirty="0">
                <a:latin typeface="Arial" panose="020B0604020202020204" pitchFamily="34" charset="0"/>
                <a:ea typeface="Calibri" panose="020F0502020204030204" pitchFamily="34" charset="0"/>
                <a:cs typeface="Arial" panose="020B0604020202020204" pitchFamily="34" charset="0"/>
              </a:rPr>
              <a:t> in both the Amazon and other places in the world.</a:t>
            </a:r>
          </a:p>
          <a:p>
            <a:pPr marL="0" indent="0">
              <a:lnSpc>
                <a:spcPct val="110000"/>
              </a:lnSpc>
              <a:spcBef>
                <a:spcPts val="0"/>
              </a:spcBef>
              <a:buNone/>
            </a:pPr>
            <a:r>
              <a:rPr lang="en-US" sz="1950" b="1" i="1" dirty="0">
                <a:effectLst/>
                <a:latin typeface="Arial" panose="020B0604020202020204" pitchFamily="34" charset="0"/>
                <a:ea typeface="Calibri" panose="020F0502020204030204" pitchFamily="34" charset="0"/>
                <a:cs typeface="Arial" panose="020B0604020202020204" pitchFamily="34" charset="0"/>
              </a:rPr>
              <a:t>Come Holy Spirit fill us with the fires of your love.</a:t>
            </a:r>
          </a:p>
          <a:p>
            <a:pPr marL="0" indent="0">
              <a:buNone/>
            </a:pPr>
            <a:r>
              <a:rPr lang="es-ES" sz="1950" dirty="0">
                <a:solidFill>
                  <a:schemeClr val="accent1"/>
                </a:solidFill>
                <a:latin typeface="Arial" panose="020B0604020202020204" pitchFamily="34" charset="0"/>
                <a:cs typeface="Arial" panose="020B0604020202020204" pitchFamily="34" charset="0"/>
              </a:rPr>
              <a:t>Que encontremos formas de acabar con el </a:t>
            </a:r>
            <a:r>
              <a:rPr lang="es-ES" sz="1950" dirty="0" err="1">
                <a:solidFill>
                  <a:schemeClr val="accent1"/>
                </a:solidFill>
                <a:latin typeface="Arial" panose="020B0604020202020204" pitchFamily="34" charset="0"/>
                <a:cs typeface="Arial" panose="020B0604020202020204" pitchFamily="34" charset="0"/>
              </a:rPr>
              <a:t>extractivismo</a:t>
            </a:r>
            <a:r>
              <a:rPr lang="es-ES" sz="1950" dirty="0">
                <a:solidFill>
                  <a:schemeClr val="accent1"/>
                </a:solidFill>
                <a:latin typeface="Arial" panose="020B0604020202020204" pitchFamily="34" charset="0"/>
                <a:cs typeface="Arial" panose="020B0604020202020204" pitchFamily="34" charset="0"/>
              </a:rPr>
              <a:t> tanto en el Amazonas como en otros lugares del mundo.</a:t>
            </a:r>
            <a:br>
              <a:rPr lang="es-ES" sz="1950" dirty="0">
                <a:solidFill>
                  <a:schemeClr val="accent1"/>
                </a:solidFill>
                <a:latin typeface="Arial" panose="020B0604020202020204" pitchFamily="34" charset="0"/>
                <a:cs typeface="Arial" panose="020B0604020202020204" pitchFamily="34" charset="0"/>
              </a:rPr>
            </a:br>
            <a:r>
              <a:rPr lang="es-ES" sz="1950" b="1" i="1" dirty="0">
                <a:solidFill>
                  <a:schemeClr val="accent1"/>
                </a:solidFill>
                <a:latin typeface="Arial" panose="020B0604020202020204" pitchFamily="34" charset="0"/>
                <a:cs typeface="Arial" panose="020B0604020202020204" pitchFamily="34" charset="0"/>
              </a:rPr>
              <a:t>Ven Espíritu Santo llénanos con el fuego de tu amor.</a:t>
            </a:r>
          </a:p>
          <a:p>
            <a:pPr marL="0" indent="0">
              <a:buNone/>
            </a:pPr>
            <a:r>
              <a:rPr lang="fr-FR" sz="1950" dirty="0">
                <a:solidFill>
                  <a:schemeClr val="accent5"/>
                </a:solidFill>
                <a:latin typeface="Arial" panose="020B0604020202020204" pitchFamily="34" charset="0"/>
                <a:cs typeface="Arial" panose="020B0604020202020204" pitchFamily="34" charset="0"/>
              </a:rPr>
              <a:t>Puissions-nous trouver des moyens de mettre fin à l'extractivisme en Amazonie et dans d'autres régions du monde.</a:t>
            </a:r>
            <a:br>
              <a:rPr lang="fr-FR" sz="1950" dirty="0">
                <a:solidFill>
                  <a:schemeClr val="accent5"/>
                </a:solidFill>
                <a:latin typeface="Arial" panose="020B0604020202020204" pitchFamily="34" charset="0"/>
                <a:cs typeface="Arial" panose="020B0604020202020204" pitchFamily="34" charset="0"/>
              </a:rPr>
            </a:br>
            <a:r>
              <a:rPr lang="fr-FR" sz="1950" b="1" i="1" dirty="0">
                <a:solidFill>
                  <a:schemeClr val="accent5"/>
                </a:solidFill>
                <a:latin typeface="Arial" panose="020B0604020202020204" pitchFamily="34" charset="0"/>
                <a:cs typeface="Arial" panose="020B0604020202020204" pitchFamily="34" charset="0"/>
              </a:rPr>
              <a:t>Viens, Esprit Saint, remplis-nous des feux de ton amour.</a:t>
            </a:r>
            <a:endParaRPr lang="fr-FR" sz="1950" dirty="0">
              <a:solidFill>
                <a:schemeClr val="accent5"/>
              </a:solidFill>
              <a:latin typeface="Arial" panose="020B0604020202020204" pitchFamily="34" charset="0"/>
              <a:cs typeface="Arial" panose="020B0604020202020204" pitchFamily="34" charset="0"/>
            </a:endParaRPr>
          </a:p>
          <a:p>
            <a:pPr marL="0" indent="0">
              <a:buNone/>
            </a:pPr>
            <a:r>
              <a:rPr lang="pt-BR" sz="1950" dirty="0">
                <a:solidFill>
                  <a:srgbClr val="008000"/>
                </a:solidFill>
                <a:latin typeface="Arial" panose="020B0604020202020204" pitchFamily="34" charset="0"/>
                <a:cs typeface="Arial" panose="020B0604020202020204" pitchFamily="34" charset="0"/>
              </a:rPr>
              <a:t>Que possamos encontrar formas de acabar com o extrativismo, tanto na Amazónia como noutros lugares do mundo.</a:t>
            </a:r>
            <a:br>
              <a:rPr lang="pt-BR" sz="1950" dirty="0">
                <a:solidFill>
                  <a:srgbClr val="008000"/>
                </a:solidFill>
                <a:latin typeface="Arial" panose="020B0604020202020204" pitchFamily="34" charset="0"/>
                <a:cs typeface="Arial" panose="020B0604020202020204" pitchFamily="34" charset="0"/>
              </a:rPr>
            </a:br>
            <a:r>
              <a:rPr lang="pt-BR" sz="1950" b="1" i="1" dirty="0">
                <a:solidFill>
                  <a:srgbClr val="008000"/>
                </a:solidFill>
                <a:latin typeface="Arial" panose="020B0604020202020204" pitchFamily="34" charset="0"/>
                <a:cs typeface="Arial" panose="020B0604020202020204" pitchFamily="34" charset="0"/>
              </a:rPr>
              <a:t>Venha Espírito Santo, encha-nos com o fogo do seu amor.</a:t>
            </a:r>
            <a:endParaRPr lang="pt-BR" sz="1950" dirty="0">
              <a:solidFill>
                <a:srgbClr val="008000"/>
              </a:solidFill>
              <a:latin typeface="Arial" panose="020B0604020202020204" pitchFamily="34" charset="0"/>
              <a:cs typeface="Arial" panose="020B0604020202020204" pitchFamily="34" charset="0"/>
            </a:endParaRPr>
          </a:p>
          <a:p>
            <a:pPr marL="0" indent="0">
              <a:buNone/>
            </a:pPr>
            <a:endParaRPr lang="es-ES" sz="1950" dirty="0"/>
          </a:p>
          <a:p>
            <a:pPr marL="0" indent="0">
              <a:lnSpc>
                <a:spcPct val="110000"/>
              </a:lnSpc>
              <a:spcBef>
                <a:spcPts val="0"/>
              </a:spcBef>
              <a:buNone/>
            </a:pPr>
            <a:endParaRPr lang="en-US" sz="1950" b="1" i="1"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10000"/>
              </a:lnSpc>
              <a:spcBef>
                <a:spcPts val="0"/>
              </a:spcBef>
              <a:spcAft>
                <a:spcPts val="0"/>
              </a:spcAft>
              <a:buNone/>
            </a:pPr>
            <a:endParaRPr lang="en-US" sz="1950" dirty="0">
              <a:latin typeface="Arial" panose="020B0604020202020204" pitchFamily="34" charset="0"/>
              <a:ea typeface="Calibri" panose="020F0502020204030204" pitchFamily="34" charset="0"/>
              <a:cs typeface="Times New Roman" panose="02020603050405020304" pitchFamily="18" charset="0"/>
            </a:endParaRPr>
          </a:p>
          <a:p>
            <a:pPr>
              <a:lnSpc>
                <a:spcPct val="110000"/>
              </a:lnSpc>
            </a:pPr>
            <a:endParaRPr lang="en-US" sz="1950" dirty="0"/>
          </a:p>
        </p:txBody>
      </p:sp>
      <p:pic>
        <p:nvPicPr>
          <p:cNvPr id="22" name="Picture 21">
            <a:extLst>
              <a:ext uri="{FF2B5EF4-FFF2-40B4-BE49-F238E27FC236}">
                <a16:creationId xmlns:a16="http://schemas.microsoft.com/office/drawing/2014/main" id="{DBB81ADF-499D-7AC0-DD52-25B6CABE69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23">
            <a:extLst>
              <a:ext uri="{FF2B5EF4-FFF2-40B4-BE49-F238E27FC236}">
                <a16:creationId xmlns:a16="http://schemas.microsoft.com/office/drawing/2014/main" id="{AFD27945-8EB6-ED18-7C86-233B35A5BE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32264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DE14FC-D0E5-6D4C-B5E6-D62AD5B53860}">
  <we:reference id="wa200004074" version="1.0.0.618" store="en-US" storeType="OMEX"/>
  <we:alternateReferences>
    <we:reference id="wa200004074" version="1.0.0.618" store="WA200004074"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Gallery</Template>
  <TotalTime>5673</TotalTime>
  <Words>1511</Words>
  <Application>Microsoft Office PowerPoint</Application>
  <PresentationFormat>Widescreen</PresentationFormat>
  <Paragraphs>57</Paragraphs>
  <Slides>14</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Aptos</vt:lpstr>
      <vt:lpstr>Arial</vt:lpstr>
      <vt:lpstr>Gill Sans MT</vt:lpstr>
      <vt:lpstr>Gallery</vt:lpstr>
      <vt:lpstr>EXTRACTIVISM AND THE ENVIRONMENT</vt:lpstr>
      <vt:lpstr>PowerPoint Presentation</vt:lpstr>
      <vt:lpstr>PowerPoint Presentation</vt:lpstr>
      <vt:lpstr>PowerPoint Presentation</vt:lpstr>
      <vt:lpstr>PowerPoint Presentation</vt:lpstr>
      <vt:lpstr>PowerPoint Presentation</vt:lpstr>
      <vt:lpstr>Intercessions response: Come Holy Spirit fill us with the fires of your love  Respuesta de intercesión Ven Espíritu Santo llénanos del fuego de tu amor  Répons d'intercession : Viens, Esprit Saint, remplis-nous des feux de ton amour.  Resposta às intercessões: Venha Espírito Santo encher-nos com o fogo do seu amor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EXTRACTIVISM AND THE ENVIRONMENT</dc:title>
  <dc:creator>Durstyne Farnan</dc:creator>
  <cp:lastModifiedBy>Kati Garrison</cp:lastModifiedBy>
  <cp:revision>3</cp:revision>
  <dcterms:created xsi:type="dcterms:W3CDTF">2024-11-01T18:29:56Z</dcterms:created>
  <dcterms:modified xsi:type="dcterms:W3CDTF">2024-11-06T21:08:25Z</dcterms:modified>
</cp:coreProperties>
</file>