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1"/>
  </p:notesMasterIdLst>
  <p:sldIdLst>
    <p:sldId id="530" r:id="rId5"/>
    <p:sldId id="531" r:id="rId6"/>
    <p:sldId id="533" r:id="rId7"/>
    <p:sldId id="557" r:id="rId8"/>
    <p:sldId id="535" r:id="rId9"/>
    <p:sldId id="558" r:id="rId10"/>
    <p:sldId id="559" r:id="rId11"/>
    <p:sldId id="560" r:id="rId12"/>
    <p:sldId id="561" r:id="rId13"/>
    <p:sldId id="562" r:id="rId14"/>
    <p:sldId id="563" r:id="rId15"/>
    <p:sldId id="564" r:id="rId16"/>
    <p:sldId id="565" r:id="rId17"/>
    <p:sldId id="566" r:id="rId18"/>
    <p:sldId id="567" r:id="rId19"/>
    <p:sldId id="568" r:id="rId20"/>
    <p:sldId id="569" r:id="rId21"/>
    <p:sldId id="570" r:id="rId22"/>
    <p:sldId id="571" r:id="rId23"/>
    <p:sldId id="572" r:id="rId24"/>
    <p:sldId id="573" r:id="rId25"/>
    <p:sldId id="574" r:id="rId26"/>
    <p:sldId id="575" r:id="rId27"/>
    <p:sldId id="576" r:id="rId28"/>
    <p:sldId id="577" r:id="rId29"/>
    <p:sldId id="578" r:id="rId30"/>
    <p:sldId id="579" r:id="rId31"/>
    <p:sldId id="538" r:id="rId32"/>
    <p:sldId id="556" r:id="rId33"/>
    <p:sldId id="534" r:id="rId34"/>
    <p:sldId id="553" r:id="rId35"/>
    <p:sldId id="543" r:id="rId36"/>
    <p:sldId id="545" r:id="rId37"/>
    <p:sldId id="540" r:id="rId38"/>
    <p:sldId id="541" r:id="rId39"/>
    <p:sldId id="54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014"/>
    <a:srgbClr val="4C9A7B"/>
    <a:srgbClr val="960000"/>
    <a:srgbClr val="C99615"/>
    <a:srgbClr val="3C55D4"/>
    <a:srgbClr val="2924EC"/>
    <a:srgbClr val="8822EE"/>
    <a:srgbClr val="E0ECFF"/>
    <a:srgbClr val="944A24"/>
    <a:srgbClr val="436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422"/>
  </p:normalViewPr>
  <p:slideViewPr>
    <p:cSldViewPr snapToGrid="0">
      <p:cViewPr>
        <p:scale>
          <a:sx n="49" d="100"/>
          <a:sy n="49" d="100"/>
        </p:scale>
        <p:origin x="1270"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0BCFC-AFFD-334C-A183-6116BAFDF92B}" type="datetimeFigureOut">
              <a:rPr lang="en-US" smtClean="0"/>
              <a:t>7/12/2024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058E0-0852-DB43-83D6-BD76659FF1D8}" type="slidenum">
              <a:rPr lang="en-US" smtClean="0"/>
              <a:t>‹#›</a:t>
            </a:fld>
            <a:endParaRPr lang="en-US" dirty="0"/>
          </a:p>
        </p:txBody>
      </p:sp>
    </p:spTree>
    <p:extLst>
      <p:ext uri="{BB962C8B-B14F-4D97-AF65-F5344CB8AC3E}">
        <p14:creationId xmlns:p14="http://schemas.microsoft.com/office/powerpoint/2010/main" val="151930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51FEA09-E4BD-0741-D624-EED4A231C599}"/>
              </a:ext>
            </a:extLst>
          </p:cNvPr>
          <p:cNvSpPr/>
          <p:nvPr userDrawn="1"/>
        </p:nvSpPr>
        <p:spPr>
          <a:xfrm rot="10800000">
            <a:off x="853427"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0"/>
                </a:schemeClr>
              </a:gs>
              <a:gs pos="99000">
                <a:schemeClr val="accent3">
                  <a:alpha val="71647"/>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9">
            <a:extLst>
              <a:ext uri="{FF2B5EF4-FFF2-40B4-BE49-F238E27FC236}">
                <a16:creationId xmlns:a16="http://schemas.microsoft.com/office/drawing/2014/main" id="{B707B5BA-AB15-D1EF-EBC5-F38FCE20FC52}"/>
              </a:ext>
            </a:extLst>
          </p:cNvPr>
          <p:cNvSpPr/>
          <p:nvPr userDrawn="1"/>
        </p:nvSpPr>
        <p:spPr>
          <a:xfrm rot="710202" flipV="1">
            <a:off x="-145573" y="4175628"/>
            <a:ext cx="6040006" cy="3240870"/>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97000">
                <a:schemeClr val="accent3">
                  <a:lumMod val="50000"/>
                  <a:alpha val="21210"/>
                </a:schemeClr>
              </a:gs>
              <a:gs pos="72000">
                <a:schemeClr val="accent4">
                  <a:lumMod val="50000"/>
                </a:schemeClr>
              </a:gs>
              <a:gs pos="3000">
                <a:schemeClr val="accent6">
                  <a:alpha val="53787"/>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21AF73CC-B23B-6DCD-7E3E-8213485DF9B7}"/>
              </a:ext>
            </a:extLst>
          </p:cNvPr>
          <p:cNvCxnSpPr>
            <a:cxnSpLocks/>
          </p:cNvCxnSpPr>
          <p:nvPr userDrawn="1"/>
        </p:nvCxnSpPr>
        <p:spPr>
          <a:xfrm rot="5400000">
            <a:off x="6095999" y="3104925"/>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Freeform 1">
            <a:extLst>
              <a:ext uri="{FF2B5EF4-FFF2-40B4-BE49-F238E27FC236}">
                <a16:creationId xmlns:a16="http://schemas.microsoft.com/office/drawing/2014/main" id="{0319ECD0-7050-C18F-AC35-7F8DFA288A58}"/>
              </a:ext>
            </a:extLst>
          </p:cNvPr>
          <p:cNvSpPr/>
          <p:nvPr userDrawn="1"/>
        </p:nvSpPr>
        <p:spPr>
          <a:xfrm>
            <a:off x="-24334" y="1"/>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1">
                  <a:alpha val="31889"/>
                </a:schemeClr>
              </a:gs>
              <a:gs pos="77000">
                <a:schemeClr val="accent3">
                  <a:lumMod val="25000"/>
                  <a:alpha val="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3">
            <a:extLst>
              <a:ext uri="{FF2B5EF4-FFF2-40B4-BE49-F238E27FC236}">
                <a16:creationId xmlns:a16="http://schemas.microsoft.com/office/drawing/2014/main" id="{332954FC-1C1B-B277-413F-3CBA66FD1EAD}"/>
              </a:ext>
            </a:extLst>
          </p:cNvPr>
          <p:cNvSpPr/>
          <p:nvPr userDrawn="1"/>
        </p:nvSpPr>
        <p:spPr>
          <a:xfrm flipH="1" flipV="1">
            <a:off x="-26982" y="9939"/>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50000"/>
                </a:schemeClr>
              </a:gs>
              <a:gs pos="77000">
                <a:schemeClr val="accent3">
                  <a:lumMod val="25000"/>
                  <a:alpha val="0"/>
                </a:schemeClr>
              </a:gs>
            </a:gsLst>
            <a:path path="circle">
              <a:fillToRect t="100000" r="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4">
            <a:extLst>
              <a:ext uri="{FF2B5EF4-FFF2-40B4-BE49-F238E27FC236}">
                <a16:creationId xmlns:a16="http://schemas.microsoft.com/office/drawing/2014/main" id="{9AD65933-4DAE-2A46-C7F9-2A20CB244088}"/>
              </a:ext>
            </a:extLst>
          </p:cNvPr>
          <p:cNvSpPr/>
          <p:nvPr userDrawn="1"/>
        </p:nvSpPr>
        <p:spPr>
          <a:xfrm>
            <a:off x="4603793" y="0"/>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41000">
                <a:schemeClr val="accent5">
                  <a:alpha val="21000"/>
                </a:schemeClr>
              </a:gs>
              <a:gs pos="98000">
                <a:schemeClr val="accent5">
                  <a:lumMod val="50000"/>
                </a:schemeClr>
              </a:gs>
            </a:gsLst>
            <a:lin ang="13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5">
            <a:extLst>
              <a:ext uri="{FF2B5EF4-FFF2-40B4-BE49-F238E27FC236}">
                <a16:creationId xmlns:a16="http://schemas.microsoft.com/office/drawing/2014/main" id="{078C0FDD-401B-0E80-5823-215C99BAE6B2}"/>
              </a:ext>
            </a:extLst>
          </p:cNvPr>
          <p:cNvSpPr/>
          <p:nvPr userDrawn="1"/>
        </p:nvSpPr>
        <p:spPr>
          <a:xfrm rot="710202" flipH="1">
            <a:off x="6511239" y="-551340"/>
            <a:ext cx="5838132" cy="3132551"/>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100000">
                <a:schemeClr val="accent4">
                  <a:lumMod val="75000"/>
                  <a:alpha val="19000"/>
                </a:schemeClr>
              </a:gs>
              <a:gs pos="0">
                <a:schemeClr val="accent6">
                  <a:alpha val="61994"/>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243584" y="2176272"/>
            <a:ext cx="9921240" cy="1481328"/>
          </a:xfrm>
        </p:spPr>
        <p:txBody>
          <a:bodyPr anchor="b">
            <a:no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42611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6934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hree Column">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C4226C42-B02E-1D4B-77B4-BF0257C6041E}"/>
              </a:ext>
            </a:extLst>
          </p:cNvPr>
          <p:cNvSpPr/>
          <p:nvPr userDrawn="1"/>
        </p:nvSpPr>
        <p:spPr>
          <a:xfrm>
            <a:off x="19485" y="0"/>
            <a:ext cx="6721146" cy="6858000"/>
          </a:xfrm>
          <a:custGeom>
            <a:avLst/>
            <a:gdLst>
              <a:gd name="connsiteX0" fmla="*/ 0 w 6721146"/>
              <a:gd name="connsiteY0" fmla="*/ 0 h 6858000"/>
              <a:gd name="connsiteX1" fmla="*/ 399503 w 6721146"/>
              <a:gd name="connsiteY1" fmla="*/ 0 h 6858000"/>
              <a:gd name="connsiteX2" fmla="*/ 395119 w 6721146"/>
              <a:gd name="connsiteY2" fmla="*/ 19864 h 6858000"/>
              <a:gd name="connsiteX3" fmla="*/ 244176 w 6721146"/>
              <a:gd name="connsiteY3" fmla="*/ 529296 h 6858000"/>
              <a:gd name="connsiteX4" fmla="*/ 993095 w 6721146"/>
              <a:gd name="connsiteY4" fmla="*/ 5197987 h 6858000"/>
              <a:gd name="connsiteX5" fmla="*/ 4989455 w 6721146"/>
              <a:gd name="connsiteY5" fmla="*/ 6468602 h 6858000"/>
              <a:gd name="connsiteX6" fmla="*/ 6648701 w 6721146"/>
              <a:gd name="connsiteY6" fmla="*/ 6787937 h 6858000"/>
              <a:gd name="connsiteX7" fmla="*/ 6721146 w 6721146"/>
              <a:gd name="connsiteY7" fmla="*/ 6858000 h 6858000"/>
              <a:gd name="connsiteX8" fmla="*/ 0 w 672114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1146" h="6858000">
                <a:moveTo>
                  <a:pt x="0" y="0"/>
                </a:moveTo>
                <a:lnTo>
                  <a:pt x="399503" y="0"/>
                </a:lnTo>
                <a:lnTo>
                  <a:pt x="395119" y="19864"/>
                </a:lnTo>
                <a:cubicBezTo>
                  <a:pt x="355531" y="180505"/>
                  <a:pt x="305509" y="350292"/>
                  <a:pt x="244176" y="529296"/>
                </a:cubicBezTo>
                <a:cubicBezTo>
                  <a:pt x="-223599" y="2697668"/>
                  <a:pt x="276778" y="4254046"/>
                  <a:pt x="993095" y="5197987"/>
                </a:cubicBezTo>
                <a:cubicBezTo>
                  <a:pt x="1709415" y="6141924"/>
                  <a:pt x="3704883" y="6653220"/>
                  <a:pt x="4989455" y="6468602"/>
                </a:cubicBezTo>
                <a:cubicBezTo>
                  <a:pt x="5774573" y="6353740"/>
                  <a:pt x="6315041" y="6502080"/>
                  <a:pt x="6648701" y="6787937"/>
                </a:cubicBezTo>
                <a:lnTo>
                  <a:pt x="6721146" y="6858000"/>
                </a:lnTo>
                <a:lnTo>
                  <a:pt x="0" y="6858000"/>
                </a:lnTo>
                <a:close/>
              </a:path>
            </a:pathLst>
          </a:custGeom>
          <a:gradFill flip="none" rotWithShape="1">
            <a:gsLst>
              <a:gs pos="73000">
                <a:schemeClr val="accent3">
                  <a:lumMod val="25000"/>
                </a:schemeClr>
              </a:gs>
              <a:gs pos="0">
                <a:schemeClr val="accent1">
                  <a:alpha val="2964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8" name="Freeform: Shape 17">
            <a:extLst>
              <a:ext uri="{FF2B5EF4-FFF2-40B4-BE49-F238E27FC236}">
                <a16:creationId xmlns:a16="http://schemas.microsoft.com/office/drawing/2014/main" id="{260C6EA0-9137-97A8-7C78-0FCD8675F1B0}"/>
              </a:ext>
            </a:extLst>
          </p:cNvPr>
          <p:cNvSpPr/>
          <p:nvPr userDrawn="1"/>
        </p:nvSpPr>
        <p:spPr>
          <a:xfrm>
            <a:off x="8497" y="7662"/>
            <a:ext cx="4591137" cy="3588767"/>
          </a:xfrm>
          <a:custGeom>
            <a:avLst/>
            <a:gdLst>
              <a:gd name="connsiteX0" fmla="*/ 0 w 4591137"/>
              <a:gd name="connsiteY0" fmla="*/ 0 h 3588767"/>
              <a:gd name="connsiteX1" fmla="*/ 4591137 w 4591137"/>
              <a:gd name="connsiteY1" fmla="*/ 0 h 3588767"/>
              <a:gd name="connsiteX2" fmla="*/ 4458037 w 4591137"/>
              <a:gd name="connsiteY2" fmla="*/ 139038 h 3588767"/>
              <a:gd name="connsiteX3" fmla="*/ 3406398 w 4591137"/>
              <a:gd name="connsiteY3" fmla="*/ 1512312 h 3588767"/>
              <a:gd name="connsiteX4" fmla="*/ 202105 w 4591137"/>
              <a:gd name="connsiteY4" fmla="*/ 3554432 h 3588767"/>
              <a:gd name="connsiteX5" fmla="*/ 0 w 4591137"/>
              <a:gd name="connsiteY5" fmla="*/ 3506319 h 35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1137" h="3588767">
                <a:moveTo>
                  <a:pt x="0" y="0"/>
                </a:moveTo>
                <a:lnTo>
                  <a:pt x="4591137" y="0"/>
                </a:lnTo>
                <a:lnTo>
                  <a:pt x="4458037" y="139038"/>
                </a:lnTo>
                <a:cubicBezTo>
                  <a:pt x="4038035" y="589101"/>
                  <a:pt x="3677988" y="1055885"/>
                  <a:pt x="3406398" y="1512312"/>
                </a:cubicBezTo>
                <a:cubicBezTo>
                  <a:pt x="2398561" y="3215836"/>
                  <a:pt x="1221089" y="3736280"/>
                  <a:pt x="202105" y="3554432"/>
                </a:cubicBezTo>
                <a:lnTo>
                  <a:pt x="0" y="3506319"/>
                </a:lnTo>
                <a:close/>
              </a:path>
            </a:pathLst>
          </a:custGeom>
          <a:gradFill flip="none" rotWithShape="1">
            <a:gsLst>
              <a:gs pos="0">
                <a:schemeClr val="accent3">
                  <a:lumMod val="25000"/>
                  <a:alpha val="55687"/>
                </a:schemeClr>
              </a:gs>
              <a:gs pos="99000">
                <a:schemeClr val="accent1">
                  <a:lumMod val="60000"/>
                  <a:lumOff val="40000"/>
                  <a:alpha val="20003"/>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24">
            <a:extLst>
              <a:ext uri="{FF2B5EF4-FFF2-40B4-BE49-F238E27FC236}">
                <a16:creationId xmlns:a16="http://schemas.microsoft.com/office/drawing/2014/main" id="{2698A246-2716-9361-4EDE-2498058A4C3A}"/>
              </a:ext>
            </a:extLst>
          </p:cNvPr>
          <p:cNvSpPr/>
          <p:nvPr userDrawn="1"/>
        </p:nvSpPr>
        <p:spPr>
          <a:xfrm>
            <a:off x="0" y="0"/>
            <a:ext cx="1893320" cy="2085274"/>
          </a:xfrm>
          <a:custGeom>
            <a:avLst/>
            <a:gdLst>
              <a:gd name="connsiteX0" fmla="*/ 0 w 1893320"/>
              <a:gd name="connsiteY0" fmla="*/ 0 h 2085274"/>
              <a:gd name="connsiteX1" fmla="*/ 1893320 w 1893320"/>
              <a:gd name="connsiteY1" fmla="*/ 0 h 2085274"/>
              <a:gd name="connsiteX2" fmla="*/ 1836420 w 1893320"/>
              <a:gd name="connsiteY2" fmla="*/ 89992 h 2085274"/>
              <a:gd name="connsiteX3" fmla="*/ 1471130 w 1893320"/>
              <a:gd name="connsiteY3" fmla="*/ 883842 h 2085274"/>
              <a:gd name="connsiteX4" fmla="*/ 90049 w 1893320"/>
              <a:gd name="connsiteY4" fmla="*/ 2071651 h 2085274"/>
              <a:gd name="connsiteX5" fmla="*/ 0 w 1893320"/>
              <a:gd name="connsiteY5" fmla="*/ 2052168 h 2085274"/>
              <a:gd name="connsiteX6" fmla="*/ 0 w 1893320"/>
              <a:gd name="connsiteY6" fmla="*/ 0 h 208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320" h="2085274">
                <a:moveTo>
                  <a:pt x="0" y="0"/>
                </a:moveTo>
                <a:lnTo>
                  <a:pt x="1893320" y="0"/>
                </a:lnTo>
                <a:lnTo>
                  <a:pt x="1836420" y="89992"/>
                </a:lnTo>
                <a:cubicBezTo>
                  <a:pt x="1676137" y="357859"/>
                  <a:pt x="1549717" y="629674"/>
                  <a:pt x="1471130" y="883842"/>
                </a:cubicBezTo>
                <a:cubicBezTo>
                  <a:pt x="1174602" y="1851540"/>
                  <a:pt x="614067" y="2156914"/>
                  <a:pt x="90049" y="2071651"/>
                </a:cubicBezTo>
                <a:lnTo>
                  <a:pt x="0" y="2052168"/>
                </a:lnTo>
                <a:lnTo>
                  <a:pt x="0" y="0"/>
                </a:lnTo>
                <a:close/>
              </a:path>
            </a:pathLst>
          </a:custGeom>
          <a:solidFill>
            <a:schemeClr val="accent5">
              <a:lumMod val="50000"/>
              <a:alpha val="107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9A7DD52-C2B0-2B91-92C0-905899BB578D}"/>
              </a:ext>
            </a:extLst>
          </p:cNvPr>
          <p:cNvSpPr/>
          <p:nvPr userDrawn="1"/>
        </p:nvSpPr>
        <p:spPr>
          <a:xfrm>
            <a:off x="2" y="5262792"/>
            <a:ext cx="2809260" cy="1595208"/>
          </a:xfrm>
          <a:custGeom>
            <a:avLst/>
            <a:gdLst>
              <a:gd name="connsiteX0" fmla="*/ 0 w 2809260"/>
              <a:gd name="connsiteY0" fmla="*/ 0 h 1595208"/>
              <a:gd name="connsiteX1" fmla="*/ 101140 w 2809260"/>
              <a:gd name="connsiteY1" fmla="*/ 117015 h 1595208"/>
              <a:gd name="connsiteX2" fmla="*/ 2208849 w 2809260"/>
              <a:gd name="connsiteY2" fmla="*/ 1381471 h 1595208"/>
              <a:gd name="connsiteX3" fmla="*/ 2746965 w 2809260"/>
              <a:gd name="connsiteY3" fmla="*/ 1562268 h 1595208"/>
              <a:gd name="connsiteX4" fmla="*/ 2809260 w 2809260"/>
              <a:gd name="connsiteY4" fmla="*/ 1595208 h 1595208"/>
              <a:gd name="connsiteX5" fmla="*/ 0 w 2809260"/>
              <a:gd name="connsiteY5" fmla="*/ 1595207 h 159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260" h="1595208">
                <a:moveTo>
                  <a:pt x="0" y="0"/>
                </a:moveTo>
                <a:lnTo>
                  <a:pt x="101140" y="117015"/>
                </a:lnTo>
                <a:cubicBezTo>
                  <a:pt x="653434" y="714877"/>
                  <a:pt x="1509442" y="1220329"/>
                  <a:pt x="2208849" y="1381471"/>
                </a:cubicBezTo>
                <a:cubicBezTo>
                  <a:pt x="2416303" y="1428716"/>
                  <a:pt x="2594874" y="1490011"/>
                  <a:pt x="2746965" y="1562268"/>
                </a:cubicBezTo>
                <a:lnTo>
                  <a:pt x="2809260" y="1595208"/>
                </a:lnTo>
                <a:lnTo>
                  <a:pt x="0" y="1595207"/>
                </a:lnTo>
                <a:close/>
              </a:path>
            </a:pathLst>
          </a:custGeom>
          <a:gradFill flip="none" rotWithShape="1">
            <a:gsLst>
              <a:gs pos="98000">
                <a:schemeClr val="accent5">
                  <a:lumMod val="50000"/>
                  <a:alpha val="67000"/>
                </a:schemeClr>
              </a:gs>
              <a:gs pos="0">
                <a:schemeClr val="accent6">
                  <a:alpha val="4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Freeform 29">
            <a:extLst>
              <a:ext uri="{FF2B5EF4-FFF2-40B4-BE49-F238E27FC236}">
                <a16:creationId xmlns:a16="http://schemas.microsoft.com/office/drawing/2014/main" id="{73541AB3-4000-4259-4112-06DA0F0728A5}"/>
              </a:ext>
            </a:extLst>
          </p:cNvPr>
          <p:cNvSpPr/>
          <p:nvPr userDrawn="1"/>
        </p:nvSpPr>
        <p:spPr>
          <a:xfrm>
            <a:off x="10193397" y="2730129"/>
            <a:ext cx="1979119" cy="4127871"/>
          </a:xfrm>
          <a:custGeom>
            <a:avLst/>
            <a:gdLst>
              <a:gd name="connsiteX0" fmla="*/ 1979119 w 1979119"/>
              <a:gd name="connsiteY0" fmla="*/ 0 h 4127871"/>
              <a:gd name="connsiteX1" fmla="*/ 1979119 w 1979119"/>
              <a:gd name="connsiteY1" fmla="*/ 4127871 h 4127871"/>
              <a:gd name="connsiteX2" fmla="*/ 0 w 1979119"/>
              <a:gd name="connsiteY2" fmla="*/ 4127871 h 4127871"/>
              <a:gd name="connsiteX3" fmla="*/ 113381 w 1979119"/>
              <a:gd name="connsiteY3" fmla="*/ 3939685 h 4127871"/>
              <a:gd name="connsiteX4" fmla="*/ 893390 w 1979119"/>
              <a:gd name="connsiteY4" fmla="*/ 1926136 h 4127871"/>
              <a:gd name="connsiteX5" fmla="*/ 1827429 w 1979119"/>
              <a:gd name="connsiteY5" fmla="*/ 103152 h 4127871"/>
              <a:gd name="connsiteX6" fmla="*/ 1979119 w 1979119"/>
              <a:gd name="connsiteY6" fmla="*/ 0 h 41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19" h="4127871">
                <a:moveTo>
                  <a:pt x="1979119" y="0"/>
                </a:moveTo>
                <a:lnTo>
                  <a:pt x="1979119" y="4127871"/>
                </a:lnTo>
                <a:lnTo>
                  <a:pt x="0" y="4127871"/>
                </a:lnTo>
                <a:lnTo>
                  <a:pt x="113381" y="3939685"/>
                </a:lnTo>
                <a:cubicBezTo>
                  <a:pt x="496433" y="3268400"/>
                  <a:pt x="776925" y="2555572"/>
                  <a:pt x="893390" y="1926136"/>
                </a:cubicBezTo>
                <a:cubicBezTo>
                  <a:pt x="1059875" y="1013485"/>
                  <a:pt x="1404160" y="429246"/>
                  <a:pt x="1827429" y="103152"/>
                </a:cubicBezTo>
                <a:lnTo>
                  <a:pt x="1979119" y="0"/>
                </a:lnTo>
                <a:close/>
              </a:path>
            </a:pathLst>
          </a:custGeom>
          <a:gradFill>
            <a:gsLst>
              <a:gs pos="83000">
                <a:schemeClr val="accent5">
                  <a:lumMod val="58000"/>
                  <a:alpha val="35019"/>
                </a:schemeClr>
              </a:gs>
              <a:gs pos="0">
                <a:schemeClr val="accent6">
                  <a:lumMod val="89923"/>
                  <a:lumOff val="10077"/>
                  <a:alpha val="3555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754880"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754880"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cxnSp>
        <p:nvCxnSpPr>
          <p:cNvPr id="21" name="Straight Connector 20">
            <a:extLst>
              <a:ext uri="{FF2B5EF4-FFF2-40B4-BE49-F238E27FC236}">
                <a16:creationId xmlns:a16="http://schemas.microsoft.com/office/drawing/2014/main" id="{DC963910-7C6F-7474-84FF-C53D235027B8}"/>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43CEC7BC-C46D-D3AD-22D8-8737322B7E20}"/>
              </a:ext>
            </a:extLst>
          </p:cNvPr>
          <p:cNvSpPr>
            <a:spLocks noGrp="1"/>
          </p:cNvSpPr>
          <p:nvPr>
            <p:ph type="body" sz="quarter" idx="13"/>
          </p:nvPr>
        </p:nvSpPr>
        <p:spPr>
          <a:xfrm>
            <a:off x="7973568"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5">
            <a:extLst>
              <a:ext uri="{FF2B5EF4-FFF2-40B4-BE49-F238E27FC236}">
                <a16:creationId xmlns:a16="http://schemas.microsoft.com/office/drawing/2014/main" id="{658FA801-D400-D7FB-6241-4A41BBAAA0D1}"/>
              </a:ext>
            </a:extLst>
          </p:cNvPr>
          <p:cNvSpPr>
            <a:spLocks noGrp="1"/>
          </p:cNvSpPr>
          <p:nvPr>
            <p:ph sz="quarter" idx="14"/>
          </p:nvPr>
        </p:nvSpPr>
        <p:spPr>
          <a:xfrm>
            <a:off x="7973568"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339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832104"/>
            <a:ext cx="8878824" cy="1069848"/>
          </a:xfrm>
        </p:spPr>
        <p:txBody>
          <a:bodyPr anchor="b"/>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5" name="Oval 4">
            <a:extLst>
              <a:ext uri="{FF2B5EF4-FFF2-40B4-BE49-F238E27FC236}">
                <a16:creationId xmlns:a16="http://schemas.microsoft.com/office/drawing/2014/main" id="{31740CAD-6CDA-9014-8875-BCECEECE0522}"/>
              </a:ext>
            </a:extLst>
          </p:cNvPr>
          <p:cNvSpPr/>
          <p:nvPr userDrawn="1"/>
        </p:nvSpPr>
        <p:spPr>
          <a:xfrm flipH="1">
            <a:off x="3791017" y="2349814"/>
            <a:ext cx="2058045" cy="205804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6E536D1-EF07-9062-CA32-986876ED933F}"/>
              </a:ext>
            </a:extLst>
          </p:cNvPr>
          <p:cNvSpPr/>
          <p:nvPr userDrawn="1"/>
        </p:nvSpPr>
        <p:spPr>
          <a:xfrm flipH="1">
            <a:off x="8929767" y="2349814"/>
            <a:ext cx="2058045" cy="205804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D09D35C-DD66-8B6A-98FE-003262BBE72D}"/>
              </a:ext>
            </a:extLst>
          </p:cNvPr>
          <p:cNvSpPr/>
          <p:nvPr userDrawn="1"/>
        </p:nvSpPr>
        <p:spPr>
          <a:xfrm flipH="1">
            <a:off x="6342947" y="2349814"/>
            <a:ext cx="2058045" cy="205804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0E263D2-96A8-9EB3-2175-1DB2FD5CB609}"/>
              </a:ext>
            </a:extLst>
          </p:cNvPr>
          <p:cNvSpPr/>
          <p:nvPr userDrawn="1"/>
        </p:nvSpPr>
        <p:spPr>
          <a:xfrm flipH="1">
            <a:off x="1247942" y="2349814"/>
            <a:ext cx="2058045" cy="205804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042524"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042524" y="4879877"/>
            <a:ext cx="2468880" cy="274638"/>
          </a:xfrm>
        </p:spPr>
        <p:txBody>
          <a:bodyPr anchor="t"/>
          <a:lstStyle>
            <a:lvl1pPr marL="0" indent="0" algn="ctr">
              <a:lnSpc>
                <a:spcPct val="100000"/>
              </a:lnSpc>
              <a:spcBef>
                <a:spcPts val="0"/>
              </a:spcBef>
              <a:buNone/>
              <a:defRPr sz="1600" spc="0" baseline="0"/>
            </a:lvl1pPr>
          </a:lstStyle>
          <a:p>
            <a:pPr lvl="0"/>
            <a:r>
              <a:rPr lang="en-US"/>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62712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627120" y="4879877"/>
            <a:ext cx="2468880" cy="274638"/>
          </a:xfrm>
        </p:spPr>
        <p:txBody>
          <a:bodyPr anchor="t"/>
          <a:lstStyle>
            <a:lvl1pPr marL="0" indent="0" algn="ctr">
              <a:lnSpc>
                <a:spcPct val="100000"/>
              </a:lnSpc>
              <a:spcBef>
                <a:spcPts val="0"/>
              </a:spcBef>
              <a:buNone/>
              <a:defRPr sz="1600" spc="0" baseline="0"/>
            </a:lvl1pPr>
          </a:lstStyle>
          <a:p>
            <a:pPr lvl="0"/>
            <a:r>
              <a:rPr lang="en-US"/>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09600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096000" y="4879877"/>
            <a:ext cx="2468880" cy="274638"/>
          </a:xfrm>
        </p:spPr>
        <p:txBody>
          <a:bodyPr anchor="t"/>
          <a:lstStyle>
            <a:lvl1pPr marL="0" indent="0" algn="ctr">
              <a:lnSpc>
                <a:spcPct val="100000"/>
              </a:lnSpc>
              <a:spcBef>
                <a:spcPts val="0"/>
              </a:spcBef>
              <a:buNone/>
              <a:defRPr sz="1600" spc="0" baseline="0"/>
            </a:lvl1pPr>
          </a:lstStyle>
          <a:p>
            <a:pPr lvl="0"/>
            <a:r>
              <a:rPr lang="en-US"/>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24349"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US"/>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24349" y="4879877"/>
            <a:ext cx="2468880" cy="274638"/>
          </a:xfrm>
        </p:spPr>
        <p:txBody>
          <a:bodyPr anchor="t"/>
          <a:lstStyle>
            <a:lvl1pPr marL="0" indent="0" algn="ctr">
              <a:lnSpc>
                <a:spcPct val="100000"/>
              </a:lnSpc>
              <a:spcBef>
                <a:spcPts val="0"/>
              </a:spcBef>
              <a:buNone/>
              <a:defRPr sz="1600" spc="0" baseline="0"/>
            </a:lvl1pPr>
          </a:lstStyle>
          <a:p>
            <a:pPr lvl="0"/>
            <a:r>
              <a:rPr lang="en-US"/>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399285" y="2505584"/>
            <a:ext cx="1746504" cy="1746504"/>
          </a:xfrm>
          <a:prstGeom prst="ellipse">
            <a:avLst/>
          </a:prstGeom>
        </p:spPr>
        <p:txBody>
          <a:bodyPr anchor="ctr"/>
          <a:lstStyle>
            <a:lvl1pPr marL="0" indent="0" algn="ctr">
              <a:buNone/>
              <a:defRPr sz="1100"/>
            </a:lvl1pPr>
          </a:lstStyle>
          <a:p>
            <a:r>
              <a:rPr lang="en-US"/>
              <a:t>Click icon to add picture</a:t>
            </a:r>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3946787" y="2505584"/>
            <a:ext cx="1746504" cy="1746504"/>
          </a:xfrm>
          <a:prstGeom prst="ellipse">
            <a:avLst/>
          </a:prstGeom>
        </p:spPr>
        <p:txBody>
          <a:bodyPr anchor="ctr"/>
          <a:lstStyle>
            <a:lvl1pPr marL="0" indent="0" algn="ctr">
              <a:buNone/>
              <a:defRPr sz="1100"/>
            </a:lvl1pPr>
          </a:lstStyle>
          <a:p>
            <a:r>
              <a:rPr lang="en-US"/>
              <a:t>Click icon to add picture</a:t>
            </a:r>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498717" y="2505584"/>
            <a:ext cx="1746504" cy="1746504"/>
          </a:xfrm>
          <a:prstGeom prst="ellipse">
            <a:avLst/>
          </a:prstGeom>
        </p:spPr>
        <p:txBody>
          <a:bodyPr anchor="ctr"/>
          <a:lstStyle>
            <a:lvl1pPr marL="0" indent="0" algn="ctr">
              <a:buNone/>
              <a:defRPr sz="1100"/>
            </a:lvl1pPr>
          </a:lstStyle>
          <a:p>
            <a:r>
              <a:rPr lang="en-US"/>
              <a:t>Click icon to add picture</a:t>
            </a:r>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085537" y="2505584"/>
            <a:ext cx="1746504" cy="1746504"/>
          </a:xfrm>
          <a:prstGeom prst="ellipse">
            <a:avLst/>
          </a:prstGeom>
        </p:spPr>
        <p:txBody>
          <a:bodyPr anchor="ctr"/>
          <a:lstStyle>
            <a:lvl1pPr marL="0" indent="0" algn="ctr">
              <a:buNone/>
              <a:defRPr sz="1100"/>
            </a:lvl1pPr>
          </a:lstStyle>
          <a:p>
            <a:r>
              <a:rPr lang="en-US"/>
              <a:t>Click icon to add picture</a:t>
            </a:r>
            <a:endParaRPr lang="en-US" dirty="0"/>
          </a:p>
        </p:txBody>
      </p:sp>
    </p:spTree>
    <p:extLst>
      <p:ext uri="{BB962C8B-B14F-4D97-AF65-F5344CB8AC3E}">
        <p14:creationId xmlns:p14="http://schemas.microsoft.com/office/powerpoint/2010/main" val="378420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CF1AC86-4E83-EED8-9FB5-635710111D45}"/>
              </a:ext>
            </a:extLst>
          </p:cNvPr>
          <p:cNvSpPr/>
          <p:nvPr userDrawn="1"/>
        </p:nvSpPr>
        <p:spPr>
          <a:xfrm flipH="1">
            <a:off x="1704107" y="4055522"/>
            <a:ext cx="1231495" cy="123149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03E890B-5D84-F4A6-E963-051A1C52577D}"/>
              </a:ext>
            </a:extLst>
          </p:cNvPr>
          <p:cNvSpPr/>
          <p:nvPr userDrawn="1"/>
        </p:nvSpPr>
        <p:spPr>
          <a:xfrm flipH="1">
            <a:off x="4228381" y="1853643"/>
            <a:ext cx="1231495" cy="1231495"/>
          </a:xfrm>
          <a:prstGeom prst="ellipse">
            <a:avLst/>
          </a:prstGeom>
          <a:gradFill flip="none" rotWithShape="1">
            <a:gsLst>
              <a:gs pos="18000">
                <a:schemeClr val="accent3"/>
              </a:gs>
              <a:gs pos="52000">
                <a:schemeClr val="accent5">
                  <a:alpha val="69515"/>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321B0B-6EF1-E460-8E13-3BBE774FA148}"/>
              </a:ext>
            </a:extLst>
          </p:cNvPr>
          <p:cNvSpPr/>
          <p:nvPr userDrawn="1"/>
        </p:nvSpPr>
        <p:spPr>
          <a:xfrm flipH="1">
            <a:off x="6752655" y="4055275"/>
            <a:ext cx="1231495" cy="1231495"/>
          </a:xfrm>
          <a:prstGeom prst="ellipse">
            <a:avLst/>
          </a:prstGeom>
          <a:gradFill flip="none" rotWithShape="1">
            <a:gsLst>
              <a:gs pos="18000">
                <a:schemeClr val="accent3"/>
              </a:gs>
              <a:gs pos="52000">
                <a:schemeClr val="accent5">
                  <a:alpha val="69515"/>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98AB146-30D1-CD59-5D88-5097CF8561D1}"/>
              </a:ext>
            </a:extLst>
          </p:cNvPr>
          <p:cNvSpPr/>
          <p:nvPr userDrawn="1"/>
        </p:nvSpPr>
        <p:spPr>
          <a:xfrm flipH="1">
            <a:off x="9280950" y="4066155"/>
            <a:ext cx="1231495" cy="1231495"/>
          </a:xfrm>
          <a:prstGeom prst="ellipse">
            <a:avLst/>
          </a:prstGeom>
          <a:gradFill flip="none" rotWithShape="1">
            <a:gsLst>
              <a:gs pos="0">
                <a:schemeClr val="accent1"/>
              </a:gs>
              <a:gs pos="77000">
                <a:schemeClr val="accent6">
                  <a:alpha val="69284"/>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4FE52614-CC2D-3550-FDBA-9D7D76ED0F72}"/>
              </a:ext>
            </a:extLst>
          </p:cNvPr>
          <p:cNvSpPr/>
          <p:nvPr userDrawn="1"/>
        </p:nvSpPr>
        <p:spPr>
          <a:xfrm flipH="1">
            <a:off x="4228381" y="4056366"/>
            <a:ext cx="1231495" cy="1231495"/>
          </a:xfrm>
          <a:prstGeom prst="ellipse">
            <a:avLst/>
          </a:prstGeom>
          <a:gradFill flip="none" rotWithShape="1">
            <a:gsLst>
              <a:gs pos="0">
                <a:schemeClr val="accent1"/>
              </a:gs>
              <a:gs pos="77000">
                <a:schemeClr val="accent6">
                  <a:alpha val="69284"/>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19BEA3C-B965-CC70-315C-7C531CD7AA4A}"/>
              </a:ext>
            </a:extLst>
          </p:cNvPr>
          <p:cNvSpPr/>
          <p:nvPr userDrawn="1"/>
        </p:nvSpPr>
        <p:spPr>
          <a:xfrm flipH="1">
            <a:off x="9276929" y="1861862"/>
            <a:ext cx="1231495" cy="123149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BCCE6E9-C40E-A684-457C-F08C974BD59F}"/>
              </a:ext>
            </a:extLst>
          </p:cNvPr>
          <p:cNvSpPr/>
          <p:nvPr userDrawn="1"/>
        </p:nvSpPr>
        <p:spPr>
          <a:xfrm flipH="1">
            <a:off x="6752655" y="1855810"/>
            <a:ext cx="1231495" cy="123149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9B5F0D0-ABA3-5B0F-77C9-C5B64A613F84}"/>
              </a:ext>
            </a:extLst>
          </p:cNvPr>
          <p:cNvSpPr/>
          <p:nvPr userDrawn="1"/>
        </p:nvSpPr>
        <p:spPr>
          <a:xfrm flipH="1">
            <a:off x="1692043" y="1846020"/>
            <a:ext cx="1231495" cy="123149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338328"/>
            <a:ext cx="8878824" cy="1069848"/>
          </a:xfrm>
        </p:spPr>
        <p:txBody>
          <a:bodyPr anchor="b"/>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176854"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176854" y="3447288"/>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701128"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701128" y="3447288"/>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225402"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225402" y="3447288"/>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49676"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49676" y="3447288"/>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782010" y="1935987"/>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4318348" y="1935987"/>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842622" y="1935987"/>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366896" y="1935987"/>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29" name="Picture Placeholder 20">
            <a:extLst>
              <a:ext uri="{FF2B5EF4-FFF2-40B4-BE49-F238E27FC236}">
                <a16:creationId xmlns:a16="http://schemas.microsoft.com/office/drawing/2014/main" id="{BA9EB14D-8336-06B5-51E3-FBCAF00F1F25}"/>
              </a:ext>
            </a:extLst>
          </p:cNvPr>
          <p:cNvSpPr>
            <a:spLocks noGrp="1"/>
          </p:cNvSpPr>
          <p:nvPr>
            <p:ph type="pic" sz="quarter" idx="24"/>
          </p:nvPr>
        </p:nvSpPr>
        <p:spPr>
          <a:xfrm>
            <a:off x="1794074" y="4145489"/>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30" name="Picture Placeholder 20">
            <a:extLst>
              <a:ext uri="{FF2B5EF4-FFF2-40B4-BE49-F238E27FC236}">
                <a16:creationId xmlns:a16="http://schemas.microsoft.com/office/drawing/2014/main" id="{A1E65D12-1094-78B5-B37A-A03576991D1D}"/>
              </a:ext>
            </a:extLst>
          </p:cNvPr>
          <p:cNvSpPr>
            <a:spLocks noGrp="1"/>
          </p:cNvSpPr>
          <p:nvPr>
            <p:ph type="pic" sz="quarter" idx="25"/>
          </p:nvPr>
        </p:nvSpPr>
        <p:spPr>
          <a:xfrm>
            <a:off x="4318348" y="4146333"/>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31" name="Picture Placeholder 20">
            <a:extLst>
              <a:ext uri="{FF2B5EF4-FFF2-40B4-BE49-F238E27FC236}">
                <a16:creationId xmlns:a16="http://schemas.microsoft.com/office/drawing/2014/main" id="{6ABE5CEC-34A4-CD5D-FA0D-D675A87984F5}"/>
              </a:ext>
            </a:extLst>
          </p:cNvPr>
          <p:cNvSpPr>
            <a:spLocks noGrp="1"/>
          </p:cNvSpPr>
          <p:nvPr>
            <p:ph type="pic" sz="quarter" idx="26"/>
          </p:nvPr>
        </p:nvSpPr>
        <p:spPr>
          <a:xfrm>
            <a:off x="6842622" y="4145242"/>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32" name="Picture Placeholder 20">
            <a:extLst>
              <a:ext uri="{FF2B5EF4-FFF2-40B4-BE49-F238E27FC236}">
                <a16:creationId xmlns:a16="http://schemas.microsoft.com/office/drawing/2014/main" id="{5DA945B5-3444-7CAC-AA4A-55B04D039824}"/>
              </a:ext>
            </a:extLst>
          </p:cNvPr>
          <p:cNvSpPr>
            <a:spLocks noGrp="1"/>
          </p:cNvSpPr>
          <p:nvPr>
            <p:ph type="pic" sz="quarter" idx="27"/>
          </p:nvPr>
        </p:nvSpPr>
        <p:spPr>
          <a:xfrm>
            <a:off x="9370917" y="4156122"/>
            <a:ext cx="1051560" cy="1051560"/>
          </a:xfrm>
          <a:prstGeom prst="ellipse">
            <a:avLst/>
          </a:prstGeom>
        </p:spPr>
        <p:txBody>
          <a:bodyPr anchor="ctr"/>
          <a:lstStyle>
            <a:lvl1pPr marL="0" indent="0" algn="ctr">
              <a:buNone/>
              <a:defRPr sz="1100"/>
            </a:lvl1pPr>
          </a:lstStyle>
          <a:p>
            <a:r>
              <a:rPr lang="en-US"/>
              <a:t>Click icon to add picture</a:t>
            </a:r>
            <a:endParaRPr lang="en-US" dirty="0"/>
          </a:p>
        </p:txBody>
      </p:sp>
      <p:sp>
        <p:nvSpPr>
          <p:cNvPr id="33" name="Text Placeholder 11">
            <a:extLst>
              <a:ext uri="{FF2B5EF4-FFF2-40B4-BE49-F238E27FC236}">
                <a16:creationId xmlns:a16="http://schemas.microsoft.com/office/drawing/2014/main" id="{CB0DA5B5-9C84-7B23-EE8E-CEA555CD808E}"/>
              </a:ext>
            </a:extLst>
          </p:cNvPr>
          <p:cNvSpPr>
            <a:spLocks noGrp="1"/>
          </p:cNvSpPr>
          <p:nvPr>
            <p:ph type="body" sz="quarter" idx="28"/>
          </p:nvPr>
        </p:nvSpPr>
        <p:spPr>
          <a:xfrm>
            <a:off x="1176854"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34" name="Text Placeholder 11">
            <a:extLst>
              <a:ext uri="{FF2B5EF4-FFF2-40B4-BE49-F238E27FC236}">
                <a16:creationId xmlns:a16="http://schemas.microsoft.com/office/drawing/2014/main" id="{99C62621-0080-5CDD-E5DD-2FCF2D548CEB}"/>
              </a:ext>
            </a:extLst>
          </p:cNvPr>
          <p:cNvSpPr>
            <a:spLocks noGrp="1"/>
          </p:cNvSpPr>
          <p:nvPr>
            <p:ph type="body" sz="quarter" idx="29"/>
          </p:nvPr>
        </p:nvSpPr>
        <p:spPr>
          <a:xfrm>
            <a:off x="1176854" y="5678424"/>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35" name="Text Placeholder 11">
            <a:extLst>
              <a:ext uri="{FF2B5EF4-FFF2-40B4-BE49-F238E27FC236}">
                <a16:creationId xmlns:a16="http://schemas.microsoft.com/office/drawing/2014/main" id="{B69DDE47-632B-987E-545E-BAB200D374ED}"/>
              </a:ext>
            </a:extLst>
          </p:cNvPr>
          <p:cNvSpPr>
            <a:spLocks noGrp="1"/>
          </p:cNvSpPr>
          <p:nvPr>
            <p:ph type="body" sz="quarter" idx="30"/>
          </p:nvPr>
        </p:nvSpPr>
        <p:spPr>
          <a:xfrm>
            <a:off x="3701128"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36" name="Text Placeholder 11">
            <a:extLst>
              <a:ext uri="{FF2B5EF4-FFF2-40B4-BE49-F238E27FC236}">
                <a16:creationId xmlns:a16="http://schemas.microsoft.com/office/drawing/2014/main" id="{A165DCBF-4EFD-7181-68BA-1625AC1C0D5F}"/>
              </a:ext>
            </a:extLst>
          </p:cNvPr>
          <p:cNvSpPr>
            <a:spLocks noGrp="1"/>
          </p:cNvSpPr>
          <p:nvPr>
            <p:ph type="body" sz="quarter" idx="31"/>
          </p:nvPr>
        </p:nvSpPr>
        <p:spPr>
          <a:xfrm>
            <a:off x="3701128" y="5678424"/>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37" name="Text Placeholder 11">
            <a:extLst>
              <a:ext uri="{FF2B5EF4-FFF2-40B4-BE49-F238E27FC236}">
                <a16:creationId xmlns:a16="http://schemas.microsoft.com/office/drawing/2014/main" id="{3C7ECA2F-9EC3-26BD-B424-ECE80473DF37}"/>
              </a:ext>
            </a:extLst>
          </p:cNvPr>
          <p:cNvSpPr>
            <a:spLocks noGrp="1"/>
          </p:cNvSpPr>
          <p:nvPr>
            <p:ph type="body" sz="quarter" idx="32"/>
          </p:nvPr>
        </p:nvSpPr>
        <p:spPr>
          <a:xfrm>
            <a:off x="6225402"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38" name="Text Placeholder 11">
            <a:extLst>
              <a:ext uri="{FF2B5EF4-FFF2-40B4-BE49-F238E27FC236}">
                <a16:creationId xmlns:a16="http://schemas.microsoft.com/office/drawing/2014/main" id="{C9535F99-6134-8D03-FFEE-D1B3E007F2CC}"/>
              </a:ext>
            </a:extLst>
          </p:cNvPr>
          <p:cNvSpPr>
            <a:spLocks noGrp="1"/>
          </p:cNvSpPr>
          <p:nvPr>
            <p:ph type="body" sz="quarter" idx="33"/>
          </p:nvPr>
        </p:nvSpPr>
        <p:spPr>
          <a:xfrm>
            <a:off x="6225402" y="5678424"/>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
        <p:nvSpPr>
          <p:cNvPr id="39" name="Text Placeholder 11">
            <a:extLst>
              <a:ext uri="{FF2B5EF4-FFF2-40B4-BE49-F238E27FC236}">
                <a16:creationId xmlns:a16="http://schemas.microsoft.com/office/drawing/2014/main" id="{163BD863-99E7-C7C4-4762-8C168574E9A8}"/>
              </a:ext>
            </a:extLst>
          </p:cNvPr>
          <p:cNvSpPr>
            <a:spLocks noGrp="1"/>
          </p:cNvSpPr>
          <p:nvPr>
            <p:ph type="body" sz="quarter" idx="34"/>
          </p:nvPr>
        </p:nvSpPr>
        <p:spPr>
          <a:xfrm>
            <a:off x="8749676"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US"/>
              <a:t>Click to edit Master text styles</a:t>
            </a:r>
          </a:p>
        </p:txBody>
      </p:sp>
      <p:sp>
        <p:nvSpPr>
          <p:cNvPr id="40" name="Text Placeholder 11">
            <a:extLst>
              <a:ext uri="{FF2B5EF4-FFF2-40B4-BE49-F238E27FC236}">
                <a16:creationId xmlns:a16="http://schemas.microsoft.com/office/drawing/2014/main" id="{63678AE5-B810-D5BE-40B5-888AF4473157}"/>
              </a:ext>
            </a:extLst>
          </p:cNvPr>
          <p:cNvSpPr>
            <a:spLocks noGrp="1"/>
          </p:cNvSpPr>
          <p:nvPr>
            <p:ph type="body" sz="quarter" idx="35"/>
          </p:nvPr>
        </p:nvSpPr>
        <p:spPr>
          <a:xfrm>
            <a:off x="8749676" y="5678424"/>
            <a:ext cx="2286000" cy="265176"/>
          </a:xfrm>
        </p:spPr>
        <p:txBody>
          <a:bodyPr anchor="ctr"/>
          <a:lstStyle>
            <a:lvl1pPr marL="0" indent="0" algn="ctr">
              <a:lnSpc>
                <a:spcPct val="100000"/>
              </a:lnSpc>
              <a:spcBef>
                <a:spcPts val="0"/>
              </a:spcBef>
              <a:buNone/>
              <a:defRPr sz="1400" spc="20" baseline="0"/>
            </a:lvl1pPr>
          </a:lstStyle>
          <a:p>
            <a:pPr lvl="0"/>
            <a:r>
              <a:rPr lang="en-US"/>
              <a:t>Click to edit Master text styles</a:t>
            </a:r>
          </a:p>
        </p:txBody>
      </p:sp>
    </p:spTree>
    <p:extLst>
      <p:ext uri="{BB962C8B-B14F-4D97-AF65-F5344CB8AC3E}">
        <p14:creationId xmlns:p14="http://schemas.microsoft.com/office/powerpoint/2010/main" val="634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mmary">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FF4F2FF2-B2D0-EAB9-0059-1E59CFF27936}"/>
              </a:ext>
            </a:extLst>
          </p:cNvPr>
          <p:cNvSpPr/>
          <p:nvPr userDrawn="1"/>
        </p:nvSpPr>
        <p:spPr>
          <a:xfrm>
            <a:off x="0" y="3079989"/>
            <a:ext cx="4744043" cy="3778013"/>
          </a:xfrm>
          <a:custGeom>
            <a:avLst/>
            <a:gdLst>
              <a:gd name="connsiteX0" fmla="*/ 552680 w 4744043"/>
              <a:gd name="connsiteY0" fmla="*/ 2 h 3778013"/>
              <a:gd name="connsiteX1" fmla="*/ 3368067 w 4744043"/>
              <a:gd name="connsiteY1" fmla="*/ 2076456 h 3778013"/>
              <a:gd name="connsiteX2" fmla="*/ 4603294 w 4744043"/>
              <a:gd name="connsiteY2" fmla="*/ 3641510 h 3778013"/>
              <a:gd name="connsiteX3" fmla="*/ 4744043 w 4744043"/>
              <a:gd name="connsiteY3" fmla="*/ 3778013 h 3778013"/>
              <a:gd name="connsiteX4" fmla="*/ 0 w 4744043"/>
              <a:gd name="connsiteY4" fmla="*/ 3778013 h 3778013"/>
              <a:gd name="connsiteX5" fmla="*/ 0 w 4744043"/>
              <a:gd name="connsiteY5" fmla="*/ 73323 h 3778013"/>
              <a:gd name="connsiteX6" fmla="*/ 163773 w 4744043"/>
              <a:gd name="connsiteY6" fmla="*/ 34335 h 3778013"/>
              <a:gd name="connsiteX7" fmla="*/ 552680 w 4744043"/>
              <a:gd name="connsiteY7" fmla="*/ 2 h 37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4043" h="3778013">
                <a:moveTo>
                  <a:pt x="552680" y="2"/>
                </a:moveTo>
                <a:cubicBezTo>
                  <a:pt x="1474475" y="1086"/>
                  <a:pt x="2486209" y="585872"/>
                  <a:pt x="3368067" y="2076456"/>
                </a:cubicBezTo>
                <a:cubicBezTo>
                  <a:pt x="3678455" y="2598086"/>
                  <a:pt x="4104379" y="3133243"/>
                  <a:pt x="4603294" y="3641510"/>
                </a:cubicBezTo>
                <a:lnTo>
                  <a:pt x="4744043" y="3778013"/>
                </a:lnTo>
                <a:lnTo>
                  <a:pt x="0" y="3778013"/>
                </a:lnTo>
                <a:lnTo>
                  <a:pt x="0" y="73323"/>
                </a:lnTo>
                <a:lnTo>
                  <a:pt x="163773" y="34335"/>
                </a:lnTo>
                <a:cubicBezTo>
                  <a:pt x="291146" y="11604"/>
                  <a:pt x="420996" y="-154"/>
                  <a:pt x="552680" y="2"/>
                </a:cubicBezTo>
                <a:close/>
              </a:path>
            </a:pathLst>
          </a:custGeom>
          <a:gradFill flip="none" rotWithShape="1">
            <a:gsLst>
              <a:gs pos="41000">
                <a:schemeClr val="accent3">
                  <a:lumMod val="25000"/>
                  <a:alpha val="67969"/>
                </a:schemeClr>
              </a:gs>
              <a:gs pos="100000">
                <a:schemeClr val="accent2">
                  <a:alpha val="29022"/>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9" name="Freeform: Shape 18">
            <a:extLst>
              <a:ext uri="{FF2B5EF4-FFF2-40B4-BE49-F238E27FC236}">
                <a16:creationId xmlns:a16="http://schemas.microsoft.com/office/drawing/2014/main" id="{8B193F7C-DAB3-79A0-9B6F-012F23BAF8BD}"/>
              </a:ext>
            </a:extLst>
          </p:cNvPr>
          <p:cNvSpPr/>
          <p:nvPr userDrawn="1"/>
        </p:nvSpPr>
        <p:spPr>
          <a:xfrm>
            <a:off x="1" y="0"/>
            <a:ext cx="6552595" cy="3112082"/>
          </a:xfrm>
          <a:custGeom>
            <a:avLst/>
            <a:gdLst>
              <a:gd name="connsiteX0" fmla="*/ 6552595 w 6552595"/>
              <a:gd name="connsiteY0" fmla="*/ 0 h 3112082"/>
              <a:gd name="connsiteX1" fmla="*/ 6479403 w 6552595"/>
              <a:gd name="connsiteY1" fmla="*/ 116338 h 3112082"/>
              <a:gd name="connsiteX2" fmla="*/ 4627940 w 6552595"/>
              <a:gd name="connsiteY2" fmla="*/ 645238 h 3112082"/>
              <a:gd name="connsiteX3" fmla="*/ 631580 w 6552595"/>
              <a:gd name="connsiteY3" fmla="*/ 1915852 h 3112082"/>
              <a:gd name="connsiteX4" fmla="*/ 46252 w 6552595"/>
              <a:gd name="connsiteY4" fmla="*/ 2980209 h 3112082"/>
              <a:gd name="connsiteX5" fmla="*/ 0 w 6552595"/>
              <a:gd name="connsiteY5" fmla="*/ 3112082 h 3112082"/>
              <a:gd name="connsiteX6" fmla="*/ 0 w 6552595"/>
              <a:gd name="connsiteY6" fmla="*/ 1037361 h 3112082"/>
              <a:gd name="connsiteX7" fmla="*/ 0 w 6552595"/>
              <a:gd name="connsiteY7" fmla="*/ 0 h 31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2595" h="3112082">
                <a:moveTo>
                  <a:pt x="6552595" y="0"/>
                </a:moveTo>
                <a:lnTo>
                  <a:pt x="6479403" y="116338"/>
                </a:lnTo>
                <a:cubicBezTo>
                  <a:pt x="6181653" y="532833"/>
                  <a:pt x="5587528" y="785625"/>
                  <a:pt x="4627940" y="645238"/>
                </a:cubicBezTo>
                <a:cubicBezTo>
                  <a:pt x="3343367" y="460619"/>
                  <a:pt x="1347900" y="971915"/>
                  <a:pt x="631580" y="1915852"/>
                </a:cubicBezTo>
                <a:cubicBezTo>
                  <a:pt x="407731" y="2210834"/>
                  <a:pt x="204970" y="2565624"/>
                  <a:pt x="46252" y="2980209"/>
                </a:cubicBezTo>
                <a:lnTo>
                  <a:pt x="0" y="3112082"/>
                </a:lnTo>
                <a:lnTo>
                  <a:pt x="0" y="1037361"/>
                </a:lnTo>
                <a:lnTo>
                  <a:pt x="0" y="0"/>
                </a:lnTo>
                <a:close/>
              </a:path>
            </a:pathLst>
          </a:custGeom>
          <a:gradFill flip="none" rotWithShape="1">
            <a:gsLst>
              <a:gs pos="76000">
                <a:schemeClr val="accent3">
                  <a:lumMod val="25000"/>
                </a:schemeClr>
              </a:gs>
              <a:gs pos="0">
                <a:schemeClr val="accent1">
                  <a:alpha val="56738"/>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Shape 13">
            <a:extLst>
              <a:ext uri="{FF2B5EF4-FFF2-40B4-BE49-F238E27FC236}">
                <a16:creationId xmlns:a16="http://schemas.microsoft.com/office/drawing/2014/main" id="{D9D045F5-266F-9ADF-9692-2DA7DB16DFFE}"/>
              </a:ext>
            </a:extLst>
          </p:cNvPr>
          <p:cNvSpPr/>
          <p:nvPr userDrawn="1"/>
        </p:nvSpPr>
        <p:spPr>
          <a:xfrm>
            <a:off x="10269564" y="0"/>
            <a:ext cx="1922436" cy="5772376"/>
          </a:xfrm>
          <a:custGeom>
            <a:avLst/>
            <a:gdLst>
              <a:gd name="connsiteX0" fmla="*/ 0 w 1922436"/>
              <a:gd name="connsiteY0" fmla="*/ 0 h 5772376"/>
              <a:gd name="connsiteX1" fmla="*/ 1922436 w 1922436"/>
              <a:gd name="connsiteY1" fmla="*/ 0 h 5772376"/>
              <a:gd name="connsiteX2" fmla="*/ 1922436 w 1922436"/>
              <a:gd name="connsiteY2" fmla="*/ 5770832 h 5772376"/>
              <a:gd name="connsiteX3" fmla="*/ 1785843 w 1922436"/>
              <a:gd name="connsiteY3" fmla="*/ 5772376 h 5772376"/>
              <a:gd name="connsiteX4" fmla="*/ 167636 w 1922436"/>
              <a:gd name="connsiteY4" fmla="*/ 2958760 h 5772376"/>
              <a:gd name="connsiteX5" fmla="*/ 11457 w 1922436"/>
              <a:gd name="connsiteY5" fmla="*/ 41049 h 577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36" h="5772376">
                <a:moveTo>
                  <a:pt x="0" y="0"/>
                </a:moveTo>
                <a:lnTo>
                  <a:pt x="1922436" y="0"/>
                </a:lnTo>
                <a:lnTo>
                  <a:pt x="1922436" y="5770832"/>
                </a:lnTo>
                <a:lnTo>
                  <a:pt x="1785843" y="5772376"/>
                </a:lnTo>
                <a:cubicBezTo>
                  <a:pt x="715486" y="5737436"/>
                  <a:pt x="-199675" y="4895626"/>
                  <a:pt x="167636" y="2958760"/>
                </a:cubicBezTo>
                <a:cubicBezTo>
                  <a:pt x="324540" y="2119813"/>
                  <a:pt x="262661" y="1037667"/>
                  <a:pt x="11457" y="41049"/>
                </a:cubicBezTo>
                <a:close/>
              </a:path>
            </a:pathLst>
          </a:custGeom>
          <a:gradFill flip="none" rotWithShape="1">
            <a:gsLst>
              <a:gs pos="10000">
                <a:schemeClr val="accent2">
                  <a:alpha val="9960"/>
                </a:schemeClr>
              </a:gs>
              <a:gs pos="100000">
                <a:schemeClr val="accent1">
                  <a:alpha val="47557"/>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2" name="Freeform: Shape 11">
            <a:extLst>
              <a:ext uri="{FF2B5EF4-FFF2-40B4-BE49-F238E27FC236}">
                <a16:creationId xmlns:a16="http://schemas.microsoft.com/office/drawing/2014/main" id="{2A494E50-F563-24E6-92E6-F9E55D1F3D50}"/>
              </a:ext>
            </a:extLst>
          </p:cNvPr>
          <p:cNvSpPr/>
          <p:nvPr userDrawn="1"/>
        </p:nvSpPr>
        <p:spPr>
          <a:xfrm>
            <a:off x="10861332" y="0"/>
            <a:ext cx="1330669" cy="3088658"/>
          </a:xfrm>
          <a:custGeom>
            <a:avLst/>
            <a:gdLst>
              <a:gd name="connsiteX0" fmla="*/ 0 w 1330669"/>
              <a:gd name="connsiteY0" fmla="*/ 0 h 3088658"/>
              <a:gd name="connsiteX1" fmla="*/ 1330669 w 1330669"/>
              <a:gd name="connsiteY1" fmla="*/ 0 h 3088658"/>
              <a:gd name="connsiteX2" fmla="*/ 1330669 w 1330669"/>
              <a:gd name="connsiteY2" fmla="*/ 3088658 h 3088658"/>
              <a:gd name="connsiteX3" fmla="*/ 1265038 w 1330669"/>
              <a:gd name="connsiteY3" fmla="*/ 3075052 h 3088658"/>
              <a:gd name="connsiteX4" fmla="*/ 84101 w 1330669"/>
              <a:gd name="connsiteY4" fmla="*/ 918166 h 3088658"/>
              <a:gd name="connsiteX5" fmla="*/ 3100 w 1330669"/>
              <a:gd name="connsiteY5" fmla="*/ 15153 h 308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669" h="3088658">
                <a:moveTo>
                  <a:pt x="0" y="0"/>
                </a:moveTo>
                <a:lnTo>
                  <a:pt x="1330669" y="0"/>
                </a:lnTo>
                <a:lnTo>
                  <a:pt x="1330669" y="3088658"/>
                </a:lnTo>
                <a:lnTo>
                  <a:pt x="1265038" y="3075052"/>
                </a:lnTo>
                <a:cubicBezTo>
                  <a:pt x="597017" y="2898062"/>
                  <a:pt x="64513" y="2241595"/>
                  <a:pt x="84101" y="918166"/>
                </a:cubicBezTo>
                <a:cubicBezTo>
                  <a:pt x="87550" y="637183"/>
                  <a:pt x="59230" y="331259"/>
                  <a:pt x="3100" y="15153"/>
                </a:cubicBezTo>
                <a:close/>
              </a:path>
            </a:pathLst>
          </a:custGeom>
          <a:solidFill>
            <a:schemeClr val="accent1">
              <a:alpha val="50635"/>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glass card">
            <a:extLst>
              <a:ext uri="{FF2B5EF4-FFF2-40B4-BE49-F238E27FC236}">
                <a16:creationId xmlns:a16="http://schemas.microsoft.com/office/drawing/2014/main" id="{D9024B22-C102-71C1-8593-95259EC18972}"/>
              </a:ext>
            </a:extLst>
          </p:cNvPr>
          <p:cNvSpPr/>
          <p:nvPr userDrawn="1"/>
        </p:nvSpPr>
        <p:spPr>
          <a:xfrm>
            <a:off x="1474384" y="1005155"/>
            <a:ext cx="9243233" cy="4978750"/>
          </a:xfrm>
          <a:prstGeom prst="roundRect">
            <a:avLst>
              <a:gd name="adj" fmla="val 6806"/>
            </a:avLst>
          </a:prstGeom>
          <a:gradFill>
            <a:gsLst>
              <a:gs pos="99000">
                <a:schemeClr val="bg1">
                  <a:alpha val="3000"/>
                </a:schemeClr>
              </a:gs>
              <a:gs pos="46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A78F28F-70CE-7FE2-ACE1-FA2D7C1CE590}"/>
              </a:ext>
            </a:extLst>
          </p:cNvPr>
          <p:cNvSpPr/>
          <p:nvPr userDrawn="1"/>
        </p:nvSpPr>
        <p:spPr>
          <a:xfrm>
            <a:off x="0" y="0"/>
            <a:ext cx="2862855" cy="1527696"/>
          </a:xfrm>
          <a:custGeom>
            <a:avLst/>
            <a:gdLst>
              <a:gd name="connsiteX0" fmla="*/ 0 w 2862855"/>
              <a:gd name="connsiteY0" fmla="*/ 0 h 1527696"/>
              <a:gd name="connsiteX1" fmla="*/ 2862855 w 2862855"/>
              <a:gd name="connsiteY1" fmla="*/ 0 h 1527696"/>
              <a:gd name="connsiteX2" fmla="*/ 2757362 w 2862855"/>
              <a:gd name="connsiteY2" fmla="*/ 85011 h 1527696"/>
              <a:gd name="connsiteX3" fmla="*/ 1949659 w 2862855"/>
              <a:gd name="connsiteY3" fmla="*/ 424032 h 1527696"/>
              <a:gd name="connsiteX4" fmla="*/ 170555 w 2862855"/>
              <a:gd name="connsiteY4" fmla="*/ 1373059 h 1527696"/>
              <a:gd name="connsiteX5" fmla="*/ 0 w 2862855"/>
              <a:gd name="connsiteY5" fmla="*/ 1527696 h 1527696"/>
              <a:gd name="connsiteX6" fmla="*/ 0 w 2862855"/>
              <a:gd name="connsiteY6" fmla="*/ 872969 h 152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55" h="1527696">
                <a:moveTo>
                  <a:pt x="0" y="0"/>
                </a:moveTo>
                <a:lnTo>
                  <a:pt x="2862855" y="0"/>
                </a:lnTo>
                <a:lnTo>
                  <a:pt x="2757362" y="85011"/>
                </a:lnTo>
                <a:cubicBezTo>
                  <a:pt x="2560942" y="227521"/>
                  <a:pt x="2295416" y="345289"/>
                  <a:pt x="1949659" y="424032"/>
                </a:cubicBezTo>
                <a:cubicBezTo>
                  <a:pt x="1377417" y="555874"/>
                  <a:pt x="700343" y="918207"/>
                  <a:pt x="170555" y="1373059"/>
                </a:cubicBezTo>
                <a:lnTo>
                  <a:pt x="0" y="1527696"/>
                </a:lnTo>
                <a:lnTo>
                  <a:pt x="0" y="872969"/>
                </a:lnTo>
                <a:close/>
              </a:path>
            </a:pathLst>
          </a:custGeom>
          <a:gradFill flip="none" rotWithShape="1">
            <a:gsLst>
              <a:gs pos="100000">
                <a:schemeClr val="accent3">
                  <a:lumMod val="25000"/>
                  <a:alpha val="40000"/>
                </a:schemeClr>
              </a:gs>
              <a:gs pos="0">
                <a:schemeClr val="accent4">
                  <a:alpha val="69786"/>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9" name="Freeform: Shape 28">
            <a:extLst>
              <a:ext uri="{FF2B5EF4-FFF2-40B4-BE49-F238E27FC236}">
                <a16:creationId xmlns:a16="http://schemas.microsoft.com/office/drawing/2014/main" id="{294AB31D-FEF2-F3B0-D726-81CE48F895EA}"/>
              </a:ext>
            </a:extLst>
          </p:cNvPr>
          <p:cNvSpPr/>
          <p:nvPr userDrawn="1"/>
        </p:nvSpPr>
        <p:spPr>
          <a:xfrm>
            <a:off x="2" y="4761091"/>
            <a:ext cx="3131151" cy="2096908"/>
          </a:xfrm>
          <a:custGeom>
            <a:avLst/>
            <a:gdLst>
              <a:gd name="connsiteX0" fmla="*/ 186163 w 3131151"/>
              <a:gd name="connsiteY0" fmla="*/ 0 h 2096908"/>
              <a:gd name="connsiteX1" fmla="*/ 2469297 w 3131151"/>
              <a:gd name="connsiteY1" fmla="*/ 1411265 h 2096908"/>
              <a:gd name="connsiteX2" fmla="*/ 3026909 w 3131151"/>
              <a:gd name="connsiteY2" fmla="*/ 2004423 h 2096908"/>
              <a:gd name="connsiteX3" fmla="*/ 3131151 w 3131151"/>
              <a:gd name="connsiteY3" fmla="*/ 2096908 h 2096908"/>
              <a:gd name="connsiteX4" fmla="*/ 0 w 3131151"/>
              <a:gd name="connsiteY4" fmla="*/ 2096908 h 2096908"/>
              <a:gd name="connsiteX5" fmla="*/ 0 w 3131151"/>
              <a:gd name="connsiteY5" fmla="*/ 4640 h 20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1151" h="2096908">
                <a:moveTo>
                  <a:pt x="186163" y="0"/>
                </a:moveTo>
                <a:cubicBezTo>
                  <a:pt x="883663" y="24692"/>
                  <a:pt x="1675023" y="432572"/>
                  <a:pt x="2469297" y="1411265"/>
                </a:cubicBezTo>
                <a:cubicBezTo>
                  <a:pt x="2632187" y="1610943"/>
                  <a:pt x="2819757" y="1809855"/>
                  <a:pt x="3026909" y="2004423"/>
                </a:cubicBezTo>
                <a:lnTo>
                  <a:pt x="3131151" y="2096908"/>
                </a:lnTo>
                <a:lnTo>
                  <a:pt x="0" y="2096908"/>
                </a:lnTo>
                <a:lnTo>
                  <a:pt x="0" y="4640"/>
                </a:lnTo>
                <a:close/>
              </a:path>
            </a:pathLst>
          </a:custGeom>
          <a:gradFill flip="none" rotWithShape="1">
            <a:gsLst>
              <a:gs pos="47000">
                <a:schemeClr val="accent6">
                  <a:alpha val="51365"/>
                </a:schemeClr>
              </a:gs>
              <a:gs pos="100000">
                <a:schemeClr val="accent4">
                  <a:alpha val="24386"/>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Tree>
    <p:extLst>
      <p:ext uri="{BB962C8B-B14F-4D97-AF65-F5344CB8AC3E}">
        <p14:creationId xmlns:p14="http://schemas.microsoft.com/office/powerpoint/2010/main" val="4293843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6592824" y="1856232"/>
            <a:ext cx="4718304" cy="1069848"/>
          </a:xfrm>
        </p:spPr>
        <p:txBody>
          <a:bodyPr anchor="b">
            <a:no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601968" y="3374136"/>
            <a:ext cx="4709160" cy="239572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reeform 14">
            <a:extLst>
              <a:ext uri="{FF2B5EF4-FFF2-40B4-BE49-F238E27FC236}">
                <a16:creationId xmlns:a16="http://schemas.microsoft.com/office/drawing/2014/main" id="{907BDD9A-3C2A-A21B-A425-1BB45BF5C103}"/>
              </a:ext>
            </a:extLst>
          </p:cNvPr>
          <p:cNvSpPr/>
          <p:nvPr userDrawn="1"/>
        </p:nvSpPr>
        <p:spPr>
          <a:xfrm rot="5400000" flipH="1" flipV="1">
            <a:off x="-1248967" y="1248969"/>
            <a:ext cx="6858000" cy="4360065"/>
          </a:xfrm>
          <a:custGeom>
            <a:avLst/>
            <a:gdLst>
              <a:gd name="connsiteX0" fmla="*/ 6858000 w 6858000"/>
              <a:gd name="connsiteY0" fmla="*/ 0 h 4360065"/>
              <a:gd name="connsiteX1" fmla="*/ 6858000 w 6858000"/>
              <a:gd name="connsiteY1" fmla="*/ 4019634 h 4360065"/>
              <a:gd name="connsiteX2" fmla="*/ 6786526 w 6858000"/>
              <a:gd name="connsiteY2" fmla="*/ 3987694 h 4360065"/>
              <a:gd name="connsiteX3" fmla="*/ 4380589 w 6858000"/>
              <a:gd name="connsiteY3" fmla="*/ 3270469 h 4360065"/>
              <a:gd name="connsiteX4" fmla="*/ 1148443 w 6858000"/>
              <a:gd name="connsiteY4" fmla="*/ 4360028 h 4360065"/>
              <a:gd name="connsiteX5" fmla="*/ 93033 w 6858000"/>
              <a:gd name="connsiteY5" fmla="*/ 4174462 h 4360065"/>
              <a:gd name="connsiteX6" fmla="*/ 0 w 6858000"/>
              <a:gd name="connsiteY6" fmla="*/ 4134599 h 4360065"/>
              <a:gd name="connsiteX7" fmla="*/ 0 w 6858000"/>
              <a:gd name="connsiteY7" fmla="*/ 0 h 4360065"/>
              <a:gd name="connsiteX8" fmla="*/ 6858000 w 6858000"/>
              <a:gd name="connsiteY8" fmla="*/ 0 h 43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4360065">
                <a:moveTo>
                  <a:pt x="6858000" y="0"/>
                </a:moveTo>
                <a:lnTo>
                  <a:pt x="6858000" y="4019634"/>
                </a:lnTo>
                <a:lnTo>
                  <a:pt x="6786526" y="3987694"/>
                </a:lnTo>
                <a:cubicBezTo>
                  <a:pt x="6330423" y="3769997"/>
                  <a:pt x="5587519" y="3251791"/>
                  <a:pt x="4380589" y="3270469"/>
                </a:cubicBezTo>
                <a:cubicBezTo>
                  <a:pt x="3001241" y="3291816"/>
                  <a:pt x="2442968" y="4353863"/>
                  <a:pt x="1148443" y="4360028"/>
                </a:cubicBezTo>
                <a:cubicBezTo>
                  <a:pt x="743904" y="4361955"/>
                  <a:pt x="389317" y="4288650"/>
                  <a:pt x="93033" y="4174462"/>
                </a:cubicBezTo>
                <a:lnTo>
                  <a:pt x="0" y="4134599"/>
                </a:lnTo>
                <a:lnTo>
                  <a:pt x="0" y="0"/>
                </a:lnTo>
                <a:lnTo>
                  <a:pt x="6858000" y="0"/>
                </a:lnTo>
                <a:close/>
              </a:path>
            </a:pathLst>
          </a:custGeom>
          <a:solidFill>
            <a:schemeClr val="accent4">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16">
            <a:extLst>
              <a:ext uri="{FF2B5EF4-FFF2-40B4-BE49-F238E27FC236}">
                <a16:creationId xmlns:a16="http://schemas.microsoft.com/office/drawing/2014/main" id="{989D7F61-B47A-97D5-F725-EC5EFE81187A}"/>
              </a:ext>
            </a:extLst>
          </p:cNvPr>
          <p:cNvSpPr/>
          <p:nvPr userDrawn="1"/>
        </p:nvSpPr>
        <p:spPr>
          <a:xfrm rot="16200000" flipH="1">
            <a:off x="-952024" y="952025"/>
            <a:ext cx="6858000" cy="4953950"/>
          </a:xfrm>
          <a:custGeom>
            <a:avLst/>
            <a:gdLst>
              <a:gd name="connsiteX0" fmla="*/ 0 w 6858000"/>
              <a:gd name="connsiteY0" fmla="*/ 0 h 4953950"/>
              <a:gd name="connsiteX1" fmla="*/ 0 w 6858000"/>
              <a:gd name="connsiteY1" fmla="*/ 4289773 h 4953950"/>
              <a:gd name="connsiteX2" fmla="*/ 181159 w 6858000"/>
              <a:gd name="connsiteY2" fmla="*/ 4411259 h 4953950"/>
              <a:gd name="connsiteX3" fmla="*/ 2222746 w 6858000"/>
              <a:gd name="connsiteY3" fmla="*/ 4953891 h 4953950"/>
              <a:gd name="connsiteX4" fmla="*/ 6808516 w 6858000"/>
              <a:gd name="connsiteY4" fmla="*/ 3223031 h 4953950"/>
              <a:gd name="connsiteX5" fmla="*/ 6858000 w 6858000"/>
              <a:gd name="connsiteY5" fmla="*/ 3220931 h 4953950"/>
              <a:gd name="connsiteX6" fmla="*/ 6858000 w 6858000"/>
              <a:gd name="connsiteY6" fmla="*/ 0 h 4953950"/>
              <a:gd name="connsiteX7" fmla="*/ 0 w 6858000"/>
              <a:gd name="connsiteY7" fmla="*/ 0 h 49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953950">
                <a:moveTo>
                  <a:pt x="0" y="0"/>
                </a:moveTo>
                <a:lnTo>
                  <a:pt x="0" y="4289773"/>
                </a:lnTo>
                <a:lnTo>
                  <a:pt x="181159" y="4411259"/>
                </a:lnTo>
                <a:cubicBezTo>
                  <a:pt x="694541" y="4727180"/>
                  <a:pt x="1386349" y="4958196"/>
                  <a:pt x="2222746" y="4953891"/>
                </a:cubicBezTo>
                <a:cubicBezTo>
                  <a:pt x="4074768" y="4944360"/>
                  <a:pt x="4906383" y="3353427"/>
                  <a:pt x="6808516" y="3223031"/>
                </a:cubicBezTo>
                <a:lnTo>
                  <a:pt x="6858000" y="3220931"/>
                </a:lnTo>
                <a:lnTo>
                  <a:pt x="6858000" y="0"/>
                </a:lnTo>
                <a:lnTo>
                  <a:pt x="0" y="0"/>
                </a:lnTo>
                <a:close/>
              </a:path>
            </a:pathLst>
          </a:custGeom>
          <a:gradFill flip="none" rotWithShape="1">
            <a:gsLst>
              <a:gs pos="20000">
                <a:schemeClr val="accent6">
                  <a:alpha val="52965"/>
                </a:schemeClr>
              </a:gs>
              <a:gs pos="90000">
                <a:schemeClr val="accent5">
                  <a:lumMod val="50000"/>
                  <a:alpha val="72473"/>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7">
            <a:extLst>
              <a:ext uri="{FF2B5EF4-FFF2-40B4-BE49-F238E27FC236}">
                <a16:creationId xmlns:a16="http://schemas.microsoft.com/office/drawing/2014/main" id="{A70008D0-0FB3-5B8D-3060-6EDD9E247095}"/>
              </a:ext>
            </a:extLst>
          </p:cNvPr>
          <p:cNvSpPr/>
          <p:nvPr userDrawn="1"/>
        </p:nvSpPr>
        <p:spPr>
          <a:xfrm rot="16200000" flipH="1">
            <a:off x="-1513890" y="1513891"/>
            <a:ext cx="6858000" cy="3830219"/>
          </a:xfrm>
          <a:custGeom>
            <a:avLst/>
            <a:gdLst>
              <a:gd name="connsiteX0" fmla="*/ 0 w 6858000"/>
              <a:gd name="connsiteY0" fmla="*/ 0 h 3830219"/>
              <a:gd name="connsiteX1" fmla="*/ 0 w 6858000"/>
              <a:gd name="connsiteY1" fmla="*/ 2994317 h 3830219"/>
              <a:gd name="connsiteX2" fmla="*/ 150933 w 6858000"/>
              <a:gd name="connsiteY2" fmla="*/ 2952927 h 3830219"/>
              <a:gd name="connsiteX3" fmla="*/ 533317 w 6858000"/>
              <a:gd name="connsiteY3" fmla="*/ 2907735 h 3830219"/>
              <a:gd name="connsiteX4" fmla="*/ 2516906 w 6858000"/>
              <a:gd name="connsiteY4" fmla="*/ 3558655 h 3830219"/>
              <a:gd name="connsiteX5" fmla="*/ 2542419 w 6858000"/>
              <a:gd name="connsiteY5" fmla="*/ 3568616 h 3830219"/>
              <a:gd name="connsiteX6" fmla="*/ 2607100 w 6858000"/>
              <a:gd name="connsiteY6" fmla="*/ 3608308 h 3830219"/>
              <a:gd name="connsiteX7" fmla="*/ 3580199 w 6858000"/>
              <a:gd name="connsiteY7" fmla="*/ 3830188 h 3830219"/>
              <a:gd name="connsiteX8" fmla="*/ 6145368 w 6858000"/>
              <a:gd name="connsiteY8" fmla="*/ 2895740 h 3830219"/>
              <a:gd name="connsiteX9" fmla="*/ 6711794 w 6858000"/>
              <a:gd name="connsiteY9" fmla="*/ 2941805 h 3830219"/>
              <a:gd name="connsiteX10" fmla="*/ 6858000 w 6858000"/>
              <a:gd name="connsiteY10" fmla="*/ 2973381 h 3830219"/>
              <a:gd name="connsiteX11" fmla="*/ 6858000 w 6858000"/>
              <a:gd name="connsiteY11" fmla="*/ 0 h 3830219"/>
              <a:gd name="connsiteX12" fmla="*/ 0 w 6858000"/>
              <a:gd name="connsiteY12" fmla="*/ 0 h 383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0" h="3830219">
                <a:moveTo>
                  <a:pt x="0" y="0"/>
                </a:moveTo>
                <a:lnTo>
                  <a:pt x="0" y="2994317"/>
                </a:lnTo>
                <a:lnTo>
                  <a:pt x="150933" y="2952927"/>
                </a:lnTo>
                <a:cubicBezTo>
                  <a:pt x="269822" y="2926258"/>
                  <a:pt x="396478" y="2910024"/>
                  <a:pt x="533317" y="2907735"/>
                </a:cubicBezTo>
                <a:cubicBezTo>
                  <a:pt x="1559606" y="2890571"/>
                  <a:pt x="2163137" y="3401988"/>
                  <a:pt x="2516906" y="3558655"/>
                </a:cubicBezTo>
                <a:lnTo>
                  <a:pt x="2542419" y="3568616"/>
                </a:lnTo>
                <a:lnTo>
                  <a:pt x="2607100" y="3608308"/>
                </a:lnTo>
                <a:cubicBezTo>
                  <a:pt x="2866745" y="3741243"/>
                  <a:pt x="3194928" y="3832171"/>
                  <a:pt x="3580199" y="3830188"/>
                </a:cubicBezTo>
                <a:cubicBezTo>
                  <a:pt x="4607589" y="3824901"/>
                  <a:pt x="5050658" y="2914049"/>
                  <a:pt x="6145368" y="2895740"/>
                </a:cubicBezTo>
                <a:cubicBezTo>
                  <a:pt x="6350626" y="2892307"/>
                  <a:pt x="6538973" y="2910018"/>
                  <a:pt x="6711794" y="2941805"/>
                </a:cubicBezTo>
                <a:lnTo>
                  <a:pt x="6858000" y="2973381"/>
                </a:lnTo>
                <a:lnTo>
                  <a:pt x="6858000" y="0"/>
                </a:lnTo>
                <a:lnTo>
                  <a:pt x="0" y="0"/>
                </a:lnTo>
                <a:close/>
              </a:path>
            </a:pathLst>
          </a:custGeom>
          <a:gradFill>
            <a:gsLst>
              <a:gs pos="45000">
                <a:schemeClr val="accent6">
                  <a:alpha val="29951"/>
                </a:schemeClr>
              </a:gs>
              <a:gs pos="99000">
                <a:schemeClr val="accent4">
                  <a:lumMod val="75000"/>
                  <a:alpha val="2734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4CA6FFAC-0E5C-DA2F-C0F9-D5602F928AEC}"/>
              </a:ext>
            </a:extLst>
          </p:cNvPr>
          <p:cNvCxnSpPr>
            <a:cxnSpLocks/>
          </p:cNvCxnSpPr>
          <p:nvPr userDrawn="1"/>
        </p:nvCxnSpPr>
        <p:spPr>
          <a:xfrm rot="5400000">
            <a:off x="7545111" y="2275586"/>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63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Crypto: investing &amp; trading</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5">
            <a:extLst>
              <a:ext uri="{FF2B5EF4-FFF2-40B4-BE49-F238E27FC236}">
                <a16:creationId xmlns:a16="http://schemas.microsoft.com/office/drawing/2014/main" id="{079F0D65-9DED-1DC3-6E6D-E4AD5252A007}"/>
              </a:ext>
            </a:extLst>
          </p:cNvPr>
          <p:cNvSpPr/>
          <p:nvPr userDrawn="1"/>
        </p:nvSpPr>
        <p:spPr>
          <a:xfrm rot="16200000" flipV="1">
            <a:off x="6507450" y="1163358"/>
            <a:ext cx="6858000" cy="4531278"/>
          </a:xfrm>
          <a:custGeom>
            <a:avLst/>
            <a:gdLst>
              <a:gd name="connsiteX0" fmla="*/ 6858000 w 6858000"/>
              <a:gd name="connsiteY0" fmla="*/ 3150313 h 3750964"/>
              <a:gd name="connsiteX1" fmla="*/ 6858000 w 6858000"/>
              <a:gd name="connsiteY1" fmla="*/ 0 h 3750964"/>
              <a:gd name="connsiteX2" fmla="*/ 0 w 6858000"/>
              <a:gd name="connsiteY2" fmla="*/ 0 h 3750964"/>
              <a:gd name="connsiteX3" fmla="*/ 0 w 6858000"/>
              <a:gd name="connsiteY3" fmla="*/ 3220894 h 3750964"/>
              <a:gd name="connsiteX4" fmla="*/ 10973 w 6858000"/>
              <a:gd name="connsiteY4" fmla="*/ 3230398 h 3750964"/>
              <a:gd name="connsiteX5" fmla="*/ 1661251 w 6858000"/>
              <a:gd name="connsiteY5" fmla="*/ 3750927 h 3750964"/>
              <a:gd name="connsiteX6" fmla="*/ 4893397 w 6858000"/>
              <a:gd name="connsiteY6" fmla="*/ 2661368 h 3750964"/>
              <a:gd name="connsiteX7" fmla="*/ 6834019 w 6858000"/>
              <a:gd name="connsiteY7" fmla="*/ 3137932 h 3750964"/>
              <a:gd name="connsiteX8" fmla="*/ 6858000 w 6858000"/>
              <a:gd name="connsiteY8" fmla="*/ 3150313 h 37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3750964">
                <a:moveTo>
                  <a:pt x="6858000" y="3150313"/>
                </a:moveTo>
                <a:lnTo>
                  <a:pt x="6858000" y="0"/>
                </a:lnTo>
                <a:lnTo>
                  <a:pt x="0" y="0"/>
                </a:lnTo>
                <a:lnTo>
                  <a:pt x="0" y="3220894"/>
                </a:lnTo>
                <a:lnTo>
                  <a:pt x="10973" y="3230398"/>
                </a:lnTo>
                <a:cubicBezTo>
                  <a:pt x="366756" y="3514112"/>
                  <a:pt x="933081" y="3754395"/>
                  <a:pt x="1661251" y="3750927"/>
                </a:cubicBezTo>
                <a:cubicBezTo>
                  <a:pt x="2955776" y="3744762"/>
                  <a:pt x="3514049" y="2682714"/>
                  <a:pt x="4893397" y="2661368"/>
                </a:cubicBezTo>
                <a:cubicBezTo>
                  <a:pt x="5755490" y="2648026"/>
                  <a:pt x="6380835" y="2908605"/>
                  <a:pt x="6834019" y="3137932"/>
                </a:cubicBezTo>
                <a:lnTo>
                  <a:pt x="6858000" y="3150313"/>
                </a:lnTo>
                <a:close/>
              </a:path>
            </a:pathLst>
          </a:custGeom>
          <a:solidFill>
            <a:schemeClr val="accent4">
              <a:alpha val="142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8">
            <a:extLst>
              <a:ext uri="{FF2B5EF4-FFF2-40B4-BE49-F238E27FC236}">
                <a16:creationId xmlns:a16="http://schemas.microsoft.com/office/drawing/2014/main" id="{9C605622-8F1F-632F-D5C0-1F2E7875EBA1}"/>
              </a:ext>
            </a:extLst>
          </p:cNvPr>
          <p:cNvSpPr/>
          <p:nvPr userDrawn="1"/>
        </p:nvSpPr>
        <p:spPr>
          <a:xfrm rot="5400000">
            <a:off x="6488397" y="1182411"/>
            <a:ext cx="6858000" cy="4493171"/>
          </a:xfrm>
          <a:custGeom>
            <a:avLst/>
            <a:gdLst>
              <a:gd name="connsiteX0" fmla="*/ 0 w 6858000"/>
              <a:gd name="connsiteY0" fmla="*/ 3300688 h 4744323"/>
              <a:gd name="connsiteX1" fmla="*/ 0 w 6858000"/>
              <a:gd name="connsiteY1" fmla="*/ 0 h 4744323"/>
              <a:gd name="connsiteX2" fmla="*/ 6858000 w 6858000"/>
              <a:gd name="connsiteY2" fmla="*/ 0 h 4744323"/>
              <a:gd name="connsiteX3" fmla="*/ 6858000 w 6858000"/>
              <a:gd name="connsiteY3" fmla="*/ 3130282 h 4744323"/>
              <a:gd name="connsiteX4" fmla="*/ 6685009 w 6858000"/>
              <a:gd name="connsiteY4" fmla="*/ 3177721 h 4744323"/>
              <a:gd name="connsiteX5" fmla="*/ 2944852 w 6858000"/>
              <a:gd name="connsiteY5" fmla="*/ 4744264 h 4744323"/>
              <a:gd name="connsiteX6" fmla="*/ 88593 w 6858000"/>
              <a:gd name="connsiteY6" fmla="*/ 3449517 h 4744323"/>
              <a:gd name="connsiteX7" fmla="*/ 0 w 6858000"/>
              <a:gd name="connsiteY7" fmla="*/ 3300688 h 47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744323">
                <a:moveTo>
                  <a:pt x="0" y="3300688"/>
                </a:moveTo>
                <a:lnTo>
                  <a:pt x="0" y="0"/>
                </a:lnTo>
                <a:lnTo>
                  <a:pt x="6858000" y="0"/>
                </a:lnTo>
                <a:lnTo>
                  <a:pt x="6858000" y="3130282"/>
                </a:lnTo>
                <a:lnTo>
                  <a:pt x="6685009" y="3177721"/>
                </a:lnTo>
                <a:cubicBezTo>
                  <a:pt x="5333681" y="3615865"/>
                  <a:pt x="4498161" y="4736270"/>
                  <a:pt x="2944852" y="4744264"/>
                </a:cubicBezTo>
                <a:cubicBezTo>
                  <a:pt x="1511029" y="4751644"/>
                  <a:pt x="502120" y="4067469"/>
                  <a:pt x="88593" y="3449517"/>
                </a:cubicBezTo>
                <a:lnTo>
                  <a:pt x="0" y="3300688"/>
                </a:lnTo>
                <a:close/>
              </a:path>
            </a:pathLst>
          </a:custGeom>
          <a:gradFill flip="none" rotWithShape="1">
            <a:gsLst>
              <a:gs pos="4000">
                <a:schemeClr val="accent2">
                  <a:alpha val="23589"/>
                </a:schemeClr>
              </a:gs>
              <a:gs pos="79000">
                <a:schemeClr val="accent5">
                  <a:lumMod val="50000"/>
                  <a:alpha val="5218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12">
            <a:extLst>
              <a:ext uri="{FF2B5EF4-FFF2-40B4-BE49-F238E27FC236}">
                <a16:creationId xmlns:a16="http://schemas.microsoft.com/office/drawing/2014/main" id="{919AB4B2-2D3A-FCB5-0314-CC465BCC0E5D}"/>
              </a:ext>
            </a:extLst>
          </p:cNvPr>
          <p:cNvSpPr/>
          <p:nvPr userDrawn="1"/>
        </p:nvSpPr>
        <p:spPr>
          <a:xfrm rot="5400000">
            <a:off x="6926379" y="1582290"/>
            <a:ext cx="6858001" cy="3693421"/>
          </a:xfrm>
          <a:custGeom>
            <a:avLst/>
            <a:gdLst>
              <a:gd name="connsiteX0" fmla="*/ 0 w 6858001"/>
              <a:gd name="connsiteY0" fmla="*/ 3437558 h 3693421"/>
              <a:gd name="connsiteX1" fmla="*/ 0 w 6858001"/>
              <a:gd name="connsiteY1" fmla="*/ 0 h 3693421"/>
              <a:gd name="connsiteX2" fmla="*/ 6858001 w 6858001"/>
              <a:gd name="connsiteY2" fmla="*/ 0 h 3693421"/>
              <a:gd name="connsiteX3" fmla="*/ 6858001 w 6858001"/>
              <a:gd name="connsiteY3" fmla="*/ 1982949 h 3693421"/>
              <a:gd name="connsiteX4" fmla="*/ 6594582 w 6858001"/>
              <a:gd name="connsiteY4" fmla="*/ 1960784 h 3693421"/>
              <a:gd name="connsiteX5" fmla="*/ 6223032 w 6858001"/>
              <a:gd name="connsiteY5" fmla="*/ 1954544 h 3693421"/>
              <a:gd name="connsiteX6" fmla="*/ 1449771 w 6858001"/>
              <a:gd name="connsiteY6" fmla="*/ 3693362 h 3693421"/>
              <a:gd name="connsiteX7" fmla="*/ 163899 w 6858001"/>
              <a:gd name="connsiteY7" fmla="*/ 3498289 h 3693421"/>
              <a:gd name="connsiteX8" fmla="*/ 0 w 6858001"/>
              <a:gd name="connsiteY8" fmla="*/ 3437558 h 36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1" h="3693421">
                <a:moveTo>
                  <a:pt x="0" y="3437558"/>
                </a:moveTo>
                <a:lnTo>
                  <a:pt x="0" y="0"/>
                </a:lnTo>
                <a:lnTo>
                  <a:pt x="6858001" y="0"/>
                </a:lnTo>
                <a:lnTo>
                  <a:pt x="6858001" y="1982949"/>
                </a:lnTo>
                <a:lnTo>
                  <a:pt x="6594582" y="1960784"/>
                </a:lnTo>
                <a:cubicBezTo>
                  <a:pt x="6474164" y="1954657"/>
                  <a:pt x="6350346" y="1952415"/>
                  <a:pt x="6223032" y="1954544"/>
                </a:cubicBezTo>
                <a:cubicBezTo>
                  <a:pt x="4185999" y="1988612"/>
                  <a:pt x="3361537" y="3683524"/>
                  <a:pt x="1449771" y="3693362"/>
                </a:cubicBezTo>
                <a:cubicBezTo>
                  <a:pt x="971830" y="3695822"/>
                  <a:pt x="541102" y="3621442"/>
                  <a:pt x="163899" y="3498289"/>
                </a:cubicBezTo>
                <a:lnTo>
                  <a:pt x="0" y="3437558"/>
                </a:lnTo>
                <a:close/>
              </a:path>
            </a:pathLst>
          </a:custGeom>
          <a:gradFill>
            <a:gsLst>
              <a:gs pos="84000">
                <a:schemeClr val="accent4">
                  <a:alpha val="20000"/>
                </a:schemeClr>
              </a:gs>
              <a:gs pos="1000">
                <a:schemeClr val="accent6">
                  <a:alpha val="38000"/>
                </a:schemeClr>
              </a:gs>
              <a:gs pos="100000">
                <a:schemeClr val="accent6">
                  <a:alpha val="3349"/>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Slide Number Placeholder 7">
            <a:extLst>
              <a:ext uri="{FF2B5EF4-FFF2-40B4-BE49-F238E27FC236}">
                <a16:creationId xmlns:a16="http://schemas.microsoft.com/office/drawing/2014/main" id="{692257B9-FE58-1976-7115-17E05E5819EA}"/>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7" name="Footer Placeholder 6">
            <a:extLst>
              <a:ext uri="{FF2B5EF4-FFF2-40B4-BE49-F238E27FC236}">
                <a16:creationId xmlns:a16="http://schemas.microsoft.com/office/drawing/2014/main" id="{BAF040BB-6465-852C-B53C-074E90BB09D1}"/>
              </a:ext>
            </a:extLst>
          </p:cNvPr>
          <p:cNvSpPr>
            <a:spLocks noGrp="1"/>
          </p:cNvSpPr>
          <p:nvPr>
            <p:ph type="ftr" sz="quarter" idx="10"/>
          </p:nvPr>
        </p:nvSpPr>
        <p:spPr/>
        <p:txBody>
          <a:bodyPr>
            <a:noAutofit/>
          </a:bodyPr>
          <a:lstStyle/>
          <a:p>
            <a:r>
              <a:rPr lang="en-US"/>
              <a:t>Crypto: investing &amp; trading</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536192" y="832104"/>
            <a:ext cx="8878824" cy="1069848"/>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536192" y="2212848"/>
            <a:ext cx="6422136" cy="3282696"/>
          </a:xfrm>
        </p:spPr>
        <p:txBody>
          <a:bodyPr>
            <a:noAutofit/>
          </a:bodyPr>
          <a:lstStyle>
            <a:lvl1pPr marL="347472">
              <a:lnSpc>
                <a:spcPct val="150000"/>
              </a:lnSpc>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31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Introduction">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9BE68DE5-FB8F-C713-B589-69851789C6C5}"/>
              </a:ext>
            </a:extLst>
          </p:cNvPr>
          <p:cNvSpPr/>
          <p:nvPr userDrawn="1"/>
        </p:nvSpPr>
        <p:spPr>
          <a:xfrm>
            <a:off x="1" y="4852144"/>
            <a:ext cx="5681755" cy="2002200"/>
          </a:xfrm>
          <a:custGeom>
            <a:avLst/>
            <a:gdLst>
              <a:gd name="connsiteX0" fmla="*/ 320629 w 5681755"/>
              <a:gd name="connsiteY0" fmla="*/ 0 h 2002200"/>
              <a:gd name="connsiteX1" fmla="*/ 375829 w 5681755"/>
              <a:gd name="connsiteY1" fmla="*/ 158026 h 2002200"/>
              <a:gd name="connsiteX2" fmla="*/ 897491 w 5681755"/>
              <a:gd name="connsiteY2" fmla="*/ 961690 h 2002200"/>
              <a:gd name="connsiteX3" fmla="*/ 4054478 w 5681755"/>
              <a:gd name="connsiteY3" fmla="*/ 1474149 h 2002200"/>
              <a:gd name="connsiteX4" fmla="*/ 5679398 w 5681755"/>
              <a:gd name="connsiteY4" fmla="*/ 1986034 h 2002200"/>
              <a:gd name="connsiteX5" fmla="*/ 5681755 w 5681755"/>
              <a:gd name="connsiteY5" fmla="*/ 2002200 h 2002200"/>
              <a:gd name="connsiteX6" fmla="*/ 0 w 5681755"/>
              <a:gd name="connsiteY6" fmla="*/ 1989323 h 2002200"/>
              <a:gd name="connsiteX7" fmla="*/ 0 w 5681755"/>
              <a:gd name="connsiteY7" fmla="*/ 1952135 h 200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1755" h="2002200">
                <a:moveTo>
                  <a:pt x="320629" y="0"/>
                </a:moveTo>
                <a:lnTo>
                  <a:pt x="375829" y="158026"/>
                </a:lnTo>
                <a:cubicBezTo>
                  <a:pt x="503741" y="486192"/>
                  <a:pt x="688117" y="753054"/>
                  <a:pt x="897491" y="961690"/>
                </a:cubicBezTo>
                <a:cubicBezTo>
                  <a:pt x="1455821" y="1518049"/>
                  <a:pt x="3033468" y="1694058"/>
                  <a:pt x="4054478" y="1474149"/>
                </a:cubicBezTo>
                <a:cubicBezTo>
                  <a:pt x="5094564" y="1247948"/>
                  <a:pt x="5587838" y="1548928"/>
                  <a:pt x="5679398" y="1986034"/>
                </a:cubicBezTo>
                <a:lnTo>
                  <a:pt x="5681755" y="2002200"/>
                </a:lnTo>
                <a:lnTo>
                  <a:pt x="0" y="1989323"/>
                </a:lnTo>
                <a:lnTo>
                  <a:pt x="0" y="1952135"/>
                </a:lnTo>
                <a:close/>
              </a:path>
            </a:pathLst>
          </a:custGeom>
          <a:gradFill flip="none" rotWithShape="1">
            <a:gsLst>
              <a:gs pos="77000">
                <a:schemeClr val="accent3">
                  <a:lumMod val="25000"/>
                  <a:alpha val="0"/>
                </a:schemeClr>
              </a:gs>
              <a:gs pos="0">
                <a:schemeClr val="tx2">
                  <a:alpha val="70774"/>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2" name="Freeform: Shape 21">
            <a:extLst>
              <a:ext uri="{FF2B5EF4-FFF2-40B4-BE49-F238E27FC236}">
                <a16:creationId xmlns:a16="http://schemas.microsoft.com/office/drawing/2014/main" id="{76B337A9-EA8E-4E30-3CF4-C681F9705934}"/>
              </a:ext>
            </a:extLst>
          </p:cNvPr>
          <p:cNvSpPr/>
          <p:nvPr userDrawn="1"/>
        </p:nvSpPr>
        <p:spPr>
          <a:xfrm>
            <a:off x="1" y="0"/>
            <a:ext cx="6392389" cy="3297866"/>
          </a:xfrm>
          <a:custGeom>
            <a:avLst/>
            <a:gdLst>
              <a:gd name="connsiteX0" fmla="*/ 0 w 6392389"/>
              <a:gd name="connsiteY0" fmla="*/ 0 h 3297866"/>
              <a:gd name="connsiteX1" fmla="*/ 6392389 w 6392389"/>
              <a:gd name="connsiteY1" fmla="*/ 0 h 3297866"/>
              <a:gd name="connsiteX2" fmla="*/ 6039257 w 6392389"/>
              <a:gd name="connsiteY2" fmla="*/ 205593 h 3297866"/>
              <a:gd name="connsiteX3" fmla="*/ 4044501 w 6392389"/>
              <a:gd name="connsiteY3" fmla="*/ 1885401 h 3297866"/>
              <a:gd name="connsiteX4" fmla="*/ 41384 w 6392389"/>
              <a:gd name="connsiteY4" fmla="*/ 2408804 h 3297866"/>
              <a:gd name="connsiteX5" fmla="*/ 0 w 6392389"/>
              <a:gd name="connsiteY5" fmla="*/ 2349004 h 329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2389" h="3297866">
                <a:moveTo>
                  <a:pt x="0" y="0"/>
                </a:moveTo>
                <a:lnTo>
                  <a:pt x="6392389" y="0"/>
                </a:lnTo>
                <a:lnTo>
                  <a:pt x="6039257" y="205593"/>
                </a:lnTo>
                <a:cubicBezTo>
                  <a:pt x="5243960" y="694220"/>
                  <a:pt x="4533171" y="1286369"/>
                  <a:pt x="4044501" y="1885401"/>
                </a:cubicBezTo>
                <a:cubicBezTo>
                  <a:pt x="2455953" y="3842789"/>
                  <a:pt x="879065" y="3516921"/>
                  <a:pt x="41384" y="2408804"/>
                </a:cubicBezTo>
                <a:lnTo>
                  <a:pt x="0" y="2349004"/>
                </a:lnTo>
                <a:close/>
              </a:path>
            </a:pathLst>
          </a:custGeom>
          <a:gradFill flip="none" rotWithShape="1">
            <a:gsLst>
              <a:gs pos="20000">
                <a:schemeClr val="accent3">
                  <a:lumMod val="25000"/>
                </a:schemeClr>
              </a:gs>
              <a:gs pos="100000">
                <a:schemeClr val="tx2">
                  <a:alpha val="5400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5" name="Freeform: Shape 14">
            <a:extLst>
              <a:ext uri="{FF2B5EF4-FFF2-40B4-BE49-F238E27FC236}">
                <a16:creationId xmlns:a16="http://schemas.microsoft.com/office/drawing/2014/main" id="{3385D1DB-F6B1-8F65-1FDB-5CDD731A6DFC}"/>
              </a:ext>
            </a:extLst>
          </p:cNvPr>
          <p:cNvSpPr/>
          <p:nvPr userDrawn="1"/>
        </p:nvSpPr>
        <p:spPr>
          <a:xfrm>
            <a:off x="9517205" y="2"/>
            <a:ext cx="2674794" cy="6857999"/>
          </a:xfrm>
          <a:custGeom>
            <a:avLst/>
            <a:gdLst>
              <a:gd name="connsiteX0" fmla="*/ 2674793 w 2674794"/>
              <a:gd name="connsiteY0" fmla="*/ 0 h 6857999"/>
              <a:gd name="connsiteX1" fmla="*/ 2674794 w 2674794"/>
              <a:gd name="connsiteY1" fmla="*/ 6857999 h 6857999"/>
              <a:gd name="connsiteX2" fmla="*/ 1158844 w 2674794"/>
              <a:gd name="connsiteY2" fmla="*/ 6857999 h 6857999"/>
              <a:gd name="connsiteX3" fmla="*/ 1212639 w 2674794"/>
              <a:gd name="connsiteY3" fmla="*/ 6771304 h 6857999"/>
              <a:gd name="connsiteX4" fmla="*/ 1327460 w 2674794"/>
              <a:gd name="connsiteY4" fmla="*/ 6554527 h 6857999"/>
              <a:gd name="connsiteX5" fmla="*/ 545566 w 2674794"/>
              <a:gd name="connsiteY5" fmla="*/ 2293136 h 6857999"/>
              <a:gd name="connsiteX6" fmla="*/ 381787 w 2674794"/>
              <a:gd name="connsiteY6" fmla="*/ 3827 h 6857999"/>
              <a:gd name="connsiteX7" fmla="*/ 386161 w 2674794"/>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4794" h="6857999">
                <a:moveTo>
                  <a:pt x="2674793" y="0"/>
                </a:moveTo>
                <a:lnTo>
                  <a:pt x="2674794" y="6857999"/>
                </a:lnTo>
                <a:lnTo>
                  <a:pt x="1158844" y="6857999"/>
                </a:lnTo>
                <a:lnTo>
                  <a:pt x="1212639" y="6771304"/>
                </a:lnTo>
                <a:cubicBezTo>
                  <a:pt x="1256917" y="6696480"/>
                  <a:pt x="1295401" y="6624001"/>
                  <a:pt x="1327460" y="6554527"/>
                </a:cubicBezTo>
                <a:cubicBezTo>
                  <a:pt x="1840424" y="5442926"/>
                  <a:pt x="1337703" y="3374924"/>
                  <a:pt x="545566" y="2293136"/>
                </a:cubicBezTo>
                <a:cubicBezTo>
                  <a:pt x="-210423" y="1266170"/>
                  <a:pt x="-98154" y="469786"/>
                  <a:pt x="381787" y="3827"/>
                </a:cubicBezTo>
                <a:lnTo>
                  <a:pt x="386161" y="0"/>
                </a:lnTo>
                <a:close/>
              </a:path>
            </a:pathLst>
          </a:custGeom>
          <a:solidFill>
            <a:schemeClr val="tx2">
              <a:alpha val="3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1" name="glass card">
            <a:extLst>
              <a:ext uri="{FF2B5EF4-FFF2-40B4-BE49-F238E27FC236}">
                <a16:creationId xmlns:a16="http://schemas.microsoft.com/office/drawing/2014/main" id="{BAC99002-32F5-F4C1-2519-F23274B0580C}"/>
              </a:ext>
            </a:extLst>
          </p:cNvPr>
          <p:cNvSpPr/>
          <p:nvPr userDrawn="1"/>
        </p:nvSpPr>
        <p:spPr>
          <a:xfrm>
            <a:off x="1365705" y="1005155"/>
            <a:ext cx="9243233" cy="4978750"/>
          </a:xfrm>
          <a:prstGeom prst="roundRect">
            <a:avLst>
              <a:gd name="adj" fmla="val 6806"/>
            </a:avLst>
          </a:prstGeom>
          <a:gradFill>
            <a:gsLst>
              <a:gs pos="100000">
                <a:schemeClr val="bg1">
                  <a:alpha val="3000"/>
                </a:schemeClr>
              </a:gs>
              <a:gs pos="47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7" name="Freeform: Shape 26">
            <a:extLst>
              <a:ext uri="{FF2B5EF4-FFF2-40B4-BE49-F238E27FC236}">
                <a16:creationId xmlns:a16="http://schemas.microsoft.com/office/drawing/2014/main" id="{0DF239B3-DB66-3CD4-1BFE-4EBA82BC4A44}"/>
              </a:ext>
            </a:extLst>
          </p:cNvPr>
          <p:cNvSpPr/>
          <p:nvPr userDrawn="1"/>
        </p:nvSpPr>
        <p:spPr>
          <a:xfrm>
            <a:off x="0" y="5255333"/>
            <a:ext cx="2769194" cy="1602667"/>
          </a:xfrm>
          <a:custGeom>
            <a:avLst/>
            <a:gdLst>
              <a:gd name="connsiteX0" fmla="*/ 0 w 2769194"/>
              <a:gd name="connsiteY0" fmla="*/ 0 h 1602667"/>
              <a:gd name="connsiteX1" fmla="*/ 93250 w 2769194"/>
              <a:gd name="connsiteY1" fmla="*/ 101565 h 1602667"/>
              <a:gd name="connsiteX2" fmla="*/ 2646213 w 2769194"/>
              <a:gd name="connsiteY2" fmla="*/ 1567071 h 1602667"/>
              <a:gd name="connsiteX3" fmla="*/ 2769194 w 2769194"/>
              <a:gd name="connsiteY3" fmla="*/ 1602667 h 1602667"/>
              <a:gd name="connsiteX4" fmla="*/ 0 w 2769194"/>
              <a:gd name="connsiteY4" fmla="*/ 1602667 h 1602667"/>
              <a:gd name="connsiteX5" fmla="*/ 0 w 2769194"/>
              <a:gd name="connsiteY5" fmla="*/ 807120 h 16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9194" h="1602667">
                <a:moveTo>
                  <a:pt x="0" y="0"/>
                </a:moveTo>
                <a:lnTo>
                  <a:pt x="93250" y="101565"/>
                </a:lnTo>
                <a:cubicBezTo>
                  <a:pt x="702540" y="735306"/>
                  <a:pt x="1672588" y="1259605"/>
                  <a:pt x="2646213" y="1567071"/>
                </a:cubicBezTo>
                <a:lnTo>
                  <a:pt x="2769194" y="1602667"/>
                </a:lnTo>
                <a:lnTo>
                  <a:pt x="0" y="1602667"/>
                </a:lnTo>
                <a:lnTo>
                  <a:pt x="0" y="807120"/>
                </a:lnTo>
                <a:close/>
              </a:path>
            </a:pathLst>
          </a:custGeom>
          <a:gradFill flip="none" rotWithShape="1">
            <a:gsLst>
              <a:gs pos="60000">
                <a:schemeClr val="accent3">
                  <a:alpha val="45000"/>
                </a:schemeClr>
              </a:gs>
              <a:gs pos="99000">
                <a:schemeClr val="accent5">
                  <a:alpha val="66721"/>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16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524000" y="2029968"/>
            <a:ext cx="9144000" cy="1069848"/>
          </a:xfrm>
        </p:spPr>
        <p:txBody>
          <a:bodyPr anchor="b">
            <a:no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38039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reeform 3">
            <a:extLst>
              <a:ext uri="{FF2B5EF4-FFF2-40B4-BE49-F238E27FC236}">
                <a16:creationId xmlns:a16="http://schemas.microsoft.com/office/drawing/2014/main" id="{F1F20C20-DE23-6FE7-74A0-517218ACED7A}"/>
              </a:ext>
            </a:extLst>
          </p:cNvPr>
          <p:cNvSpPr/>
          <p:nvPr userDrawn="1"/>
        </p:nvSpPr>
        <p:spPr>
          <a:xfrm rot="10800000">
            <a:off x="-1" y="5019503"/>
            <a:ext cx="9676770" cy="18384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29177"/>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4">
            <a:extLst>
              <a:ext uri="{FF2B5EF4-FFF2-40B4-BE49-F238E27FC236}">
                <a16:creationId xmlns:a16="http://schemas.microsoft.com/office/drawing/2014/main" id="{98E2EA35-4179-2438-E1D1-02EFA8830FF9}"/>
              </a:ext>
            </a:extLst>
          </p:cNvPr>
          <p:cNvSpPr/>
          <p:nvPr userDrawn="1"/>
        </p:nvSpPr>
        <p:spPr>
          <a:xfrm flipV="1">
            <a:off x="2763044" y="6076116"/>
            <a:ext cx="3946673" cy="781884"/>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accent4">
                  <a:lumMod val="75000"/>
                  <a:alpha val="46295"/>
                </a:schemeClr>
              </a:gs>
              <a:gs pos="33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5">
            <a:extLst>
              <a:ext uri="{FF2B5EF4-FFF2-40B4-BE49-F238E27FC236}">
                <a16:creationId xmlns:a16="http://schemas.microsoft.com/office/drawing/2014/main" id="{A7C0B16B-87E9-E92C-62F3-D1844BEE5B2D}"/>
              </a:ext>
            </a:extLst>
          </p:cNvPr>
          <p:cNvSpPr/>
          <p:nvPr userDrawn="1"/>
        </p:nvSpPr>
        <p:spPr>
          <a:xfrm rot="10800000">
            <a:off x="5393054" y="601597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6">
            <a:extLst>
              <a:ext uri="{FF2B5EF4-FFF2-40B4-BE49-F238E27FC236}">
                <a16:creationId xmlns:a16="http://schemas.microsoft.com/office/drawing/2014/main" id="{51F4118C-3B46-F20B-EF12-E16F7513844C}"/>
              </a:ext>
            </a:extLst>
          </p:cNvPr>
          <p:cNvSpPr/>
          <p:nvPr userDrawn="1"/>
        </p:nvSpPr>
        <p:spPr>
          <a:xfrm rot="10800000" flipH="1">
            <a:off x="-2688" y="5263861"/>
            <a:ext cx="12192000" cy="1599109"/>
          </a:xfrm>
          <a:custGeom>
            <a:avLst/>
            <a:gdLst>
              <a:gd name="connsiteX0" fmla="*/ 1373073 w 12192000"/>
              <a:gd name="connsiteY0" fmla="*/ 1599066 h 1599109"/>
              <a:gd name="connsiteX1" fmla="*/ 4901233 w 12192000"/>
              <a:gd name="connsiteY1" fmla="*/ 313816 h 1599109"/>
              <a:gd name="connsiteX2" fmla="*/ 7629483 w 12192000"/>
              <a:gd name="connsiteY2" fmla="*/ 1209099 h 1599109"/>
              <a:gd name="connsiteX3" fmla="*/ 7664573 w 12192000"/>
              <a:gd name="connsiteY3" fmla="*/ 1222798 h 1599109"/>
              <a:gd name="connsiteX4" fmla="*/ 7753536 w 12192000"/>
              <a:gd name="connsiteY4" fmla="*/ 1277391 h 1599109"/>
              <a:gd name="connsiteX5" fmla="*/ 9091947 w 12192000"/>
              <a:gd name="connsiteY5" fmla="*/ 1582567 h 1599109"/>
              <a:gd name="connsiteX6" fmla="*/ 12094171 w 12192000"/>
              <a:gd name="connsiteY6" fmla="*/ 359476 h 1599109"/>
              <a:gd name="connsiteX7" fmla="*/ 12192000 w 12192000"/>
              <a:gd name="connsiteY7" fmla="*/ 342643 h 1599109"/>
              <a:gd name="connsiteX8" fmla="*/ 12192000 w 12192000"/>
              <a:gd name="connsiteY8" fmla="*/ 0 h 1599109"/>
              <a:gd name="connsiteX9" fmla="*/ 0 w 12192000"/>
              <a:gd name="connsiteY9" fmla="*/ 0 h 1599109"/>
              <a:gd name="connsiteX10" fmla="*/ 0 w 12192000"/>
              <a:gd name="connsiteY10" fmla="*/ 1274406 h 1599109"/>
              <a:gd name="connsiteX11" fmla="*/ 34662 w 12192000"/>
              <a:gd name="connsiteY11" fmla="*/ 1293889 h 1599109"/>
              <a:gd name="connsiteX12" fmla="*/ 1373073 w 12192000"/>
              <a:gd name="connsiteY12" fmla="*/ 1599066 h 159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599109">
                <a:moveTo>
                  <a:pt x="1373073" y="1599066"/>
                </a:moveTo>
                <a:cubicBezTo>
                  <a:pt x="2786156" y="1591793"/>
                  <a:pt x="3395560" y="338997"/>
                  <a:pt x="4901233" y="313816"/>
                </a:cubicBezTo>
                <a:cubicBezTo>
                  <a:pt x="6312803" y="290208"/>
                  <a:pt x="7142906" y="993618"/>
                  <a:pt x="7629483" y="1209099"/>
                </a:cubicBezTo>
                <a:lnTo>
                  <a:pt x="7664573" y="1222798"/>
                </a:lnTo>
                <a:lnTo>
                  <a:pt x="7753536" y="1277391"/>
                </a:lnTo>
                <a:cubicBezTo>
                  <a:pt x="8110655" y="1460232"/>
                  <a:pt x="8562041" y="1585295"/>
                  <a:pt x="9091947" y="1582567"/>
                </a:cubicBezTo>
                <a:cubicBezTo>
                  <a:pt x="10328396" y="1576205"/>
                  <a:pt x="10949524" y="616237"/>
                  <a:pt x="12094171" y="359476"/>
                </a:cubicBezTo>
                <a:lnTo>
                  <a:pt x="12192000" y="342643"/>
                </a:lnTo>
                <a:lnTo>
                  <a:pt x="12192000" y="0"/>
                </a:lnTo>
                <a:lnTo>
                  <a:pt x="0" y="0"/>
                </a:lnTo>
                <a:lnTo>
                  <a:pt x="0" y="1274406"/>
                </a:lnTo>
                <a:lnTo>
                  <a:pt x="34662" y="1293889"/>
                </a:lnTo>
                <a:cubicBezTo>
                  <a:pt x="391780" y="1476730"/>
                  <a:pt x="843167" y="1601794"/>
                  <a:pt x="1373073" y="1599066"/>
                </a:cubicBezTo>
                <a:close/>
              </a:path>
            </a:pathLst>
          </a:custGeom>
          <a:gradFill flip="none" rotWithShape="1">
            <a:gsLst>
              <a:gs pos="0">
                <a:schemeClr val="accent6">
                  <a:alpha val="69328"/>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3" name="Straight Connector 12">
            <a:extLst>
              <a:ext uri="{FF2B5EF4-FFF2-40B4-BE49-F238E27FC236}">
                <a16:creationId xmlns:a16="http://schemas.microsoft.com/office/drawing/2014/main" id="{CD0F8AA9-2207-2D4C-C2E0-FEF14E2D9ACF}"/>
              </a:ext>
            </a:extLst>
          </p:cNvPr>
          <p:cNvCxnSpPr>
            <a:cxnSpLocks/>
          </p:cNvCxnSpPr>
          <p:nvPr userDrawn="1"/>
        </p:nvCxnSpPr>
        <p:spPr>
          <a:xfrm rot="5400000">
            <a:off x="6095999" y="2597191"/>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75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hart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p:txBody>
          <a:bodyPr anchor="b">
            <a:noAutofit/>
          </a:bodyPr>
          <a:lstStyle>
            <a:lvl1pPr algn="ct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4A4F769D-48D3-2655-40A4-674F657B741D}"/>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33FA0756-78EA-68DD-4650-F40EF5F2520E}"/>
              </a:ext>
            </a:extLst>
          </p:cNvPr>
          <p:cNvSpPr>
            <a:spLocks noGrp="1"/>
          </p:cNvSpPr>
          <p:nvPr>
            <p:ph type="ftr" sz="quarter" idx="10"/>
          </p:nvPr>
        </p:nvSpPr>
        <p:spPr/>
        <p:txBody>
          <a:bodyPr>
            <a:noAutofit/>
          </a:bodyPr>
          <a:lstStyle/>
          <a:p>
            <a:r>
              <a:rPr lang="en-US"/>
              <a:t>Crypto: investing &amp; trading</a:t>
            </a:r>
            <a:endParaRPr lang="en-US" dirty="0"/>
          </a:p>
        </p:txBody>
      </p:sp>
    </p:spTree>
    <p:extLst>
      <p:ext uri="{BB962C8B-B14F-4D97-AF65-F5344CB8AC3E}">
        <p14:creationId xmlns:p14="http://schemas.microsoft.com/office/powerpoint/2010/main" val="73453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Quote">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77AD3460-2264-3A46-993B-9F2AACED0504}"/>
              </a:ext>
            </a:extLst>
          </p:cNvPr>
          <p:cNvSpPr/>
          <p:nvPr userDrawn="1"/>
        </p:nvSpPr>
        <p:spPr>
          <a:xfrm rot="10800000">
            <a:off x="5393054"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7">
            <a:extLst>
              <a:ext uri="{FF2B5EF4-FFF2-40B4-BE49-F238E27FC236}">
                <a16:creationId xmlns:a16="http://schemas.microsoft.com/office/drawing/2014/main" id="{BBBF3E9C-CCEA-98FA-7F69-55AF07558021}"/>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9">
            <a:extLst>
              <a:ext uri="{FF2B5EF4-FFF2-40B4-BE49-F238E27FC236}">
                <a16:creationId xmlns:a16="http://schemas.microsoft.com/office/drawing/2014/main" id="{4F937A84-95EC-EB44-470A-C82AD8E99897}"/>
              </a:ext>
            </a:extLst>
          </p:cNvPr>
          <p:cNvSpPr/>
          <p:nvPr userDrawn="1"/>
        </p:nvSpPr>
        <p:spPr>
          <a:xfrm>
            <a:off x="-24334" y="0"/>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3916598 w 12218982"/>
              <a:gd name="connsiteY10" fmla="*/ 272807 h 6860673"/>
              <a:gd name="connsiteX11" fmla="*/ 3863345 w 12218982"/>
              <a:gd name="connsiteY11" fmla="*/ 286233 h 6860673"/>
              <a:gd name="connsiteX12" fmla="*/ 3729781 w 12218982"/>
              <a:gd name="connsiteY12" fmla="*/ 323286 h 6860673"/>
              <a:gd name="connsiteX13" fmla="*/ 1717096 w 12218982"/>
              <a:gd name="connsiteY13" fmla="*/ 1451719 h 6860673"/>
              <a:gd name="connsiteX14" fmla="*/ 708597 w 12218982"/>
              <a:gd name="connsiteY14" fmla="*/ 2695590 h 6860673"/>
              <a:gd name="connsiteX15" fmla="*/ 486880 w 12218982"/>
              <a:gd name="connsiteY15" fmla="*/ 3274865 h 6860673"/>
              <a:gd name="connsiteX16" fmla="*/ 365997 w 12218982"/>
              <a:gd name="connsiteY16" fmla="*/ 3984708 h 6860673"/>
              <a:gd name="connsiteX17" fmla="*/ 341340 w 12218982"/>
              <a:gd name="connsiteY17" fmla="*/ 4301231 h 6860673"/>
              <a:gd name="connsiteX18" fmla="*/ 341340 w 12218982"/>
              <a:gd name="connsiteY18" fmla="*/ 5007890 h 6860673"/>
              <a:gd name="connsiteX19" fmla="*/ 343276 w 12218982"/>
              <a:gd name="connsiteY19" fmla="*/ 5047516 h 6860673"/>
              <a:gd name="connsiteX20" fmla="*/ 814636 w 12218982"/>
              <a:gd name="connsiteY20" fmla="*/ 6666819 h 6860673"/>
              <a:gd name="connsiteX21" fmla="*/ 915601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4862080" y="106647"/>
                  <a:pt x="4363654" y="168899"/>
                  <a:pt x="3916598" y="272807"/>
                </a:cubicBezTo>
                <a:lnTo>
                  <a:pt x="3863345" y="286233"/>
                </a:lnTo>
                <a:lnTo>
                  <a:pt x="3729781" y="323286"/>
                </a:lnTo>
                <a:cubicBezTo>
                  <a:pt x="3036967" y="532141"/>
                  <a:pt x="2352843" y="836886"/>
                  <a:pt x="1717096" y="1451719"/>
                </a:cubicBezTo>
                <a:cubicBezTo>
                  <a:pt x="1293264" y="1861607"/>
                  <a:pt x="966036" y="2282242"/>
                  <a:pt x="708597" y="2695590"/>
                </a:cubicBezTo>
                <a:cubicBezTo>
                  <a:pt x="593502" y="2938109"/>
                  <a:pt x="544310" y="3015870"/>
                  <a:pt x="486880" y="3274865"/>
                </a:cubicBezTo>
                <a:cubicBezTo>
                  <a:pt x="434927" y="3498394"/>
                  <a:pt x="385149" y="3635910"/>
                  <a:pt x="365997" y="3984708"/>
                </a:cubicBezTo>
                <a:lnTo>
                  <a:pt x="341340" y="4301231"/>
                </a:lnTo>
                <a:lnTo>
                  <a:pt x="341340" y="5007890"/>
                </a:lnTo>
                <a:cubicBezTo>
                  <a:pt x="341985" y="5021099"/>
                  <a:pt x="342631" y="5034307"/>
                  <a:pt x="343276" y="5047516"/>
                </a:cubicBezTo>
                <a:cubicBezTo>
                  <a:pt x="393784" y="5666740"/>
                  <a:pt x="577442" y="6188267"/>
                  <a:pt x="814636" y="6666819"/>
                </a:cubicBezTo>
                <a:lnTo>
                  <a:pt x="915601"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25000"/>
                  <a:alpha val="60164"/>
                </a:schemeClr>
              </a:gs>
              <a:gs pos="77000">
                <a:schemeClr val="accent3">
                  <a:lumMod val="25000"/>
                  <a:alpha val="29492"/>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10">
            <a:extLst>
              <a:ext uri="{FF2B5EF4-FFF2-40B4-BE49-F238E27FC236}">
                <a16:creationId xmlns:a16="http://schemas.microsoft.com/office/drawing/2014/main" id="{A9BF091C-5F88-B50F-03BB-284950253993}"/>
              </a:ext>
            </a:extLst>
          </p:cNvPr>
          <p:cNvSpPr/>
          <p:nvPr userDrawn="1"/>
        </p:nvSpPr>
        <p:spPr>
          <a:xfrm flipV="1">
            <a:off x="204060" y="5377862"/>
            <a:ext cx="7471211" cy="1480138"/>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tx2">
                  <a:alpha val="8123"/>
                </a:schemeClr>
              </a:gs>
              <a:gs pos="33000">
                <a:schemeClr val="accent6">
                  <a:alpha val="13919"/>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6">
            <a:extLst>
              <a:ext uri="{FF2B5EF4-FFF2-40B4-BE49-F238E27FC236}">
                <a16:creationId xmlns:a16="http://schemas.microsoft.com/office/drawing/2014/main" id="{3FF8B459-35F5-072D-56FA-415EEABE6DC2}"/>
              </a:ext>
            </a:extLst>
          </p:cNvPr>
          <p:cNvSpPr/>
          <p:nvPr userDrawn="1"/>
        </p:nvSpPr>
        <p:spPr>
          <a:xfrm rot="10800000">
            <a:off x="-30287" y="4822578"/>
            <a:ext cx="12230888" cy="2040391"/>
          </a:xfrm>
          <a:custGeom>
            <a:avLst/>
            <a:gdLst>
              <a:gd name="connsiteX0" fmla="*/ 1751979 w 12230888"/>
              <a:gd name="connsiteY0" fmla="*/ 2040336 h 2040391"/>
              <a:gd name="connsiteX1" fmla="*/ 44227 w 12230888"/>
              <a:gd name="connsiteY1" fmla="*/ 1650944 h 2040391"/>
              <a:gd name="connsiteX2" fmla="*/ 0 w 12230888"/>
              <a:gd name="connsiteY2" fmla="*/ 1626084 h 2040391"/>
              <a:gd name="connsiteX3" fmla="*/ 0 w 12230888"/>
              <a:gd name="connsiteY3" fmla="*/ 0 h 2040391"/>
              <a:gd name="connsiteX4" fmla="*/ 12230888 w 12230888"/>
              <a:gd name="connsiteY4" fmla="*/ 0 h 2040391"/>
              <a:gd name="connsiteX5" fmla="*/ 12230888 w 12230888"/>
              <a:gd name="connsiteY5" fmla="*/ 1945571 h 2040391"/>
              <a:gd name="connsiteX6" fmla="*/ 12158569 w 12230888"/>
              <a:gd name="connsiteY6" fmla="*/ 1963333 h 2040391"/>
              <a:gd name="connsiteX7" fmla="*/ 11600914 w 12230888"/>
              <a:gd name="connsiteY7" fmla="*/ 2019284 h 2040391"/>
              <a:gd name="connsiteX8" fmla="*/ 9893162 w 12230888"/>
              <a:gd name="connsiteY8" fmla="*/ 1629893 h 2040391"/>
              <a:gd name="connsiteX9" fmla="*/ 9779649 w 12230888"/>
              <a:gd name="connsiteY9" fmla="*/ 1560235 h 2040391"/>
              <a:gd name="connsiteX10" fmla="*/ 9734876 w 12230888"/>
              <a:gd name="connsiteY10" fmla="*/ 1542756 h 2040391"/>
              <a:gd name="connsiteX11" fmla="*/ 6253752 w 12230888"/>
              <a:gd name="connsiteY11" fmla="*/ 400415 h 2040391"/>
              <a:gd name="connsiteX12" fmla="*/ 1751979 w 12230888"/>
              <a:gd name="connsiteY12" fmla="*/ 2040336 h 204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30888" h="2040391">
                <a:moveTo>
                  <a:pt x="1751979" y="2040336"/>
                </a:moveTo>
                <a:cubicBezTo>
                  <a:pt x="1075843" y="2043817"/>
                  <a:pt x="499894" y="1884241"/>
                  <a:pt x="44227" y="1650944"/>
                </a:cubicBezTo>
                <a:lnTo>
                  <a:pt x="0" y="1626084"/>
                </a:lnTo>
                <a:lnTo>
                  <a:pt x="0" y="0"/>
                </a:lnTo>
                <a:lnTo>
                  <a:pt x="12230888" y="0"/>
                </a:lnTo>
                <a:lnTo>
                  <a:pt x="12230888" y="1945571"/>
                </a:lnTo>
                <a:lnTo>
                  <a:pt x="12158569" y="1963333"/>
                </a:lnTo>
                <a:cubicBezTo>
                  <a:pt x="11983060" y="1998243"/>
                  <a:pt x="11798121" y="2018269"/>
                  <a:pt x="11600914" y="2019284"/>
                </a:cubicBezTo>
                <a:cubicBezTo>
                  <a:pt x="10924778" y="2022765"/>
                  <a:pt x="10348830" y="1863190"/>
                  <a:pt x="9893162" y="1629893"/>
                </a:cubicBezTo>
                <a:lnTo>
                  <a:pt x="9779649" y="1560235"/>
                </a:lnTo>
                <a:lnTo>
                  <a:pt x="9734876" y="1542756"/>
                </a:lnTo>
                <a:cubicBezTo>
                  <a:pt x="9114026" y="1267812"/>
                  <a:pt x="8054852" y="370292"/>
                  <a:pt x="6253752" y="400415"/>
                </a:cubicBezTo>
                <a:cubicBezTo>
                  <a:pt x="4332581" y="432545"/>
                  <a:pt x="3555009" y="2031056"/>
                  <a:pt x="1751979" y="2040336"/>
                </a:cubicBezTo>
                <a:close/>
              </a:path>
            </a:pathLst>
          </a:custGeom>
          <a:gradFill flip="none" rotWithShape="1">
            <a:gsLst>
              <a:gs pos="0">
                <a:schemeClr val="accent6">
                  <a:alpha val="23907"/>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17">
            <a:extLst>
              <a:ext uri="{FF2B5EF4-FFF2-40B4-BE49-F238E27FC236}">
                <a16:creationId xmlns:a16="http://schemas.microsoft.com/office/drawing/2014/main" id="{73867BC1-390E-647F-B33F-8622748E6530}"/>
              </a:ext>
            </a:extLst>
          </p:cNvPr>
          <p:cNvSpPr/>
          <p:nvPr userDrawn="1"/>
        </p:nvSpPr>
        <p:spPr>
          <a:xfrm>
            <a:off x="0" y="0"/>
            <a:ext cx="12192000" cy="2035422"/>
          </a:xfrm>
          <a:custGeom>
            <a:avLst/>
            <a:gdLst>
              <a:gd name="connsiteX0" fmla="*/ 0 w 12192000"/>
              <a:gd name="connsiteY0" fmla="*/ 0 h 2035422"/>
              <a:gd name="connsiteX1" fmla="*/ 12192000 w 12192000"/>
              <a:gd name="connsiteY1" fmla="*/ 0 h 2035422"/>
              <a:gd name="connsiteX2" fmla="*/ 12192000 w 12192000"/>
              <a:gd name="connsiteY2" fmla="*/ 1759689 h 2035422"/>
              <a:gd name="connsiteX3" fmla="*/ 12103306 w 12192000"/>
              <a:gd name="connsiteY3" fmla="*/ 1729773 h 2035422"/>
              <a:gd name="connsiteX4" fmla="*/ 11659615 w 12192000"/>
              <a:gd name="connsiteY4" fmla="*/ 1535038 h 2035422"/>
              <a:gd name="connsiteX5" fmla="*/ 11521247 w 12192000"/>
              <a:gd name="connsiteY5" fmla="*/ 1450127 h 2035422"/>
              <a:gd name="connsiteX6" fmla="*/ 11466670 w 12192000"/>
              <a:gd name="connsiteY6" fmla="*/ 1428821 h 2035422"/>
              <a:gd name="connsiteX7" fmla="*/ 7223297 w 12192000"/>
              <a:gd name="connsiteY7" fmla="*/ 36346 h 2035422"/>
              <a:gd name="connsiteX8" fmla="*/ 1735787 w 12192000"/>
              <a:gd name="connsiteY8" fmla="*/ 2035354 h 2035422"/>
              <a:gd name="connsiteX9" fmla="*/ 97785 w 12192000"/>
              <a:gd name="connsiteY9" fmla="*/ 1755433 h 2035422"/>
              <a:gd name="connsiteX10" fmla="*/ 0 w 12192000"/>
              <a:gd name="connsiteY10" fmla="*/ 1715854 h 2035422"/>
              <a:gd name="connsiteX11" fmla="*/ 0 w 12192000"/>
              <a:gd name="connsiteY11" fmla="*/ 0 h 203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2035422">
                <a:moveTo>
                  <a:pt x="0" y="0"/>
                </a:moveTo>
                <a:lnTo>
                  <a:pt x="12192000" y="0"/>
                </a:lnTo>
                <a:lnTo>
                  <a:pt x="12192000" y="1759689"/>
                </a:lnTo>
                <a:lnTo>
                  <a:pt x="12103306" y="1729773"/>
                </a:lnTo>
                <a:cubicBezTo>
                  <a:pt x="11946501" y="1671612"/>
                  <a:pt x="11798476" y="1606133"/>
                  <a:pt x="11659615" y="1535038"/>
                </a:cubicBezTo>
                <a:lnTo>
                  <a:pt x="11521247" y="1450127"/>
                </a:lnTo>
                <a:lnTo>
                  <a:pt x="11466670" y="1428821"/>
                </a:lnTo>
                <a:cubicBezTo>
                  <a:pt x="10709874" y="1093673"/>
                  <a:pt x="9418777" y="-373"/>
                  <a:pt x="7223297" y="36346"/>
                </a:cubicBezTo>
                <a:cubicBezTo>
                  <a:pt x="4881454" y="75511"/>
                  <a:pt x="3933620" y="2024042"/>
                  <a:pt x="1735787" y="2035354"/>
                </a:cubicBezTo>
                <a:cubicBezTo>
                  <a:pt x="1117647" y="2038536"/>
                  <a:pt x="568201" y="1929916"/>
                  <a:pt x="97785" y="1755433"/>
                </a:cubicBezTo>
                <a:lnTo>
                  <a:pt x="0" y="1715854"/>
                </a:lnTo>
                <a:lnTo>
                  <a:pt x="0" y="0"/>
                </a:lnTo>
                <a:close/>
              </a:path>
            </a:pathLst>
          </a:custGeom>
          <a:gradFill flip="none" rotWithShape="1">
            <a:gsLst>
              <a:gs pos="0">
                <a:schemeClr val="accent3">
                  <a:lumMod val="25000"/>
                </a:schemeClr>
              </a:gs>
              <a:gs pos="99000">
                <a:schemeClr val="accent3">
                  <a:lumMod val="25000"/>
                </a:schemeClr>
              </a:gs>
              <a:gs pos="31000">
                <a:schemeClr val="accent6">
                  <a:alpha val="69328"/>
                </a:schemeClr>
              </a:gs>
              <a:gs pos="73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18">
            <a:extLst>
              <a:ext uri="{FF2B5EF4-FFF2-40B4-BE49-F238E27FC236}">
                <a16:creationId xmlns:a16="http://schemas.microsoft.com/office/drawing/2014/main" id="{FA6C5756-59FF-66C3-2611-3D7AB2049ABE}"/>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19">
            <a:extLst>
              <a:ext uri="{FF2B5EF4-FFF2-40B4-BE49-F238E27FC236}">
                <a16:creationId xmlns:a16="http://schemas.microsoft.com/office/drawing/2014/main" id="{EF6D3160-DA6D-8CDA-3A13-8A43EC05449D}"/>
              </a:ext>
            </a:extLst>
          </p:cNvPr>
          <p:cNvSpPr/>
          <p:nvPr userDrawn="1"/>
        </p:nvSpPr>
        <p:spPr>
          <a:xfrm>
            <a:off x="0" y="739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86000" y="2752344"/>
            <a:ext cx="7763256" cy="1600200"/>
          </a:xfrm>
        </p:spPr>
        <p:txBody>
          <a:bodyPr anchor="t">
            <a:noAutofit/>
          </a:bodyPr>
          <a:lstStyle>
            <a:lvl1pPr algn="ctr">
              <a:lnSpc>
                <a:spcPct val="100000"/>
              </a:lnSpc>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132320" y="4233672"/>
            <a:ext cx="2843784" cy="448056"/>
          </a:xfrm>
        </p:spPr>
        <p:txBody>
          <a:bodyPr>
            <a:no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89227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51" name="Text Placeholder 50">
            <a:extLst>
              <a:ext uri="{FF2B5EF4-FFF2-40B4-BE49-F238E27FC236}">
                <a16:creationId xmlns:a16="http://schemas.microsoft.com/office/drawing/2014/main" id="{100A0D9B-ADC5-C41B-130F-1EA1EDE9F2E2}"/>
              </a:ext>
            </a:extLst>
          </p:cNvPr>
          <p:cNvSpPr>
            <a:spLocks noGrp="1"/>
          </p:cNvSpPr>
          <p:nvPr>
            <p:ph type="body" sz="quarter" idx="21"/>
          </p:nvPr>
        </p:nvSpPr>
        <p:spPr>
          <a:xfrm>
            <a:off x="937260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695761 h 1856232"/>
              <a:gd name="connsiteX3" fmla="*/ 1933505 w 2093976"/>
              <a:gd name="connsiteY3" fmla="*/ 1856232 h 1856232"/>
              <a:gd name="connsiteX4" fmla="*/ 0 w 2093976"/>
              <a:gd name="connsiteY4" fmla="*/ 1856232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695761"/>
                </a:lnTo>
                <a:cubicBezTo>
                  <a:pt x="2093976" y="1784387"/>
                  <a:pt x="2022131" y="1856232"/>
                  <a:pt x="1933505" y="1856232"/>
                </a:cubicBezTo>
                <a:lnTo>
                  <a:pt x="0" y="1856232"/>
                </a:ln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US"/>
              <a:t>Click to edit Master text styles</a:t>
            </a:r>
          </a:p>
        </p:txBody>
      </p:sp>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655064" y="832104"/>
            <a:ext cx="8878824" cy="1069848"/>
          </a:xfrm>
        </p:spPr>
        <p:txBody>
          <a:bodyPr anchor="b"/>
          <a:lstStyle>
            <a:lvl1pPr algn="ctr">
              <a:defRPr/>
            </a:lvl1pPr>
          </a:lstStyle>
          <a:p>
            <a:r>
              <a:rPr lang="en-US"/>
              <a:t>Click to edit Master title style</a:t>
            </a:r>
          </a:p>
        </p:txBody>
      </p:sp>
      <p:sp>
        <p:nvSpPr>
          <p:cNvPr id="57" name="Text Placeholder 56">
            <a:extLst>
              <a:ext uri="{FF2B5EF4-FFF2-40B4-BE49-F238E27FC236}">
                <a16:creationId xmlns:a16="http://schemas.microsoft.com/office/drawing/2014/main" id="{9AF8AEFF-3F3B-8AFC-621B-F653E2F1B744}"/>
              </a:ext>
            </a:extLst>
          </p:cNvPr>
          <p:cNvSpPr>
            <a:spLocks noGrp="1"/>
          </p:cNvSpPr>
          <p:nvPr>
            <p:ph type="body" sz="quarter" idx="12"/>
          </p:nvPr>
        </p:nvSpPr>
        <p:spPr>
          <a:xfrm>
            <a:off x="727339" y="2478024"/>
            <a:ext cx="2098157" cy="702770"/>
          </a:xfrm>
          <a:custGeom>
            <a:avLst/>
            <a:gdLst>
              <a:gd name="connsiteX0" fmla="*/ 169182 w 2098157"/>
              <a:gd name="connsiteY0" fmla="*/ 0 h 702770"/>
              <a:gd name="connsiteX1" fmla="*/ 2098157 w 2098157"/>
              <a:gd name="connsiteY1" fmla="*/ 0 h 702770"/>
              <a:gd name="connsiteX2" fmla="*/ 2098157 w 2098157"/>
              <a:gd name="connsiteY2" fmla="*/ 702770 h 702770"/>
              <a:gd name="connsiteX3" fmla="*/ 2097025 w 2098157"/>
              <a:gd name="connsiteY3" fmla="*/ 702770 h 702770"/>
              <a:gd name="connsiteX4" fmla="*/ 503974 w 2098157"/>
              <a:gd name="connsiteY4" fmla="*/ 702770 h 702770"/>
              <a:gd name="connsiteX5" fmla="*/ 0 w 2098157"/>
              <a:gd name="connsiteY5" fmla="*/ 702770 h 702770"/>
              <a:gd name="connsiteX6" fmla="*/ 0 w 2098157"/>
              <a:gd name="connsiteY6" fmla="*/ 202766 h 702770"/>
              <a:gd name="connsiteX7" fmla="*/ 136581 w 2098157"/>
              <a:gd name="connsiteY7" fmla="*/ 3900 h 7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70">
                <a:moveTo>
                  <a:pt x="169182" y="0"/>
                </a:moveTo>
                <a:lnTo>
                  <a:pt x="2098157" y="0"/>
                </a:lnTo>
                <a:lnTo>
                  <a:pt x="2098157" y="702770"/>
                </a:lnTo>
                <a:lnTo>
                  <a:pt x="2097025" y="702770"/>
                </a:lnTo>
                <a:lnTo>
                  <a:pt x="503974" y="702770"/>
                </a:lnTo>
                <a:lnTo>
                  <a:pt x="0" y="702770"/>
                </a:lnTo>
                <a:lnTo>
                  <a:pt x="0" y="202766"/>
                </a:lnTo>
                <a:cubicBezTo>
                  <a:pt x="0" y="104671"/>
                  <a:pt x="58634" y="22828"/>
                  <a:pt x="136581" y="3900"/>
                </a:cubicBezTo>
                <a:close/>
              </a:path>
            </a:pathLst>
          </a:custGeom>
          <a:solidFill>
            <a:schemeClr val="accent6"/>
          </a:solidFill>
          <a:ln w="12700">
            <a:solidFill>
              <a:schemeClr val="accent6"/>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US"/>
              <a:t>Click to edit Master text styles</a:t>
            </a:r>
          </a:p>
        </p:txBody>
      </p:sp>
      <p:sp>
        <p:nvSpPr>
          <p:cNvPr id="52" name="Text Placeholder 51">
            <a:extLst>
              <a:ext uri="{FF2B5EF4-FFF2-40B4-BE49-F238E27FC236}">
                <a16:creationId xmlns:a16="http://schemas.microsoft.com/office/drawing/2014/main" id="{C0111168-089D-E125-6CBB-0B288CE8D5B0}"/>
              </a:ext>
            </a:extLst>
          </p:cNvPr>
          <p:cNvSpPr>
            <a:spLocks noGrp="1"/>
          </p:cNvSpPr>
          <p:nvPr>
            <p:ph type="body" sz="quarter" idx="13"/>
          </p:nvPr>
        </p:nvSpPr>
        <p:spPr>
          <a:xfrm>
            <a:off x="73152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856232 h 1856232"/>
              <a:gd name="connsiteX3" fmla="*/ 160471 w 2093976"/>
              <a:gd name="connsiteY3" fmla="*/ 1856232 h 1856232"/>
              <a:gd name="connsiteX4" fmla="*/ 0 w 2093976"/>
              <a:gd name="connsiteY4" fmla="*/ 1695761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856232"/>
                </a:lnTo>
                <a:lnTo>
                  <a:pt x="160471" y="1856232"/>
                </a:lnTo>
                <a:cubicBezTo>
                  <a:pt x="71845" y="1856232"/>
                  <a:pt x="0" y="1784387"/>
                  <a:pt x="0" y="1695761"/>
                </a:cubicBez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US"/>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2884932" y="2478024"/>
            <a:ext cx="2103120" cy="704088"/>
          </a:xfrm>
          <a:solidFill>
            <a:schemeClr val="accent1"/>
          </a:solidFill>
          <a:ln w="12700">
            <a:solidFill>
              <a:schemeClr val="accent1"/>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289179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047488" y="2478024"/>
            <a:ext cx="2103120" cy="704088"/>
          </a:xfrm>
          <a:solidFill>
            <a:schemeClr val="accent4"/>
          </a:solidFill>
          <a:ln w="12700">
            <a:solidFill>
              <a:schemeClr val="accent4"/>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05206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210044" y="2478024"/>
            <a:ext cx="2103120" cy="704088"/>
          </a:xfrm>
          <a:solidFill>
            <a:schemeClr val="accent2"/>
          </a:solidFill>
          <a:ln w="12700">
            <a:solidFill>
              <a:schemeClr val="accent2"/>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US"/>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21233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US"/>
              <a:t>Click to edit Master text styles</a:t>
            </a:r>
          </a:p>
        </p:txBody>
      </p:sp>
      <p:sp>
        <p:nvSpPr>
          <p:cNvPr id="55" name="Text Placeholder 54">
            <a:extLst>
              <a:ext uri="{FF2B5EF4-FFF2-40B4-BE49-F238E27FC236}">
                <a16:creationId xmlns:a16="http://schemas.microsoft.com/office/drawing/2014/main" id="{76A5CBAC-0099-3E8F-E44D-7B999D707964}"/>
              </a:ext>
            </a:extLst>
          </p:cNvPr>
          <p:cNvSpPr>
            <a:spLocks noGrp="1"/>
          </p:cNvSpPr>
          <p:nvPr>
            <p:ph type="body" sz="quarter" idx="20"/>
          </p:nvPr>
        </p:nvSpPr>
        <p:spPr>
          <a:xfrm>
            <a:off x="9372600" y="2478025"/>
            <a:ext cx="2098157" cy="702769"/>
          </a:xfrm>
          <a:custGeom>
            <a:avLst/>
            <a:gdLst>
              <a:gd name="connsiteX0" fmla="*/ 0 w 2098157"/>
              <a:gd name="connsiteY0" fmla="*/ 0 h 702769"/>
              <a:gd name="connsiteX1" fmla="*/ 1928984 w 2098157"/>
              <a:gd name="connsiteY1" fmla="*/ 0 h 702769"/>
              <a:gd name="connsiteX2" fmla="*/ 1961576 w 2098157"/>
              <a:gd name="connsiteY2" fmla="*/ 3899 h 702769"/>
              <a:gd name="connsiteX3" fmla="*/ 2098157 w 2098157"/>
              <a:gd name="connsiteY3" fmla="*/ 202765 h 702769"/>
              <a:gd name="connsiteX4" fmla="*/ 2098157 w 2098157"/>
              <a:gd name="connsiteY4" fmla="*/ 702769 h 702769"/>
              <a:gd name="connsiteX5" fmla="*/ 1594183 w 2098157"/>
              <a:gd name="connsiteY5" fmla="*/ 702769 h 702769"/>
              <a:gd name="connsiteX6" fmla="*/ 1132 w 2098157"/>
              <a:gd name="connsiteY6" fmla="*/ 702769 h 702769"/>
              <a:gd name="connsiteX7" fmla="*/ 0 w 2098157"/>
              <a:gd name="connsiteY7" fmla="*/ 702769 h 70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69">
                <a:moveTo>
                  <a:pt x="0" y="0"/>
                </a:moveTo>
                <a:lnTo>
                  <a:pt x="1928984" y="0"/>
                </a:lnTo>
                <a:lnTo>
                  <a:pt x="1961576" y="3899"/>
                </a:lnTo>
                <a:cubicBezTo>
                  <a:pt x="2039523" y="22827"/>
                  <a:pt x="2098157" y="104670"/>
                  <a:pt x="2098157" y="202765"/>
                </a:cubicBezTo>
                <a:lnTo>
                  <a:pt x="2098157" y="702769"/>
                </a:lnTo>
                <a:lnTo>
                  <a:pt x="1594183" y="702769"/>
                </a:lnTo>
                <a:lnTo>
                  <a:pt x="1132" y="702769"/>
                </a:lnTo>
                <a:lnTo>
                  <a:pt x="0" y="702769"/>
                </a:lnTo>
                <a:close/>
              </a:path>
            </a:pathLst>
          </a:custGeom>
          <a:solidFill>
            <a:schemeClr val="tx2"/>
          </a:solidFill>
          <a:ln w="12700">
            <a:solidFill>
              <a:schemeClr val="tx2"/>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96690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792224" y="832104"/>
            <a:ext cx="8878824" cy="1069848"/>
          </a:xfrm>
        </p:spPr>
        <p:txBody>
          <a:bodyPr anchor="b"/>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CC652500-B558-F785-439F-12315F433125}"/>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938A96B1-64D5-11B6-BD02-AD31F317296F}"/>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5" name="Straight Connector 4">
            <a:extLst>
              <a:ext uri="{FF2B5EF4-FFF2-40B4-BE49-F238E27FC236}">
                <a16:creationId xmlns:a16="http://schemas.microsoft.com/office/drawing/2014/main" id="{2C883D99-31C6-D5A2-D86A-FC9440CEA769}"/>
              </a:ext>
            </a:extLst>
          </p:cNvPr>
          <p:cNvCxnSpPr>
            <a:cxnSpLocks/>
          </p:cNvCxnSpPr>
          <p:nvPr userDrawn="1"/>
        </p:nvCxnSpPr>
        <p:spPr>
          <a:xfrm>
            <a:off x="1944007" y="3324115"/>
            <a:ext cx="2170451"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38AB5A6-6184-8A00-738A-9F575C1472CC}"/>
              </a:ext>
            </a:extLst>
          </p:cNvPr>
          <p:cNvCxnSpPr>
            <a:cxnSpLocks/>
          </p:cNvCxnSpPr>
          <p:nvPr userDrawn="1"/>
        </p:nvCxnSpPr>
        <p:spPr>
          <a:xfrm>
            <a:off x="4114458" y="3322646"/>
            <a:ext cx="2171700" cy="0"/>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BFB726-8911-1D40-8CAD-0678A3988661}"/>
              </a:ext>
            </a:extLst>
          </p:cNvPr>
          <p:cNvCxnSpPr>
            <a:cxnSpLocks/>
          </p:cNvCxnSpPr>
          <p:nvPr userDrawn="1"/>
        </p:nvCxnSpPr>
        <p:spPr>
          <a:xfrm>
            <a:off x="6286158" y="3322646"/>
            <a:ext cx="2161515" cy="14408"/>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06BA5D-5C40-149B-0AE7-118CF43109F3}"/>
              </a:ext>
            </a:extLst>
          </p:cNvPr>
          <p:cNvCxnSpPr>
            <a:cxnSpLocks/>
          </p:cNvCxnSpPr>
          <p:nvPr userDrawn="1"/>
        </p:nvCxnSpPr>
        <p:spPr>
          <a:xfrm>
            <a:off x="8447673" y="3333307"/>
            <a:ext cx="2189197"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E1F9F84-FEDF-EE4B-151E-0BA753B313F2}"/>
              </a:ext>
            </a:extLst>
          </p:cNvPr>
          <p:cNvSpPr/>
          <p:nvPr userDrawn="1"/>
        </p:nvSpPr>
        <p:spPr>
          <a:xfrm>
            <a:off x="1349145" y="2715964"/>
            <a:ext cx="1218817" cy="12188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5D1979A-4075-FDBC-DC21-B473A894753D}"/>
              </a:ext>
            </a:extLst>
          </p:cNvPr>
          <p:cNvSpPr/>
          <p:nvPr userDrawn="1"/>
        </p:nvSpPr>
        <p:spPr>
          <a:xfrm>
            <a:off x="3525168" y="2721004"/>
            <a:ext cx="1218817" cy="12188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253DC90-8B68-11F4-262C-EF788CC251ED}"/>
              </a:ext>
            </a:extLst>
          </p:cNvPr>
          <p:cNvSpPr/>
          <p:nvPr userDrawn="1"/>
        </p:nvSpPr>
        <p:spPr>
          <a:xfrm>
            <a:off x="5704017" y="2716977"/>
            <a:ext cx="1218817" cy="1218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CEBAA34-A280-D694-891B-142A8D7FA33C}"/>
              </a:ext>
            </a:extLst>
          </p:cNvPr>
          <p:cNvSpPr/>
          <p:nvPr userDrawn="1"/>
        </p:nvSpPr>
        <p:spPr>
          <a:xfrm>
            <a:off x="7847695" y="2726015"/>
            <a:ext cx="1218817" cy="12188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EC576C9-CAB6-8D5D-5976-B4CC1FB6B5C0}"/>
              </a:ext>
            </a:extLst>
          </p:cNvPr>
          <p:cNvSpPr/>
          <p:nvPr userDrawn="1"/>
        </p:nvSpPr>
        <p:spPr>
          <a:xfrm>
            <a:off x="10049319" y="2718520"/>
            <a:ext cx="1218817" cy="12188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B3AAAB5-1B7C-5567-E7F2-E97DCAFEA821}"/>
              </a:ext>
            </a:extLst>
          </p:cNvPr>
          <p:cNvSpPr/>
          <p:nvPr userDrawn="1"/>
        </p:nvSpPr>
        <p:spPr>
          <a:xfrm flipH="1">
            <a:off x="1418423" y="278651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6E861CF-DCF3-E6B9-1438-583DC69FFA06}"/>
              </a:ext>
            </a:extLst>
          </p:cNvPr>
          <p:cNvSpPr/>
          <p:nvPr userDrawn="1"/>
        </p:nvSpPr>
        <p:spPr>
          <a:xfrm flipH="1">
            <a:off x="3593035" y="279155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F4D24E5-CE49-C81C-1933-88384A77E742}"/>
              </a:ext>
            </a:extLst>
          </p:cNvPr>
          <p:cNvSpPr/>
          <p:nvPr userDrawn="1"/>
        </p:nvSpPr>
        <p:spPr>
          <a:xfrm flipH="1">
            <a:off x="5771884" y="2787528"/>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F1CA68B-CB89-15A1-13F9-3DD65297D0BD}"/>
              </a:ext>
            </a:extLst>
          </p:cNvPr>
          <p:cNvSpPr/>
          <p:nvPr userDrawn="1"/>
        </p:nvSpPr>
        <p:spPr>
          <a:xfrm flipH="1">
            <a:off x="7915562" y="2796566"/>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AD773FD-C1E4-FDB0-FDF1-0925375BE2A5}"/>
              </a:ext>
            </a:extLst>
          </p:cNvPr>
          <p:cNvSpPr/>
          <p:nvPr userDrawn="1"/>
        </p:nvSpPr>
        <p:spPr>
          <a:xfrm flipH="1">
            <a:off x="10129886" y="2789071"/>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1">
            <a:extLst>
              <a:ext uri="{FF2B5EF4-FFF2-40B4-BE49-F238E27FC236}">
                <a16:creationId xmlns:a16="http://schemas.microsoft.com/office/drawing/2014/main" id="{ACA633AF-3209-BF0D-1450-6A91ACC8533F}"/>
              </a:ext>
            </a:extLst>
          </p:cNvPr>
          <p:cNvSpPr>
            <a:spLocks noGrp="1"/>
          </p:cNvSpPr>
          <p:nvPr>
            <p:ph type="body" sz="quarter" idx="12"/>
          </p:nvPr>
        </p:nvSpPr>
        <p:spPr>
          <a:xfrm>
            <a:off x="13807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a:t>Click to edit Master text styles</a:t>
            </a:r>
          </a:p>
        </p:txBody>
      </p:sp>
      <p:sp>
        <p:nvSpPr>
          <p:cNvPr id="20" name="Text Placeholder 11">
            <a:extLst>
              <a:ext uri="{FF2B5EF4-FFF2-40B4-BE49-F238E27FC236}">
                <a16:creationId xmlns:a16="http://schemas.microsoft.com/office/drawing/2014/main" id="{F70EFB68-D184-8E31-A027-F291D78776BF}"/>
              </a:ext>
            </a:extLst>
          </p:cNvPr>
          <p:cNvSpPr>
            <a:spLocks noGrp="1"/>
          </p:cNvSpPr>
          <p:nvPr>
            <p:ph type="body" sz="quarter" idx="13"/>
          </p:nvPr>
        </p:nvSpPr>
        <p:spPr>
          <a:xfrm>
            <a:off x="1380744" y="4599432"/>
            <a:ext cx="1362456" cy="740664"/>
          </a:xfrm>
        </p:spPr>
        <p:txBody>
          <a:bodyPr anchor="t"/>
          <a:lstStyle>
            <a:lvl1pPr marL="0" indent="0" algn="l">
              <a:lnSpc>
                <a:spcPct val="100000"/>
              </a:lnSpc>
              <a:spcBef>
                <a:spcPts val="0"/>
              </a:spcBef>
              <a:buNone/>
              <a:defRPr sz="1400" spc="0" baseline="0"/>
            </a:lvl1pPr>
          </a:lstStyle>
          <a:p>
            <a:pPr lvl="0"/>
            <a:r>
              <a:rPr lang="en-US"/>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3538728"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3538728" y="4599432"/>
            <a:ext cx="1362456" cy="740664"/>
          </a:xfrm>
        </p:spPr>
        <p:txBody>
          <a:bodyPr anchor="t"/>
          <a:lstStyle>
            <a:lvl1pPr marL="0" indent="0" algn="l">
              <a:lnSpc>
                <a:spcPct val="100000"/>
              </a:lnSpc>
              <a:spcBef>
                <a:spcPts val="0"/>
              </a:spcBef>
              <a:buNone/>
              <a:defRPr sz="1400" spc="0" baseline="0"/>
            </a:lvl1pPr>
          </a:lstStyle>
          <a:p>
            <a:pPr lvl="0"/>
            <a:r>
              <a:rPr lang="en-US"/>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7241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724144" y="4599432"/>
            <a:ext cx="1362456" cy="740664"/>
          </a:xfrm>
        </p:spPr>
        <p:txBody>
          <a:bodyPr anchor="t"/>
          <a:lstStyle>
            <a:lvl1pPr marL="0" indent="0" algn="l">
              <a:lnSpc>
                <a:spcPct val="100000"/>
              </a:lnSpc>
              <a:spcBef>
                <a:spcPts val="0"/>
              </a:spcBef>
              <a:buNone/>
              <a:defRPr sz="1400" spc="0" baseline="0"/>
            </a:lvl1pPr>
          </a:lstStyle>
          <a:p>
            <a:pPr lvl="0"/>
            <a:r>
              <a:rPr lang="en-US"/>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87298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872984" y="4599432"/>
            <a:ext cx="1362456" cy="740664"/>
          </a:xfrm>
        </p:spPr>
        <p:txBody>
          <a:bodyPr anchor="t"/>
          <a:lstStyle>
            <a:lvl1pPr marL="0" indent="0" algn="l">
              <a:lnSpc>
                <a:spcPct val="100000"/>
              </a:lnSpc>
              <a:spcBef>
                <a:spcPts val="0"/>
              </a:spcBef>
              <a:buNone/>
              <a:defRPr sz="1400" spc="0" baseline="0"/>
            </a:lvl1pPr>
          </a:lstStyle>
          <a:p>
            <a:pPr lvl="0"/>
            <a:r>
              <a:rPr lang="en-US"/>
              <a:t>Click to edit Master text styles</a:t>
            </a:r>
          </a:p>
        </p:txBody>
      </p:sp>
      <p:sp>
        <p:nvSpPr>
          <p:cNvPr id="27" name="Text Placeholder 11">
            <a:extLst>
              <a:ext uri="{FF2B5EF4-FFF2-40B4-BE49-F238E27FC236}">
                <a16:creationId xmlns:a16="http://schemas.microsoft.com/office/drawing/2014/main" id="{BC5472B4-CBBF-AC70-5BA8-A0661E663D4A}"/>
              </a:ext>
            </a:extLst>
          </p:cNvPr>
          <p:cNvSpPr>
            <a:spLocks noGrp="1"/>
          </p:cNvSpPr>
          <p:nvPr>
            <p:ph type="body" sz="quarter" idx="20"/>
          </p:nvPr>
        </p:nvSpPr>
        <p:spPr>
          <a:xfrm>
            <a:off x="10058400"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US"/>
              <a:t>Click to edit Master text styles</a:t>
            </a:r>
          </a:p>
        </p:txBody>
      </p:sp>
      <p:sp>
        <p:nvSpPr>
          <p:cNvPr id="28" name="Text Placeholder 11">
            <a:extLst>
              <a:ext uri="{FF2B5EF4-FFF2-40B4-BE49-F238E27FC236}">
                <a16:creationId xmlns:a16="http://schemas.microsoft.com/office/drawing/2014/main" id="{C3CEEBDA-7860-91AD-704A-7A540E1E58F7}"/>
              </a:ext>
            </a:extLst>
          </p:cNvPr>
          <p:cNvSpPr>
            <a:spLocks noGrp="1"/>
          </p:cNvSpPr>
          <p:nvPr>
            <p:ph type="body" sz="quarter" idx="21"/>
          </p:nvPr>
        </p:nvSpPr>
        <p:spPr>
          <a:xfrm>
            <a:off x="10058400" y="4599432"/>
            <a:ext cx="1362456" cy="740664"/>
          </a:xfrm>
        </p:spPr>
        <p:txBody>
          <a:bodyPr anchor="t"/>
          <a:lstStyle>
            <a:lvl1pPr marL="0" indent="0" algn="l">
              <a:lnSpc>
                <a:spcPct val="100000"/>
              </a:lnSpc>
              <a:spcBef>
                <a:spcPts val="0"/>
              </a:spcBef>
              <a:buNone/>
              <a:defRPr sz="1400" spc="0" baseline="0"/>
            </a:lvl1pPr>
          </a:lstStyle>
          <a:p>
            <a:pPr lvl="0"/>
            <a:r>
              <a:rPr lang="en-US"/>
              <a:t>Click to edit Master text styles</a:t>
            </a:r>
          </a:p>
        </p:txBody>
      </p:sp>
      <p:sp>
        <p:nvSpPr>
          <p:cNvPr id="30" name="Picture Placeholder 29">
            <a:extLst>
              <a:ext uri="{FF2B5EF4-FFF2-40B4-BE49-F238E27FC236}">
                <a16:creationId xmlns:a16="http://schemas.microsoft.com/office/drawing/2014/main" id="{DF918527-798D-3B40-E0EA-38C0AEBA6D77}"/>
              </a:ext>
            </a:extLst>
          </p:cNvPr>
          <p:cNvSpPr>
            <a:spLocks noGrp="1"/>
          </p:cNvSpPr>
          <p:nvPr>
            <p:ph type="pic" sz="quarter" idx="22"/>
          </p:nvPr>
        </p:nvSpPr>
        <p:spPr>
          <a:xfrm>
            <a:off x="1648147" y="3018954"/>
            <a:ext cx="621792" cy="621792"/>
          </a:xfrm>
        </p:spPr>
        <p:txBody>
          <a:bodyPr anchor="ctr"/>
          <a:lstStyle>
            <a:lvl1pPr marL="0" indent="0" algn="ctr">
              <a:buNone/>
              <a:defRPr sz="1000">
                <a:solidFill>
                  <a:schemeClr val="tx1"/>
                </a:solidFill>
              </a:defRPr>
            </a:lvl1pPr>
          </a:lstStyle>
          <a:p>
            <a:r>
              <a:rPr lang="en-US"/>
              <a:t>Click icon to add picture</a:t>
            </a:r>
            <a:endParaRPr lang="en-US" dirty="0"/>
          </a:p>
        </p:txBody>
      </p:sp>
      <p:sp>
        <p:nvSpPr>
          <p:cNvPr id="31" name="Picture Placeholder 29">
            <a:extLst>
              <a:ext uri="{FF2B5EF4-FFF2-40B4-BE49-F238E27FC236}">
                <a16:creationId xmlns:a16="http://schemas.microsoft.com/office/drawing/2014/main" id="{B0D40292-F2DF-0641-6B78-370AC5C50094}"/>
              </a:ext>
            </a:extLst>
          </p:cNvPr>
          <p:cNvSpPr>
            <a:spLocks noGrp="1"/>
          </p:cNvSpPr>
          <p:nvPr>
            <p:ph type="pic" sz="quarter" idx="23"/>
          </p:nvPr>
        </p:nvSpPr>
        <p:spPr>
          <a:xfrm>
            <a:off x="3805117" y="3011109"/>
            <a:ext cx="621792" cy="621792"/>
          </a:xfrm>
        </p:spPr>
        <p:txBody>
          <a:bodyPr anchor="ctr"/>
          <a:lstStyle>
            <a:lvl1pPr marL="0" indent="0" algn="ctr">
              <a:buNone/>
              <a:defRPr sz="1000">
                <a:solidFill>
                  <a:schemeClr val="tx1"/>
                </a:solidFill>
              </a:defRPr>
            </a:lvl1pPr>
          </a:lstStyle>
          <a:p>
            <a:r>
              <a:rPr lang="en-US"/>
              <a:t>Click icon to add picture</a:t>
            </a:r>
            <a:endParaRPr lang="en-US" dirty="0"/>
          </a:p>
        </p:txBody>
      </p:sp>
      <p:sp>
        <p:nvSpPr>
          <p:cNvPr id="32" name="Picture Placeholder 29">
            <a:extLst>
              <a:ext uri="{FF2B5EF4-FFF2-40B4-BE49-F238E27FC236}">
                <a16:creationId xmlns:a16="http://schemas.microsoft.com/office/drawing/2014/main" id="{503DD6AB-C9B3-EBD7-080A-FB219B381225}"/>
              </a:ext>
            </a:extLst>
          </p:cNvPr>
          <p:cNvSpPr>
            <a:spLocks noGrp="1"/>
          </p:cNvSpPr>
          <p:nvPr>
            <p:ph type="pic" sz="quarter" idx="24"/>
          </p:nvPr>
        </p:nvSpPr>
        <p:spPr>
          <a:xfrm>
            <a:off x="5995989" y="3026158"/>
            <a:ext cx="621792" cy="621792"/>
          </a:xfrm>
        </p:spPr>
        <p:txBody>
          <a:bodyPr anchor="ctr"/>
          <a:lstStyle>
            <a:lvl1pPr marL="0" indent="0" algn="ctr">
              <a:buNone/>
              <a:defRPr sz="1000">
                <a:solidFill>
                  <a:schemeClr val="tx1"/>
                </a:solidFill>
              </a:defRPr>
            </a:lvl1pPr>
          </a:lstStyle>
          <a:p>
            <a:r>
              <a:rPr lang="en-US"/>
              <a:t>Click icon to add picture</a:t>
            </a:r>
            <a:endParaRPr lang="en-US" dirty="0"/>
          </a:p>
        </p:txBody>
      </p:sp>
      <p:sp>
        <p:nvSpPr>
          <p:cNvPr id="33" name="Picture Placeholder 29">
            <a:extLst>
              <a:ext uri="{FF2B5EF4-FFF2-40B4-BE49-F238E27FC236}">
                <a16:creationId xmlns:a16="http://schemas.microsoft.com/office/drawing/2014/main" id="{E61A9741-3B1C-111D-B260-CF7E7F223F82}"/>
              </a:ext>
            </a:extLst>
          </p:cNvPr>
          <p:cNvSpPr>
            <a:spLocks noGrp="1"/>
          </p:cNvSpPr>
          <p:nvPr>
            <p:ph type="pic" sz="quarter" idx="25"/>
          </p:nvPr>
        </p:nvSpPr>
        <p:spPr>
          <a:xfrm>
            <a:off x="8146207" y="3011109"/>
            <a:ext cx="621792" cy="621792"/>
          </a:xfrm>
        </p:spPr>
        <p:txBody>
          <a:bodyPr anchor="ctr"/>
          <a:lstStyle>
            <a:lvl1pPr marL="0" indent="0" algn="ctr">
              <a:buNone/>
              <a:defRPr sz="1000">
                <a:solidFill>
                  <a:schemeClr val="tx1"/>
                </a:solidFill>
              </a:defRPr>
            </a:lvl1pPr>
          </a:lstStyle>
          <a:p>
            <a:r>
              <a:rPr lang="en-US"/>
              <a:t>Click icon to add picture</a:t>
            </a:r>
            <a:endParaRPr lang="en-US" dirty="0"/>
          </a:p>
        </p:txBody>
      </p:sp>
      <p:sp>
        <p:nvSpPr>
          <p:cNvPr id="34" name="Picture Placeholder 29">
            <a:extLst>
              <a:ext uri="{FF2B5EF4-FFF2-40B4-BE49-F238E27FC236}">
                <a16:creationId xmlns:a16="http://schemas.microsoft.com/office/drawing/2014/main" id="{E49C1AE1-BC78-2CE3-D292-61496AC727DE}"/>
              </a:ext>
            </a:extLst>
          </p:cNvPr>
          <p:cNvSpPr>
            <a:spLocks noGrp="1"/>
          </p:cNvSpPr>
          <p:nvPr>
            <p:ph type="pic" sz="quarter" idx="26"/>
          </p:nvPr>
        </p:nvSpPr>
        <p:spPr>
          <a:xfrm>
            <a:off x="10347831" y="3017032"/>
            <a:ext cx="621792" cy="621792"/>
          </a:xfrm>
        </p:spPr>
        <p:txBody>
          <a:bodyPr anchor="ctr"/>
          <a:lstStyle>
            <a:lvl1pPr marL="0" indent="0" algn="ctr">
              <a:buNone/>
              <a:defRPr sz="1000">
                <a:solidFill>
                  <a:schemeClr val="tx1"/>
                </a:solidFill>
              </a:defRPr>
            </a:lvl1pPr>
          </a:lstStyle>
          <a:p>
            <a:r>
              <a:rPr lang="en-US"/>
              <a:t>Click icon to add picture</a:t>
            </a:r>
            <a:endParaRPr lang="en-US" dirty="0"/>
          </a:p>
        </p:txBody>
      </p:sp>
      <p:sp>
        <p:nvSpPr>
          <p:cNvPr id="29" name="Text Placeholder 11">
            <a:extLst>
              <a:ext uri="{FF2B5EF4-FFF2-40B4-BE49-F238E27FC236}">
                <a16:creationId xmlns:a16="http://schemas.microsoft.com/office/drawing/2014/main" id="{3B71C9DC-B9E5-6C34-B451-BA2224CCDDE0}"/>
              </a:ext>
            </a:extLst>
          </p:cNvPr>
          <p:cNvSpPr>
            <a:spLocks noGrp="1"/>
          </p:cNvSpPr>
          <p:nvPr>
            <p:ph type="body" sz="quarter" idx="28"/>
          </p:nvPr>
        </p:nvSpPr>
        <p:spPr>
          <a:xfrm>
            <a:off x="2350008" y="4279392"/>
            <a:ext cx="146304" cy="146304"/>
          </a:xfrm>
          <a:prstGeom prst="ellipse">
            <a:avLst/>
          </a:prstGeom>
          <a:solidFill>
            <a:schemeClr val="accent6"/>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US"/>
              <a:t>Click to edit Master text styles</a:t>
            </a:r>
          </a:p>
        </p:txBody>
      </p:sp>
      <p:sp>
        <p:nvSpPr>
          <p:cNvPr id="36" name="Text Placeholder 11">
            <a:extLst>
              <a:ext uri="{FF2B5EF4-FFF2-40B4-BE49-F238E27FC236}">
                <a16:creationId xmlns:a16="http://schemas.microsoft.com/office/drawing/2014/main" id="{0596D87F-0114-685D-7F97-873DBA557947}"/>
              </a:ext>
            </a:extLst>
          </p:cNvPr>
          <p:cNvSpPr>
            <a:spLocks noGrp="1"/>
          </p:cNvSpPr>
          <p:nvPr>
            <p:ph type="body" sz="quarter" idx="29"/>
          </p:nvPr>
        </p:nvSpPr>
        <p:spPr>
          <a:xfrm>
            <a:off x="4517136" y="4279392"/>
            <a:ext cx="146304" cy="146304"/>
          </a:xfrm>
          <a:prstGeom prst="ellipse">
            <a:avLst/>
          </a:prstGeom>
          <a:solidFill>
            <a:schemeClr val="accent5"/>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US"/>
              <a:t>Click to edit Master text styles</a:t>
            </a:r>
          </a:p>
        </p:txBody>
      </p:sp>
      <p:sp>
        <p:nvSpPr>
          <p:cNvPr id="37" name="Text Placeholder 11">
            <a:extLst>
              <a:ext uri="{FF2B5EF4-FFF2-40B4-BE49-F238E27FC236}">
                <a16:creationId xmlns:a16="http://schemas.microsoft.com/office/drawing/2014/main" id="{5D4E3F00-5755-F2EF-97C8-0FE775CAE04E}"/>
              </a:ext>
            </a:extLst>
          </p:cNvPr>
          <p:cNvSpPr>
            <a:spLocks noGrp="1"/>
          </p:cNvSpPr>
          <p:nvPr>
            <p:ph type="body" sz="quarter" idx="30"/>
          </p:nvPr>
        </p:nvSpPr>
        <p:spPr>
          <a:xfrm>
            <a:off x="6702552" y="4279392"/>
            <a:ext cx="146304" cy="146304"/>
          </a:xfrm>
          <a:prstGeom prst="ellipse">
            <a:avLst/>
          </a:prstGeom>
          <a:solidFill>
            <a:schemeClr val="accent4"/>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US"/>
              <a:t>Click to edit Master text styles</a:t>
            </a:r>
          </a:p>
        </p:txBody>
      </p:sp>
      <p:sp>
        <p:nvSpPr>
          <p:cNvPr id="38" name="Text Placeholder 11">
            <a:extLst>
              <a:ext uri="{FF2B5EF4-FFF2-40B4-BE49-F238E27FC236}">
                <a16:creationId xmlns:a16="http://schemas.microsoft.com/office/drawing/2014/main" id="{29543A01-39BF-D362-26F8-BD1E7D0D3C86}"/>
              </a:ext>
            </a:extLst>
          </p:cNvPr>
          <p:cNvSpPr>
            <a:spLocks noGrp="1"/>
          </p:cNvSpPr>
          <p:nvPr>
            <p:ph type="body" sz="quarter" idx="31"/>
          </p:nvPr>
        </p:nvSpPr>
        <p:spPr>
          <a:xfrm>
            <a:off x="8842248" y="4279392"/>
            <a:ext cx="146304" cy="146304"/>
          </a:xfrm>
          <a:prstGeom prst="ellipse">
            <a:avLst/>
          </a:prstGeom>
          <a:solidFill>
            <a:schemeClr val="accent2"/>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US"/>
              <a:t>Click to edit Master text styles</a:t>
            </a:r>
          </a:p>
        </p:txBody>
      </p:sp>
      <p:sp>
        <p:nvSpPr>
          <p:cNvPr id="39" name="Text Placeholder 11">
            <a:extLst>
              <a:ext uri="{FF2B5EF4-FFF2-40B4-BE49-F238E27FC236}">
                <a16:creationId xmlns:a16="http://schemas.microsoft.com/office/drawing/2014/main" id="{BB6B72CD-75B9-D90F-4767-2141AEF3B201}"/>
              </a:ext>
            </a:extLst>
          </p:cNvPr>
          <p:cNvSpPr>
            <a:spLocks noGrp="1"/>
          </p:cNvSpPr>
          <p:nvPr>
            <p:ph type="body" sz="quarter" idx="32"/>
          </p:nvPr>
        </p:nvSpPr>
        <p:spPr>
          <a:xfrm>
            <a:off x="11055096" y="4279392"/>
            <a:ext cx="146304" cy="146304"/>
          </a:xfrm>
          <a:prstGeom prst="ellipse">
            <a:avLst/>
          </a:prstGeom>
          <a:solidFill>
            <a:schemeClr val="accent1"/>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US"/>
              <a:t>Click to edit Master text styles</a:t>
            </a:r>
          </a:p>
        </p:txBody>
      </p:sp>
    </p:spTree>
    <p:extLst>
      <p:ext uri="{BB962C8B-B14F-4D97-AF65-F5344CB8AC3E}">
        <p14:creationId xmlns:p14="http://schemas.microsoft.com/office/powerpoint/2010/main" val="129083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89A27E14-C943-C294-334B-4D6A7500F3B5}"/>
              </a:ext>
            </a:extLst>
          </p:cNvPr>
          <p:cNvSpPr/>
          <p:nvPr userDrawn="1"/>
        </p:nvSpPr>
        <p:spPr>
          <a:xfrm rot="5400000">
            <a:off x="7383937" y="2039848"/>
            <a:ext cx="6858000" cy="2778304"/>
          </a:xfrm>
          <a:custGeom>
            <a:avLst/>
            <a:gdLst>
              <a:gd name="connsiteX0" fmla="*/ 0 w 6858000"/>
              <a:gd name="connsiteY0" fmla="*/ 1050199 h 2778304"/>
              <a:gd name="connsiteX1" fmla="*/ 0 w 6858000"/>
              <a:gd name="connsiteY1" fmla="*/ 0 h 2778304"/>
              <a:gd name="connsiteX2" fmla="*/ 6858000 w 6858000"/>
              <a:gd name="connsiteY2" fmla="*/ 0 h 2778304"/>
              <a:gd name="connsiteX3" fmla="*/ 6858000 w 6858000"/>
              <a:gd name="connsiteY3" fmla="*/ 1193215 h 2778304"/>
              <a:gd name="connsiteX4" fmla="*/ 6790588 w 6858000"/>
              <a:gd name="connsiteY4" fmla="*/ 1211701 h 2778304"/>
              <a:gd name="connsiteX5" fmla="*/ 3050431 w 6858000"/>
              <a:gd name="connsiteY5" fmla="*/ 2778245 h 2778304"/>
              <a:gd name="connsiteX6" fmla="*/ 37813 w 6858000"/>
              <a:gd name="connsiteY6" fmla="*/ 1183549 h 2778304"/>
              <a:gd name="connsiteX7" fmla="*/ 0 w 6858000"/>
              <a:gd name="connsiteY7" fmla="*/ 1050199 h 27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778304">
                <a:moveTo>
                  <a:pt x="0" y="1050199"/>
                </a:moveTo>
                <a:lnTo>
                  <a:pt x="0" y="0"/>
                </a:lnTo>
                <a:lnTo>
                  <a:pt x="6858000" y="0"/>
                </a:lnTo>
                <a:lnTo>
                  <a:pt x="6858000" y="1193215"/>
                </a:lnTo>
                <a:lnTo>
                  <a:pt x="6790588" y="1211701"/>
                </a:lnTo>
                <a:cubicBezTo>
                  <a:pt x="5439260" y="1649845"/>
                  <a:pt x="4603740" y="2770251"/>
                  <a:pt x="3050431" y="2778245"/>
                </a:cubicBezTo>
                <a:cubicBezTo>
                  <a:pt x="1377637" y="2786855"/>
                  <a:pt x="283199" y="1854180"/>
                  <a:pt x="37813" y="1183549"/>
                </a:cubicBezTo>
                <a:lnTo>
                  <a:pt x="0" y="1050199"/>
                </a:lnTo>
                <a:close/>
              </a:path>
            </a:pathLst>
          </a:custGeom>
          <a:gradFill flip="none" rotWithShape="1">
            <a:gsLst>
              <a:gs pos="26000">
                <a:schemeClr val="accent3">
                  <a:lumMod val="25000"/>
                </a:schemeClr>
              </a:gs>
              <a:gs pos="73000">
                <a:schemeClr val="accent1">
                  <a:alpha val="33146"/>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1">
            <a:extLst>
              <a:ext uri="{FF2B5EF4-FFF2-40B4-BE49-F238E27FC236}">
                <a16:creationId xmlns:a16="http://schemas.microsoft.com/office/drawing/2014/main" id="{BE5C5BCA-F960-4024-7215-2D2EFD0FEBF3}"/>
              </a:ext>
            </a:extLst>
          </p:cNvPr>
          <p:cNvSpPr/>
          <p:nvPr userDrawn="1"/>
        </p:nvSpPr>
        <p:spPr>
          <a:xfrm rot="16200000" flipV="1">
            <a:off x="7907199" y="2573198"/>
            <a:ext cx="6858000" cy="1711602"/>
          </a:xfrm>
          <a:custGeom>
            <a:avLst/>
            <a:gdLst>
              <a:gd name="connsiteX0" fmla="*/ 6858000 w 6858000"/>
              <a:gd name="connsiteY0" fmla="*/ 1010661 h 1711602"/>
              <a:gd name="connsiteX1" fmla="*/ 6858000 w 6858000"/>
              <a:gd name="connsiteY1" fmla="*/ 0 h 1711602"/>
              <a:gd name="connsiteX2" fmla="*/ 0 w 6858000"/>
              <a:gd name="connsiteY2" fmla="*/ 0 h 1711602"/>
              <a:gd name="connsiteX3" fmla="*/ 0 w 6858000"/>
              <a:gd name="connsiteY3" fmla="*/ 983884 h 1711602"/>
              <a:gd name="connsiteX4" fmla="*/ 11078 w 6858000"/>
              <a:gd name="connsiteY4" fmla="*/ 997657 h 1711602"/>
              <a:gd name="connsiteX5" fmla="*/ 1866819 w 6858000"/>
              <a:gd name="connsiteY5" fmla="*/ 1711565 h 1711602"/>
              <a:gd name="connsiteX6" fmla="*/ 5098965 w 6858000"/>
              <a:gd name="connsiteY6" fmla="*/ 622006 h 1711602"/>
              <a:gd name="connsiteX7" fmla="*/ 6746500 w 6858000"/>
              <a:gd name="connsiteY7" fmla="*/ 959665 h 1711602"/>
              <a:gd name="connsiteX8" fmla="*/ 6858000 w 6858000"/>
              <a:gd name="connsiteY8" fmla="*/ 1010661 h 171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1711602">
                <a:moveTo>
                  <a:pt x="6858000" y="1010661"/>
                </a:moveTo>
                <a:lnTo>
                  <a:pt x="6858000" y="0"/>
                </a:lnTo>
                <a:lnTo>
                  <a:pt x="0" y="0"/>
                </a:lnTo>
                <a:lnTo>
                  <a:pt x="0" y="983884"/>
                </a:lnTo>
                <a:lnTo>
                  <a:pt x="11078" y="997657"/>
                </a:lnTo>
                <a:cubicBezTo>
                  <a:pt x="328616" y="1355920"/>
                  <a:pt x="976833" y="1715803"/>
                  <a:pt x="1866819" y="1711565"/>
                </a:cubicBezTo>
                <a:cubicBezTo>
                  <a:pt x="3161344" y="1705400"/>
                  <a:pt x="3719617" y="643352"/>
                  <a:pt x="5098965" y="622006"/>
                </a:cubicBezTo>
                <a:cubicBezTo>
                  <a:pt x="5788640" y="611332"/>
                  <a:pt x="6326795" y="775968"/>
                  <a:pt x="6746500" y="959665"/>
                </a:cubicBezTo>
                <a:lnTo>
                  <a:pt x="6858000" y="1010661"/>
                </a:lnTo>
                <a:close/>
              </a:path>
            </a:pathLst>
          </a:custGeom>
          <a:gradFill>
            <a:gsLst>
              <a:gs pos="79000">
                <a:schemeClr val="accent4">
                  <a:lumMod val="75000"/>
                  <a:alpha val="79763"/>
                </a:schemeClr>
              </a:gs>
              <a:gs pos="37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3">
            <a:extLst>
              <a:ext uri="{FF2B5EF4-FFF2-40B4-BE49-F238E27FC236}">
                <a16:creationId xmlns:a16="http://schemas.microsoft.com/office/drawing/2014/main" id="{6F62D03F-D065-13FE-5D30-58C2523BD14D}"/>
              </a:ext>
            </a:extLst>
          </p:cNvPr>
          <p:cNvSpPr/>
          <p:nvPr userDrawn="1"/>
        </p:nvSpPr>
        <p:spPr>
          <a:xfrm rot="5400000">
            <a:off x="7877130" y="2543131"/>
            <a:ext cx="6858001" cy="1771739"/>
          </a:xfrm>
          <a:custGeom>
            <a:avLst/>
            <a:gdLst>
              <a:gd name="connsiteX0" fmla="*/ 0 w 6858001"/>
              <a:gd name="connsiteY0" fmla="*/ 1273784 h 1771739"/>
              <a:gd name="connsiteX1" fmla="*/ 0 w 6858001"/>
              <a:gd name="connsiteY1" fmla="*/ 0 h 1771739"/>
              <a:gd name="connsiteX2" fmla="*/ 6858001 w 6858001"/>
              <a:gd name="connsiteY2" fmla="*/ 0 h 1771739"/>
              <a:gd name="connsiteX3" fmla="*/ 6858001 w 6858001"/>
              <a:gd name="connsiteY3" fmla="*/ 34923 h 1771739"/>
              <a:gd name="connsiteX4" fmla="*/ 6735259 w 6858001"/>
              <a:gd name="connsiteY4" fmla="*/ 32862 h 1771739"/>
              <a:gd name="connsiteX5" fmla="*/ 1961998 w 6858001"/>
              <a:gd name="connsiteY5" fmla="*/ 1771680 h 1771739"/>
              <a:gd name="connsiteX6" fmla="*/ 151257 w 6858001"/>
              <a:gd name="connsiteY6" fmla="*/ 1358806 h 1771739"/>
              <a:gd name="connsiteX7" fmla="*/ 0 w 6858001"/>
              <a:gd name="connsiteY7" fmla="*/ 1273784 h 177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1771739">
                <a:moveTo>
                  <a:pt x="0" y="1273784"/>
                </a:moveTo>
                <a:lnTo>
                  <a:pt x="0" y="0"/>
                </a:lnTo>
                <a:lnTo>
                  <a:pt x="6858001" y="0"/>
                </a:lnTo>
                <a:lnTo>
                  <a:pt x="6858001" y="34923"/>
                </a:lnTo>
                <a:lnTo>
                  <a:pt x="6735259" y="32862"/>
                </a:lnTo>
                <a:cubicBezTo>
                  <a:pt x="4698226" y="66929"/>
                  <a:pt x="3873763" y="1761840"/>
                  <a:pt x="1961998" y="1771680"/>
                </a:cubicBezTo>
                <a:cubicBezTo>
                  <a:pt x="1245087" y="1775370"/>
                  <a:pt x="634403" y="1606171"/>
                  <a:pt x="151257" y="1358806"/>
                </a:cubicBezTo>
                <a:lnTo>
                  <a:pt x="0" y="1273784"/>
                </a:lnTo>
                <a:close/>
              </a:path>
            </a:pathLst>
          </a:custGeom>
          <a:gradFill>
            <a:gsLst>
              <a:gs pos="32000">
                <a:schemeClr val="tx2">
                  <a:alpha val="48229"/>
                </a:schemeClr>
              </a:gs>
              <a:gs pos="100000">
                <a:schemeClr val="accent6">
                  <a:alpha val="4858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US"/>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5541264"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541264"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50392" y="832104"/>
            <a:ext cx="10881360" cy="106984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014984" y="2212848"/>
            <a:ext cx="10332720" cy="354787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329184" y="411480"/>
            <a:ext cx="521208" cy="310896"/>
          </a:xfrm>
          <a:prstGeom prst="rect">
            <a:avLst/>
          </a:prstGeom>
        </p:spPr>
        <p:txBody>
          <a:bodyPr vert="horz" lIns="91440" tIns="45720" rIns="91440" bIns="45720" rtlCol="0" anchor="ctr">
            <a:noAutofit/>
          </a:bodyPr>
          <a:lstStyle>
            <a:lvl1pPr algn="ctr">
              <a:defRPr sz="1200" b="0" i="0">
                <a:solidFill>
                  <a:schemeClr val="bg1"/>
                </a:solidFill>
                <a:latin typeface="+mn-lt"/>
                <a:cs typeface="Segoe UI Light" panose="020B0502040204020203" pitchFamily="34" charset="0"/>
              </a:defRPr>
            </a:lvl1pPr>
          </a:lstStyle>
          <a:p>
            <a:fld id="{294A09A9-5501-47C1-A89A-A340965A2BE2}" type="slidenum">
              <a:rPr lang="en-US" smtClean="0"/>
              <a:pPr/>
              <a:t>‹#›</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66344" y="6190488"/>
            <a:ext cx="2331720" cy="274320"/>
          </a:xfrm>
          <a:prstGeom prst="rect">
            <a:avLst/>
          </a:prstGeom>
        </p:spPr>
        <p:txBody>
          <a:bodyPr vert="horz" lIns="91440" tIns="45720" rIns="91440" bIns="45720" rtlCol="0" anchor="ctr">
            <a:noAutofit/>
          </a:bodyPr>
          <a:lstStyle>
            <a:lvl1pPr algn="l">
              <a:defRPr sz="1200" b="0" i="0">
                <a:solidFill>
                  <a:schemeClr val="bg1"/>
                </a:solidFill>
                <a:latin typeface="+mn-lt"/>
                <a:cs typeface="Segoe UI Light" panose="020B0502040204020203" pitchFamily="34" charset="0"/>
              </a:defRPr>
            </a:lvl1pPr>
          </a:lstStyle>
          <a:p>
            <a:r>
              <a:rPr lang="en-US"/>
              <a:t>Crypto: investing &amp; trading</a:t>
            </a:r>
            <a:endParaRPr lang="en-US" dirty="0"/>
          </a:p>
        </p:txBody>
      </p:sp>
      <p:cxnSp>
        <p:nvCxnSpPr>
          <p:cNvPr id="7" name="Straight Connector 6">
            <a:extLst>
              <a:ext uri="{FF2B5EF4-FFF2-40B4-BE49-F238E27FC236}">
                <a16:creationId xmlns:a16="http://schemas.microsoft.com/office/drawing/2014/main" id="{2BA4A2D6-617E-EEA3-E4EE-5BDB472F6A43}"/>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70" r:id="rId7"/>
    <p:sldLayoutId id="2147483669" r:id="rId8"/>
    <p:sldLayoutId id="2147483653" r:id="rId9"/>
    <p:sldLayoutId id="2147483665" r:id="rId10"/>
    <p:sldLayoutId id="2147483666" r:id="rId11"/>
    <p:sldLayoutId id="2147483667" r:id="rId12"/>
    <p:sldLayoutId id="2147483668" r:id="rId13"/>
    <p:sldLayoutId id="2147483651"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p:titleStyle>
    <p:bodyStyle>
      <a:lvl1pPr marL="228600" indent="-347472" algn="l" defTabSz="914400" rtl="0" eaLnBrk="1" latinLnBrk="0" hangingPunct="1">
        <a:lnSpc>
          <a:spcPct val="90000"/>
        </a:lnSpc>
        <a:spcBef>
          <a:spcPts val="1000"/>
        </a:spcBef>
        <a:buClr>
          <a:schemeClr val="accent6"/>
        </a:buClr>
        <a:buFont typeface="Courier New" panose="02070309020205020404" pitchFamily="49" charset="0"/>
        <a:buChar char="o"/>
        <a:defRPr sz="28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0DB4-0446-EF22-E8E0-3A5B83923AC0}"/>
              </a:ext>
            </a:extLst>
          </p:cNvPr>
          <p:cNvSpPr>
            <a:spLocks noGrp="1"/>
          </p:cNvSpPr>
          <p:nvPr>
            <p:ph type="ctrTitle"/>
          </p:nvPr>
        </p:nvSpPr>
        <p:spPr>
          <a:xfrm>
            <a:off x="1928731" y="2370425"/>
            <a:ext cx="9921240" cy="1481328"/>
          </a:xfrm>
        </p:spPr>
        <p:txBody>
          <a:bodyPr/>
          <a:lstStyle/>
          <a:p>
            <a:r>
              <a:rPr lang="en-US" dirty="0"/>
              <a:t>Global Community Hour</a:t>
            </a:r>
          </a:p>
        </p:txBody>
      </p:sp>
      <p:sp>
        <p:nvSpPr>
          <p:cNvPr id="3" name="Subtitle 2">
            <a:extLst>
              <a:ext uri="{FF2B5EF4-FFF2-40B4-BE49-F238E27FC236}">
                <a16:creationId xmlns:a16="http://schemas.microsoft.com/office/drawing/2014/main" id="{696329B1-2D04-0F3A-1081-C5117D8CE122}"/>
              </a:ext>
            </a:extLst>
          </p:cNvPr>
          <p:cNvSpPr>
            <a:spLocks noGrp="1"/>
          </p:cNvSpPr>
          <p:nvPr>
            <p:ph type="subTitle" idx="1"/>
          </p:nvPr>
        </p:nvSpPr>
        <p:spPr>
          <a:xfrm>
            <a:off x="3581189" y="4455257"/>
            <a:ext cx="7068312" cy="758952"/>
          </a:xfrm>
        </p:spPr>
        <p:txBody>
          <a:bodyPr/>
          <a:lstStyle/>
          <a:p>
            <a:r>
              <a:rPr lang="en-US" sz="4000" dirty="0"/>
              <a:t>July 2024</a:t>
            </a:r>
          </a:p>
          <a:p>
            <a:endParaRPr lang="en-US" sz="4000"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33AB2487-0056-0360-2026-38623678D31D}"/>
              </a:ext>
            </a:extLst>
          </p:cNvPr>
          <p:cNvPicPr>
            <a:picLocks noChangeAspect="1"/>
          </p:cNvPicPr>
          <p:nvPr/>
        </p:nvPicPr>
        <p:blipFill>
          <a:blip r:embed="rId2"/>
          <a:stretch>
            <a:fillRect/>
          </a:stretch>
        </p:blipFill>
        <p:spPr>
          <a:xfrm>
            <a:off x="156575" y="344536"/>
            <a:ext cx="6096000" cy="2326640"/>
          </a:xfrm>
          <a:prstGeom prst="rect">
            <a:avLst/>
          </a:prstGeom>
        </p:spPr>
      </p:pic>
    </p:spTree>
    <p:extLst>
      <p:ext uri="{BB962C8B-B14F-4D97-AF65-F5344CB8AC3E}">
        <p14:creationId xmlns:p14="http://schemas.microsoft.com/office/powerpoint/2010/main" val="172349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65EE05-FD0A-570C-52F2-9914E22EEA6A}"/>
              </a:ext>
            </a:extLst>
          </p:cNvPr>
          <p:cNvSpPr txBox="1">
            <a:spLocks/>
          </p:cNvSpPr>
          <p:nvPr/>
        </p:nvSpPr>
        <p:spPr>
          <a:xfrm>
            <a:off x="1653707" y="1927257"/>
            <a:ext cx="8884586" cy="9083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n-US" sz="3400" dirty="0">
                <a:ln w="28575">
                  <a:noFill/>
                  <a:prstDash val="solid"/>
                </a:ln>
                <a:solidFill>
                  <a:schemeClr val="accent4"/>
                </a:solidFill>
                <a:latin typeface="Tw Cen MT" panose="020B0602020104020603" pitchFamily="34" charset="77"/>
              </a:rPr>
              <a:t>Prayer for Perpetrators:</a:t>
            </a:r>
            <a:endParaRPr lang="en-US" sz="3400" dirty="0">
              <a:solidFill>
                <a:schemeClr val="accent4"/>
              </a:solidFill>
            </a:endParaRPr>
          </a:p>
        </p:txBody>
      </p:sp>
      <p:sp>
        <p:nvSpPr>
          <p:cNvPr id="5" name="Title 1">
            <a:extLst>
              <a:ext uri="{FF2B5EF4-FFF2-40B4-BE49-F238E27FC236}">
                <a16:creationId xmlns:a16="http://schemas.microsoft.com/office/drawing/2014/main" id="{0BC72D9C-D6E4-8773-24A3-9BBA0713497F}"/>
              </a:ext>
            </a:extLst>
          </p:cNvPr>
          <p:cNvSpPr txBox="1">
            <a:spLocks/>
          </p:cNvSpPr>
          <p:nvPr/>
        </p:nvSpPr>
        <p:spPr>
          <a:xfrm>
            <a:off x="1209477" y="2441761"/>
            <a:ext cx="9773046"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n-US" sz="3400" dirty="0" err="1">
                <a:ln w="28575">
                  <a:noFill/>
                  <a:prstDash val="solid"/>
                </a:ln>
                <a:solidFill>
                  <a:srgbClr val="960000"/>
                </a:solidFill>
                <a:latin typeface="Tw Cen MT" panose="020B0602020104020603" pitchFamily="34" charset="77"/>
              </a:rPr>
              <a:t>Oración</a:t>
            </a:r>
            <a:r>
              <a:rPr lang="en-US" sz="3400" dirty="0">
                <a:ln w="28575">
                  <a:noFill/>
                  <a:prstDash val="solid"/>
                </a:ln>
                <a:solidFill>
                  <a:srgbClr val="960000"/>
                </a:solidFill>
                <a:latin typeface="Tw Cen MT" panose="020B0602020104020603" pitchFamily="34" charset="77"/>
              </a:rPr>
              <a:t> </a:t>
            </a:r>
            <a:r>
              <a:rPr lang="en-US" sz="3400" dirty="0" err="1">
                <a:ln w="28575">
                  <a:noFill/>
                  <a:prstDash val="solid"/>
                </a:ln>
                <a:solidFill>
                  <a:srgbClr val="960000"/>
                </a:solidFill>
                <a:latin typeface="Tw Cen MT" panose="020B0602020104020603" pitchFamily="34" charset="77"/>
              </a:rPr>
              <a:t>por</a:t>
            </a:r>
            <a:r>
              <a:rPr lang="en-US" sz="3400" dirty="0">
                <a:ln w="28575">
                  <a:noFill/>
                  <a:prstDash val="solid"/>
                </a:ln>
                <a:solidFill>
                  <a:srgbClr val="960000"/>
                </a:solidFill>
                <a:latin typeface="Tw Cen MT" panose="020B0602020104020603" pitchFamily="34" charset="77"/>
              </a:rPr>
              <a:t> </a:t>
            </a:r>
            <a:r>
              <a:rPr lang="en-US" sz="3400" dirty="0" err="1">
                <a:ln w="28575">
                  <a:noFill/>
                  <a:prstDash val="solid"/>
                </a:ln>
                <a:solidFill>
                  <a:srgbClr val="960000"/>
                </a:solidFill>
                <a:latin typeface="Tw Cen MT" panose="020B0602020104020603" pitchFamily="34" charset="77"/>
              </a:rPr>
              <a:t>los</a:t>
            </a:r>
            <a:r>
              <a:rPr lang="en-US" sz="3400" dirty="0">
                <a:ln w="28575">
                  <a:noFill/>
                  <a:prstDash val="solid"/>
                </a:ln>
                <a:solidFill>
                  <a:srgbClr val="960000"/>
                </a:solidFill>
                <a:latin typeface="Tw Cen MT" panose="020B0602020104020603" pitchFamily="34" charset="77"/>
              </a:rPr>
              <a:t> </a:t>
            </a:r>
            <a:r>
              <a:rPr lang="en-US" sz="3400" dirty="0" err="1">
                <a:ln w="28575">
                  <a:noFill/>
                  <a:prstDash val="solid"/>
                </a:ln>
                <a:solidFill>
                  <a:srgbClr val="960000"/>
                </a:solidFill>
                <a:latin typeface="Tw Cen MT" panose="020B0602020104020603" pitchFamily="34" charset="77"/>
              </a:rPr>
              <a:t>perpetradores</a:t>
            </a:r>
            <a:r>
              <a:rPr lang="en-US" sz="3400" dirty="0">
                <a:ln w="28575">
                  <a:noFill/>
                  <a:prstDash val="solid"/>
                </a:ln>
                <a:solidFill>
                  <a:srgbClr val="960000"/>
                </a:solidFill>
                <a:latin typeface="Tw Cen MT" panose="020B0602020104020603" pitchFamily="34" charset="77"/>
              </a:rPr>
              <a:t>:</a:t>
            </a:r>
            <a:endParaRPr lang="en-US" sz="3400" dirty="0">
              <a:solidFill>
                <a:srgbClr val="960000"/>
              </a:solidFill>
            </a:endParaRPr>
          </a:p>
        </p:txBody>
      </p:sp>
      <p:sp>
        <p:nvSpPr>
          <p:cNvPr id="6" name="Title 1">
            <a:extLst>
              <a:ext uri="{FF2B5EF4-FFF2-40B4-BE49-F238E27FC236}">
                <a16:creationId xmlns:a16="http://schemas.microsoft.com/office/drawing/2014/main" id="{7C7085EC-2B08-5123-8D01-631D3FA69C8A}"/>
              </a:ext>
            </a:extLst>
          </p:cNvPr>
          <p:cNvSpPr txBox="1">
            <a:spLocks/>
          </p:cNvSpPr>
          <p:nvPr/>
        </p:nvSpPr>
        <p:spPr>
          <a:xfrm>
            <a:off x="1521688" y="3211851"/>
            <a:ext cx="914862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n-US" sz="3400" dirty="0" err="1">
                <a:ln w="28575">
                  <a:noFill/>
                  <a:prstDash val="solid"/>
                </a:ln>
                <a:solidFill>
                  <a:srgbClr val="4C9A7B"/>
                </a:solidFill>
                <a:latin typeface="Tw Cen MT" panose="020B0602020104020603" pitchFamily="34" charset="77"/>
              </a:rPr>
              <a:t>Oração</a:t>
            </a:r>
            <a:r>
              <a:rPr lang="en-US" sz="3400" dirty="0">
                <a:ln w="28575">
                  <a:noFill/>
                  <a:prstDash val="solid"/>
                </a:ln>
                <a:solidFill>
                  <a:srgbClr val="4C9A7B"/>
                </a:solidFill>
                <a:latin typeface="Tw Cen MT" panose="020B0602020104020603" pitchFamily="34" charset="77"/>
              </a:rPr>
              <a:t> </a:t>
            </a:r>
            <a:r>
              <a:rPr lang="en-US" sz="3400" dirty="0" err="1">
                <a:ln w="28575">
                  <a:noFill/>
                  <a:prstDash val="solid"/>
                </a:ln>
                <a:solidFill>
                  <a:srgbClr val="4C9A7B"/>
                </a:solidFill>
                <a:latin typeface="Tw Cen MT" panose="020B0602020104020603" pitchFamily="34" charset="77"/>
              </a:rPr>
              <a:t>pelos</a:t>
            </a:r>
            <a:r>
              <a:rPr lang="en-US" sz="3400" dirty="0">
                <a:ln w="28575">
                  <a:noFill/>
                  <a:prstDash val="solid"/>
                </a:ln>
                <a:solidFill>
                  <a:srgbClr val="4C9A7B"/>
                </a:solidFill>
                <a:latin typeface="Tw Cen MT" panose="020B0602020104020603" pitchFamily="34" charset="77"/>
              </a:rPr>
              <a:t> </a:t>
            </a:r>
            <a:r>
              <a:rPr lang="en-US" sz="3400" dirty="0" err="1">
                <a:ln w="28575">
                  <a:noFill/>
                  <a:prstDash val="solid"/>
                </a:ln>
                <a:solidFill>
                  <a:srgbClr val="4C9A7B"/>
                </a:solidFill>
                <a:latin typeface="Tw Cen MT" panose="020B0602020104020603" pitchFamily="34" charset="77"/>
              </a:rPr>
              <a:t>agressores</a:t>
            </a:r>
            <a:r>
              <a:rPr lang="en-US" sz="3400" dirty="0">
                <a:ln w="28575">
                  <a:noFill/>
                  <a:prstDash val="solid"/>
                </a:ln>
                <a:solidFill>
                  <a:srgbClr val="4C9A7B"/>
                </a:solidFill>
                <a:latin typeface="Tw Cen MT" panose="020B0602020104020603" pitchFamily="34" charset="77"/>
              </a:rPr>
              <a:t>:</a:t>
            </a:r>
            <a:endParaRPr lang="en-US" sz="3400" dirty="0">
              <a:solidFill>
                <a:srgbClr val="4C9A7B"/>
              </a:solidFill>
            </a:endParaRPr>
          </a:p>
        </p:txBody>
      </p:sp>
      <p:sp>
        <p:nvSpPr>
          <p:cNvPr id="7" name="Title 1">
            <a:extLst>
              <a:ext uri="{FF2B5EF4-FFF2-40B4-BE49-F238E27FC236}">
                <a16:creationId xmlns:a16="http://schemas.microsoft.com/office/drawing/2014/main" id="{E49F3473-D21D-4238-50A9-980E0CB6EFD0}"/>
              </a:ext>
            </a:extLst>
          </p:cNvPr>
          <p:cNvSpPr txBox="1">
            <a:spLocks/>
          </p:cNvSpPr>
          <p:nvPr/>
        </p:nvSpPr>
        <p:spPr>
          <a:xfrm>
            <a:off x="573929" y="3909376"/>
            <a:ext cx="11381362"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fr-FR" sz="3400" dirty="0">
                <a:ln w="28575">
                  <a:noFill/>
                  <a:prstDash val="solid"/>
                </a:ln>
                <a:solidFill>
                  <a:srgbClr val="C99615"/>
                </a:solidFill>
                <a:latin typeface="Tw Cen MT" panose="020B0602020104020603" pitchFamily="34" charset="77"/>
              </a:rPr>
              <a:t>Prière pour les auteurs d'infractions :</a:t>
            </a:r>
            <a:endParaRPr lang="en-US" sz="3400" dirty="0">
              <a:solidFill>
                <a:srgbClr val="C99615"/>
              </a:solidFill>
            </a:endParaRPr>
          </a:p>
        </p:txBody>
      </p:sp>
    </p:spTree>
    <p:extLst>
      <p:ext uri="{BB962C8B-B14F-4D97-AF65-F5344CB8AC3E}">
        <p14:creationId xmlns:p14="http://schemas.microsoft.com/office/powerpoint/2010/main" val="347396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2700" dirty="0">
                <a:solidFill>
                  <a:schemeClr val="accent4"/>
                </a:solidFill>
                <a:latin typeface="Segoe UI" panose="020B0502040204020203" pitchFamily="34" charset="0"/>
                <a:cs typeface="Segoe UI" panose="020B0502040204020203" pitchFamily="34" charset="0"/>
              </a:rPr>
              <a:t>Touch the hearts of those who exploit and harm others. Transform their lives and lead them to repentance and a new path of righteousness. Break the chains of greed, lust and power that drive them to commit this.</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533774"/>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sz="2700" dirty="0">
                <a:solidFill>
                  <a:srgbClr val="960000"/>
                </a:solidFill>
                <a:latin typeface="Segoe UI" panose="020B0502040204020203" pitchFamily="34" charset="0"/>
                <a:cs typeface="Segoe UI" panose="020B0502040204020203" pitchFamily="34" charset="0"/>
              </a:rPr>
              <a:t>Toque el corazón de quienes explotan y dañan a los demás. Transforme sus vidas y condúzcalos al arrepentimiento y a un nuevo camino de rectitud. Rompe las cadenas de la codicia, la lujuria y el poder que les impulsan a cometerlo.</a:t>
            </a:r>
            <a:endParaRPr lang="en-US" sz="2700"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315606"/>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z="2700" dirty="0">
                <a:solidFill>
                  <a:srgbClr val="4C9A7B"/>
                </a:solidFill>
                <a:latin typeface="Segoe UI" panose="020B0502040204020203" pitchFamily="34" charset="0"/>
                <a:cs typeface="Segoe UI" panose="020B0502040204020203" pitchFamily="34" charset="0"/>
              </a:rPr>
              <a:t>Toque os corações daqueles que exploram e prejudicam os outros. Transforme a vida deles e leve-os ao arrependimento e a um novo caminho de retidão. Quebre as correntes da ganância, da luxúria e do poder que os levam a cometer isso.</a:t>
            </a:r>
            <a:endParaRPr lang="en-US" sz="2700"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044262"/>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700" dirty="0">
                <a:solidFill>
                  <a:srgbClr val="C29014"/>
                </a:solidFill>
                <a:latin typeface="Segoe UI" panose="020B0502040204020203" pitchFamily="34" charset="0"/>
                <a:cs typeface="Segoe UI" panose="020B0502040204020203" pitchFamily="34" charset="0"/>
              </a:rPr>
              <a:t>Touchez le cœur de ceux qui exploitent et blessent les autres. Transformez leur vie et conduisez-les à la repentance et à un nouveau chemin de droiture. Brisez les chaînes de la cupidité, de la convoitise et du pouvoir qui les poussent à commettre ces actes.</a:t>
            </a:r>
            <a:endParaRPr lang="en-US" sz="2700"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1983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dirty="0">
                <a:solidFill>
                  <a:schemeClr val="accent4"/>
                </a:solidFill>
                <a:latin typeface="Segoe UI" panose="020B0502040204020203" pitchFamily="34" charset="0"/>
                <a:cs typeface="Segoe UI" panose="020B0502040204020203" pitchFamily="34" charset="0"/>
              </a:rPr>
              <a:t>Open their eyes to the pain they cause and fill them with remorse, so they may turn away from evil and contribute positively to society.</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533774"/>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solidFill>
                  <a:srgbClr val="960000"/>
                </a:solidFill>
                <a:latin typeface="Segoe UI" panose="020B0502040204020203" pitchFamily="34" charset="0"/>
                <a:cs typeface="Segoe UI" panose="020B0502040204020203" pitchFamily="34" charset="0"/>
              </a:rPr>
              <a:t>Abra sus ojos al dolor que causan y llénelos de remordimiento, para que puedan apartarse del mal y contribuir positivamente a la sociedad.</a:t>
            </a:r>
            <a:endParaRPr lang="en-US"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315606"/>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solidFill>
                  <a:srgbClr val="4C9A7B"/>
                </a:solidFill>
                <a:latin typeface="Segoe UI" panose="020B0502040204020203" pitchFamily="34" charset="0"/>
                <a:cs typeface="Segoe UI" panose="020B0502040204020203" pitchFamily="34" charset="0"/>
              </a:rPr>
              <a:t>Abra os olhos deles para a dor que causam e encha-os de remorso, para que possam se afastar do mal e contribuir positivamente para a sociedade.</a:t>
            </a:r>
            <a:endParaRPr lang="en-US"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044262"/>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rgbClr val="C29014"/>
                </a:solidFill>
                <a:latin typeface="Segoe UI" panose="020B0502040204020203" pitchFamily="34" charset="0"/>
                <a:cs typeface="Segoe UI" panose="020B0502040204020203" pitchFamily="34" charset="0"/>
              </a:rPr>
              <a:t>Ouvrez leurs yeux sur la douleur qu'ils causent et remplissez-les de remords, afin qu'ils puissent se détourner du mal et contribuer positivement à la société.</a:t>
            </a:r>
            <a:endParaRPr lang="en-US"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51212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65EE05-FD0A-570C-52F2-9914E22EEA6A}"/>
              </a:ext>
            </a:extLst>
          </p:cNvPr>
          <p:cNvSpPr txBox="1">
            <a:spLocks/>
          </p:cNvSpPr>
          <p:nvPr/>
        </p:nvSpPr>
        <p:spPr>
          <a:xfrm>
            <a:off x="573930" y="1927257"/>
            <a:ext cx="11618070" cy="9083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n-US" sz="3200" dirty="0">
                <a:ln w="28575">
                  <a:noFill/>
                  <a:prstDash val="solid"/>
                </a:ln>
                <a:solidFill>
                  <a:schemeClr val="accent4"/>
                </a:solidFill>
                <a:latin typeface="Tw Cen MT" panose="020B0602020104020603" pitchFamily="34" charset="77"/>
              </a:rPr>
              <a:t>Prayer for Government and Authorities:</a:t>
            </a:r>
            <a:endParaRPr lang="en-US" sz="3200" dirty="0">
              <a:solidFill>
                <a:schemeClr val="accent4"/>
              </a:solidFill>
            </a:endParaRPr>
          </a:p>
        </p:txBody>
      </p:sp>
      <p:sp>
        <p:nvSpPr>
          <p:cNvPr id="5" name="Title 1">
            <a:extLst>
              <a:ext uri="{FF2B5EF4-FFF2-40B4-BE49-F238E27FC236}">
                <a16:creationId xmlns:a16="http://schemas.microsoft.com/office/drawing/2014/main" id="{0BC72D9C-D6E4-8773-24A3-9BBA0713497F}"/>
              </a:ext>
            </a:extLst>
          </p:cNvPr>
          <p:cNvSpPr txBox="1">
            <a:spLocks/>
          </p:cNvSpPr>
          <p:nvPr/>
        </p:nvSpPr>
        <p:spPr>
          <a:xfrm>
            <a:off x="573929" y="2376911"/>
            <a:ext cx="11381362"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s-ES" sz="2800" dirty="0">
                <a:ln w="28575">
                  <a:noFill/>
                  <a:prstDash val="solid"/>
                </a:ln>
                <a:solidFill>
                  <a:srgbClr val="960000"/>
                </a:solidFill>
                <a:latin typeface="Tw Cen MT" panose="020B0602020104020603" pitchFamily="34" charset="77"/>
              </a:rPr>
              <a:t>Oración por el gobierno y las autoridades:</a:t>
            </a:r>
            <a:endParaRPr lang="en-US" sz="2800" dirty="0">
              <a:solidFill>
                <a:srgbClr val="960000"/>
              </a:solidFill>
            </a:endParaRPr>
          </a:p>
        </p:txBody>
      </p:sp>
      <p:sp>
        <p:nvSpPr>
          <p:cNvPr id="6" name="Title 1">
            <a:extLst>
              <a:ext uri="{FF2B5EF4-FFF2-40B4-BE49-F238E27FC236}">
                <a16:creationId xmlns:a16="http://schemas.microsoft.com/office/drawing/2014/main" id="{7C7085EC-2B08-5123-8D01-631D3FA69C8A}"/>
              </a:ext>
            </a:extLst>
          </p:cNvPr>
          <p:cNvSpPr txBox="1">
            <a:spLocks/>
          </p:cNvSpPr>
          <p:nvPr/>
        </p:nvSpPr>
        <p:spPr>
          <a:xfrm>
            <a:off x="654997" y="3095121"/>
            <a:ext cx="1130029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pt-BR" sz="2800" dirty="0">
                <a:ln w="28575">
                  <a:noFill/>
                  <a:prstDash val="solid"/>
                </a:ln>
                <a:solidFill>
                  <a:srgbClr val="4C9A7B"/>
                </a:solidFill>
                <a:latin typeface="Tw Cen MT" panose="020B0602020104020603" pitchFamily="34" charset="77"/>
              </a:rPr>
              <a:t>Oração pelo governo e pelas autoridades:</a:t>
            </a:r>
            <a:endParaRPr lang="en-US" sz="2800" dirty="0">
              <a:solidFill>
                <a:srgbClr val="4C9A7B"/>
              </a:solidFill>
            </a:endParaRPr>
          </a:p>
        </p:txBody>
      </p:sp>
      <p:sp>
        <p:nvSpPr>
          <p:cNvPr id="7" name="Title 1">
            <a:extLst>
              <a:ext uri="{FF2B5EF4-FFF2-40B4-BE49-F238E27FC236}">
                <a16:creationId xmlns:a16="http://schemas.microsoft.com/office/drawing/2014/main" id="{E49F3473-D21D-4238-50A9-980E0CB6EFD0}"/>
              </a:ext>
            </a:extLst>
          </p:cNvPr>
          <p:cNvSpPr txBox="1">
            <a:spLocks/>
          </p:cNvSpPr>
          <p:nvPr/>
        </p:nvSpPr>
        <p:spPr>
          <a:xfrm>
            <a:off x="573929" y="3844526"/>
            <a:ext cx="11381362"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fr-FR" sz="2600" dirty="0">
                <a:ln w="28575">
                  <a:noFill/>
                  <a:prstDash val="solid"/>
                </a:ln>
                <a:solidFill>
                  <a:srgbClr val="C99615"/>
                </a:solidFill>
                <a:latin typeface="Tw Cen MT" panose="020B0602020104020603" pitchFamily="34" charset="77"/>
              </a:rPr>
              <a:t>Prière pour le gouvernement et les autorités :</a:t>
            </a:r>
            <a:endParaRPr lang="en-US" sz="2600" dirty="0">
              <a:solidFill>
                <a:srgbClr val="C99615"/>
              </a:solidFill>
            </a:endParaRPr>
          </a:p>
        </p:txBody>
      </p:sp>
    </p:spTree>
    <p:extLst>
      <p:ext uri="{BB962C8B-B14F-4D97-AF65-F5344CB8AC3E}">
        <p14:creationId xmlns:p14="http://schemas.microsoft.com/office/powerpoint/2010/main" val="2819163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2700" dirty="0">
                <a:solidFill>
                  <a:schemeClr val="accent4"/>
                </a:solidFill>
                <a:latin typeface="Segoe UI" panose="020B0502040204020203" pitchFamily="34" charset="0"/>
                <a:cs typeface="Segoe UI" panose="020B0502040204020203" pitchFamily="34" charset="0"/>
              </a:rPr>
              <a:t>Guide our government leaders and authorities in their efforts to combat human trafficking. Give them wisdom, integrity and determination to implement effective measures and uphold justice.</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533774"/>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sz="2700" dirty="0">
                <a:solidFill>
                  <a:srgbClr val="960000"/>
                </a:solidFill>
                <a:latin typeface="Segoe UI" panose="020B0502040204020203" pitchFamily="34" charset="0"/>
                <a:cs typeface="Segoe UI" panose="020B0502040204020203" pitchFamily="34" charset="0"/>
              </a:rPr>
              <a:t>Guía a nuestros líderes y autoridades gubernamentales en sus esfuerzos por combatir la trata de seres humanos. Dales sabiduría, integridad y determinación para aplicar medidas eficaces y defender la justicia.</a:t>
            </a:r>
            <a:endParaRPr lang="en-US" sz="2700"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315606"/>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z="2700" dirty="0">
                <a:solidFill>
                  <a:srgbClr val="4C9A7B"/>
                </a:solidFill>
                <a:latin typeface="Segoe UI" panose="020B0502040204020203" pitchFamily="34" charset="0"/>
                <a:cs typeface="Segoe UI" panose="020B0502040204020203" pitchFamily="34" charset="0"/>
              </a:rPr>
              <a:t>Guie nossos líderes e autoridades governamentais em seus esforços para combater o tráfico de pessoas. Dê a eles sabedoria, integridade e determinação para implementar medidas eficazes e defender a justiça.</a:t>
            </a:r>
            <a:endParaRPr lang="en-US" sz="2700"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044262"/>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700" dirty="0">
                <a:solidFill>
                  <a:srgbClr val="C29014"/>
                </a:solidFill>
                <a:latin typeface="Segoe UI" panose="020B0502040204020203" pitchFamily="34" charset="0"/>
                <a:cs typeface="Segoe UI" panose="020B0502040204020203" pitchFamily="34" charset="0"/>
              </a:rPr>
              <a:t>Guidez nos chefs de gouvernement et nos autorités dans leurs efforts pour lutter contre la traite des êtres humains. Donnez-leur la sagesse, l'intégrité et la détermination nécessaires pour mettre en œuvre des mesures efficaces et faire respecter la justice.</a:t>
            </a:r>
            <a:endParaRPr lang="en-US" sz="2700"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116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2800" dirty="0">
                <a:solidFill>
                  <a:schemeClr val="accent4"/>
                </a:solidFill>
                <a:latin typeface="Segoe UI" panose="020B0502040204020203" pitchFamily="34" charset="0"/>
                <a:cs typeface="Segoe UI" panose="020B0502040204020203" pitchFamily="34" charset="0"/>
              </a:rPr>
              <a:t>Inspire them to create policies that protect the vulnerable and provide support for survivors. May they work tirelessly to create a world where human trafficking is eradicated and every person is safe from exploitation.</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475409"/>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sz="2800" dirty="0">
                <a:solidFill>
                  <a:srgbClr val="960000"/>
                </a:solidFill>
                <a:latin typeface="Segoe UI" panose="020B0502040204020203" pitchFamily="34" charset="0"/>
                <a:cs typeface="Segoe UI" panose="020B0502040204020203" pitchFamily="34" charset="0"/>
              </a:rPr>
              <a:t>Inspíreles para que creen políticas que protejan a los vulnerables y proporcionen apoyo a los supervivientes. Que trabajen sin descanso para crear un mundo en el que la trata de seres humanos sea erradicada y todas las personas estén a salvo de la explotación.</a:t>
            </a:r>
            <a:endParaRPr lang="en-US" sz="2800"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257241"/>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z="2800" dirty="0">
                <a:solidFill>
                  <a:srgbClr val="4C9A7B"/>
                </a:solidFill>
                <a:latin typeface="Segoe UI" panose="020B0502040204020203" pitchFamily="34" charset="0"/>
                <a:cs typeface="Segoe UI" panose="020B0502040204020203" pitchFamily="34" charset="0"/>
              </a:rPr>
              <a:t>Inspire-os a criar políticas que protejam os vulneráveis e ofereçam apoio aos sobreviventes. Que eles trabalhem incansavelmente para criar um mundo onde o tráfico humano seja erradicado e todas as pessoas estejam a salvo da exploração.</a:t>
            </a:r>
            <a:endParaRPr lang="en-US" sz="2800"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044262"/>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800" dirty="0">
                <a:solidFill>
                  <a:srgbClr val="C29014"/>
                </a:solidFill>
                <a:latin typeface="Segoe UI" panose="020B0502040204020203" pitchFamily="34" charset="0"/>
                <a:cs typeface="Segoe UI" panose="020B0502040204020203" pitchFamily="34" charset="0"/>
              </a:rPr>
              <a:t>Inspirez-les pour qu'ils élaborent des politiques qui protègent les personnes vulnérables et apportent un soutien aux survivants. Qu'ils travaillent sans relâche pour créer un monde où la traite des êtres humains est éradiquée et où chaque personne est à l'abri de l'exploitation.</a:t>
            </a:r>
            <a:endParaRPr lang="en-US" sz="2800"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408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65EE05-FD0A-570C-52F2-9914E22EEA6A}"/>
              </a:ext>
            </a:extLst>
          </p:cNvPr>
          <p:cNvSpPr txBox="1">
            <a:spLocks/>
          </p:cNvSpPr>
          <p:nvPr/>
        </p:nvSpPr>
        <p:spPr>
          <a:xfrm>
            <a:off x="573930" y="1927257"/>
            <a:ext cx="11618070" cy="9083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n-US" sz="3200" dirty="0">
                <a:ln w="28575">
                  <a:noFill/>
                  <a:prstDash val="solid"/>
                </a:ln>
                <a:solidFill>
                  <a:schemeClr val="accent4"/>
                </a:solidFill>
                <a:latin typeface="Tw Cen MT" panose="020B0602020104020603" pitchFamily="34" charset="77"/>
              </a:rPr>
              <a:t>Prayer for Funding and Support:</a:t>
            </a:r>
            <a:endParaRPr lang="en-US" sz="3200" dirty="0">
              <a:solidFill>
                <a:schemeClr val="accent4"/>
              </a:solidFill>
            </a:endParaRPr>
          </a:p>
        </p:txBody>
      </p:sp>
      <p:sp>
        <p:nvSpPr>
          <p:cNvPr id="5" name="Title 1">
            <a:extLst>
              <a:ext uri="{FF2B5EF4-FFF2-40B4-BE49-F238E27FC236}">
                <a16:creationId xmlns:a16="http://schemas.microsoft.com/office/drawing/2014/main" id="{0BC72D9C-D6E4-8773-24A3-9BBA0713497F}"/>
              </a:ext>
            </a:extLst>
          </p:cNvPr>
          <p:cNvSpPr txBox="1">
            <a:spLocks/>
          </p:cNvSpPr>
          <p:nvPr/>
        </p:nvSpPr>
        <p:spPr>
          <a:xfrm>
            <a:off x="573929" y="2376911"/>
            <a:ext cx="11381362"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s-ES" sz="3100" dirty="0">
                <a:ln w="28575">
                  <a:noFill/>
                  <a:prstDash val="solid"/>
                </a:ln>
                <a:solidFill>
                  <a:srgbClr val="960000"/>
                </a:solidFill>
                <a:latin typeface="Tw Cen MT" panose="020B0602020104020603" pitchFamily="34" charset="77"/>
              </a:rPr>
              <a:t>Oración por la financiación y el apoyo:</a:t>
            </a:r>
            <a:endParaRPr lang="en-US" sz="3100" dirty="0">
              <a:solidFill>
                <a:srgbClr val="960000"/>
              </a:solidFill>
            </a:endParaRPr>
          </a:p>
        </p:txBody>
      </p:sp>
      <p:sp>
        <p:nvSpPr>
          <p:cNvPr id="6" name="Title 1">
            <a:extLst>
              <a:ext uri="{FF2B5EF4-FFF2-40B4-BE49-F238E27FC236}">
                <a16:creationId xmlns:a16="http://schemas.microsoft.com/office/drawing/2014/main" id="{7C7085EC-2B08-5123-8D01-631D3FA69C8A}"/>
              </a:ext>
            </a:extLst>
          </p:cNvPr>
          <p:cNvSpPr txBox="1">
            <a:spLocks/>
          </p:cNvSpPr>
          <p:nvPr/>
        </p:nvSpPr>
        <p:spPr>
          <a:xfrm>
            <a:off x="654997" y="3095121"/>
            <a:ext cx="1130029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pt-BR" sz="3100" dirty="0">
                <a:ln w="28575">
                  <a:noFill/>
                  <a:prstDash val="solid"/>
                </a:ln>
                <a:solidFill>
                  <a:srgbClr val="4C9A7B"/>
                </a:solidFill>
                <a:latin typeface="Tw Cen MT" panose="020B0602020104020603" pitchFamily="34" charset="77"/>
              </a:rPr>
              <a:t>Oração por financiamento e apoio:</a:t>
            </a:r>
            <a:endParaRPr lang="en-US" sz="3100" dirty="0">
              <a:solidFill>
                <a:srgbClr val="4C9A7B"/>
              </a:solidFill>
            </a:endParaRPr>
          </a:p>
        </p:txBody>
      </p:sp>
      <p:sp>
        <p:nvSpPr>
          <p:cNvPr id="7" name="Title 1">
            <a:extLst>
              <a:ext uri="{FF2B5EF4-FFF2-40B4-BE49-F238E27FC236}">
                <a16:creationId xmlns:a16="http://schemas.microsoft.com/office/drawing/2014/main" id="{E49F3473-D21D-4238-50A9-980E0CB6EFD0}"/>
              </a:ext>
            </a:extLst>
          </p:cNvPr>
          <p:cNvSpPr txBox="1">
            <a:spLocks/>
          </p:cNvSpPr>
          <p:nvPr/>
        </p:nvSpPr>
        <p:spPr>
          <a:xfrm>
            <a:off x="573928" y="3844526"/>
            <a:ext cx="11546735"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fr-FR" sz="3100" dirty="0">
                <a:ln w="28575">
                  <a:noFill/>
                  <a:prstDash val="solid"/>
                </a:ln>
                <a:solidFill>
                  <a:srgbClr val="C99615"/>
                </a:solidFill>
                <a:latin typeface="Tw Cen MT" panose="020B0602020104020603" pitchFamily="34" charset="77"/>
              </a:rPr>
              <a:t>Prière pour le financement et le soutien :</a:t>
            </a:r>
            <a:endParaRPr lang="en-US" sz="3100" dirty="0">
              <a:solidFill>
                <a:srgbClr val="C99615"/>
              </a:solidFill>
            </a:endParaRPr>
          </a:p>
        </p:txBody>
      </p:sp>
    </p:spTree>
    <p:extLst>
      <p:ext uri="{BB962C8B-B14F-4D97-AF65-F5344CB8AC3E}">
        <p14:creationId xmlns:p14="http://schemas.microsoft.com/office/powerpoint/2010/main" val="2134750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2600" dirty="0">
                <a:solidFill>
                  <a:schemeClr val="accent4"/>
                </a:solidFill>
                <a:latin typeface="Segoe UI" panose="020B0502040204020203" pitchFamily="34" charset="0"/>
                <a:cs typeface="Segoe UI" panose="020B0502040204020203" pitchFamily="34" charset="0"/>
              </a:rPr>
              <a:t>We ask for Your blessing upon our well-wishers. May their contributions lead to transformative change and the protection of countless lives. Help them to see the profound difference their support can make and move them to act with compassion and urgency.</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786689"/>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sz="2600" dirty="0">
                <a:solidFill>
                  <a:srgbClr val="960000"/>
                </a:solidFill>
                <a:latin typeface="Segoe UI" panose="020B0502040204020203" pitchFamily="34" charset="0"/>
                <a:cs typeface="Segoe UI" panose="020B0502040204020203" pitchFamily="34" charset="0"/>
              </a:rPr>
              <a:t>Te pedimos que bendigas a nuestros bienhechores. Que sus contribuciones conduzcan a un cambio transformador y a la protección de innumerables vidas. Ayúdales a ver la profunda diferencia que puede suponer su apoyo y muéveles a actuar con compasión y urgencia.</a:t>
            </a:r>
            <a:endParaRPr lang="en-US" sz="2600"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523127"/>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z="2600" dirty="0">
                <a:solidFill>
                  <a:srgbClr val="4C9A7B"/>
                </a:solidFill>
                <a:latin typeface="Segoe UI" panose="020B0502040204020203" pitchFamily="34" charset="0"/>
                <a:cs typeface="Segoe UI" panose="020B0502040204020203" pitchFamily="34" charset="0"/>
              </a:rPr>
              <a:t>Pedimos a bênção do senhor para nossos benfeitores. Que suas contribuições resultem em mudanças transformadoras e na proteção de inúmeras vidas. Ajude-os a ver a profunda diferença que seu apoio pode fazer e leve-os a agir com compaixão e urgência.</a:t>
            </a:r>
            <a:endParaRPr lang="en-US" sz="2600"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180447"/>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600" dirty="0">
                <a:solidFill>
                  <a:srgbClr val="C29014"/>
                </a:solidFill>
                <a:latin typeface="Segoe UI" panose="020B0502040204020203" pitchFamily="34" charset="0"/>
                <a:cs typeface="Segoe UI" panose="020B0502040204020203" pitchFamily="34" charset="0"/>
              </a:rPr>
              <a:t>Nous demandons votre bénédiction pour nos bienfaiteurs. Que leurs contributions conduisent à un changement transformateur et à la protection d'innombrables vies. Aidez-les à voir la différence profonde que leur soutien peut faire et incitez-les à agir avec compassion et urgence.</a:t>
            </a:r>
            <a:endParaRPr lang="en-US" sz="2600"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84863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65EE05-FD0A-570C-52F2-9914E22EEA6A}"/>
              </a:ext>
            </a:extLst>
          </p:cNvPr>
          <p:cNvSpPr txBox="1">
            <a:spLocks/>
          </p:cNvSpPr>
          <p:nvPr/>
        </p:nvSpPr>
        <p:spPr>
          <a:xfrm>
            <a:off x="573930" y="1927257"/>
            <a:ext cx="11618070" cy="9083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n-US" sz="3200" dirty="0">
                <a:ln w="28575">
                  <a:noFill/>
                  <a:prstDash val="solid"/>
                </a:ln>
                <a:solidFill>
                  <a:schemeClr val="accent4"/>
                </a:solidFill>
                <a:latin typeface="Tw Cen MT" panose="020B0602020104020603" pitchFamily="34" charset="77"/>
              </a:rPr>
              <a:t>Prayer for Collaboration and Unity:</a:t>
            </a:r>
            <a:endParaRPr lang="en-US" sz="3200" dirty="0">
              <a:solidFill>
                <a:schemeClr val="accent4"/>
              </a:solidFill>
            </a:endParaRPr>
          </a:p>
        </p:txBody>
      </p:sp>
      <p:sp>
        <p:nvSpPr>
          <p:cNvPr id="5" name="Title 1">
            <a:extLst>
              <a:ext uri="{FF2B5EF4-FFF2-40B4-BE49-F238E27FC236}">
                <a16:creationId xmlns:a16="http://schemas.microsoft.com/office/drawing/2014/main" id="{0BC72D9C-D6E4-8773-24A3-9BBA0713497F}"/>
              </a:ext>
            </a:extLst>
          </p:cNvPr>
          <p:cNvSpPr txBox="1">
            <a:spLocks/>
          </p:cNvSpPr>
          <p:nvPr/>
        </p:nvSpPr>
        <p:spPr>
          <a:xfrm>
            <a:off x="421532" y="2376911"/>
            <a:ext cx="11699131"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s-ES" sz="3100" dirty="0">
                <a:ln w="28575">
                  <a:noFill/>
                  <a:prstDash val="solid"/>
                </a:ln>
                <a:solidFill>
                  <a:srgbClr val="960000"/>
                </a:solidFill>
                <a:latin typeface="Tw Cen MT" panose="020B0602020104020603" pitchFamily="34" charset="77"/>
              </a:rPr>
              <a:t>Oración por la colaboración y la unidad:</a:t>
            </a:r>
            <a:endParaRPr lang="en-US" sz="3100" dirty="0">
              <a:solidFill>
                <a:srgbClr val="960000"/>
              </a:solidFill>
            </a:endParaRPr>
          </a:p>
        </p:txBody>
      </p:sp>
      <p:sp>
        <p:nvSpPr>
          <p:cNvPr id="6" name="Title 1">
            <a:extLst>
              <a:ext uri="{FF2B5EF4-FFF2-40B4-BE49-F238E27FC236}">
                <a16:creationId xmlns:a16="http://schemas.microsoft.com/office/drawing/2014/main" id="{7C7085EC-2B08-5123-8D01-631D3FA69C8A}"/>
              </a:ext>
            </a:extLst>
          </p:cNvPr>
          <p:cNvSpPr txBox="1">
            <a:spLocks/>
          </p:cNvSpPr>
          <p:nvPr/>
        </p:nvSpPr>
        <p:spPr>
          <a:xfrm>
            <a:off x="654997" y="3095121"/>
            <a:ext cx="1130029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pt-BR" sz="3100" dirty="0">
                <a:ln w="28575">
                  <a:noFill/>
                  <a:prstDash val="solid"/>
                </a:ln>
                <a:solidFill>
                  <a:srgbClr val="4C9A7B"/>
                </a:solidFill>
                <a:latin typeface="Tw Cen MT" panose="020B0602020104020603" pitchFamily="34" charset="77"/>
              </a:rPr>
              <a:t>Oração para colaboração e unidade:</a:t>
            </a:r>
            <a:endParaRPr lang="en-US" sz="3100" dirty="0">
              <a:solidFill>
                <a:srgbClr val="4C9A7B"/>
              </a:solidFill>
            </a:endParaRPr>
          </a:p>
        </p:txBody>
      </p:sp>
      <p:sp>
        <p:nvSpPr>
          <p:cNvPr id="7" name="Title 1">
            <a:extLst>
              <a:ext uri="{FF2B5EF4-FFF2-40B4-BE49-F238E27FC236}">
                <a16:creationId xmlns:a16="http://schemas.microsoft.com/office/drawing/2014/main" id="{E49F3473-D21D-4238-50A9-980E0CB6EFD0}"/>
              </a:ext>
            </a:extLst>
          </p:cNvPr>
          <p:cNvSpPr txBox="1">
            <a:spLocks/>
          </p:cNvSpPr>
          <p:nvPr/>
        </p:nvSpPr>
        <p:spPr>
          <a:xfrm>
            <a:off x="573928" y="3844526"/>
            <a:ext cx="11546735"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fr-FR" sz="3100" dirty="0">
                <a:ln w="28575">
                  <a:noFill/>
                  <a:prstDash val="solid"/>
                </a:ln>
                <a:solidFill>
                  <a:srgbClr val="C99615"/>
                </a:solidFill>
                <a:latin typeface="Tw Cen MT" panose="020B0602020104020603" pitchFamily="34" charset="77"/>
              </a:rPr>
              <a:t>Prière pour la collaboration et l'unité :</a:t>
            </a:r>
            <a:endParaRPr lang="en-US" sz="3100" dirty="0">
              <a:solidFill>
                <a:srgbClr val="C99615"/>
              </a:solidFill>
            </a:endParaRPr>
          </a:p>
        </p:txBody>
      </p:sp>
    </p:spTree>
    <p:extLst>
      <p:ext uri="{BB962C8B-B14F-4D97-AF65-F5344CB8AC3E}">
        <p14:creationId xmlns:p14="http://schemas.microsoft.com/office/powerpoint/2010/main" val="294389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2600" dirty="0">
                <a:solidFill>
                  <a:schemeClr val="accent4"/>
                </a:solidFill>
                <a:latin typeface="Segoe UI" panose="020B0502040204020203" pitchFamily="34" charset="0"/>
                <a:cs typeface="Segoe UI" panose="020B0502040204020203" pitchFamily="34" charset="0"/>
              </a:rPr>
              <a:t>Bless our efforts as we come together—religious, well-wishers and government officials—to fight against this evil. Grant us unity, compassion and the resources needed to make a significant impact.</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786689"/>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sz="2600" dirty="0">
                <a:solidFill>
                  <a:srgbClr val="960000"/>
                </a:solidFill>
                <a:latin typeface="Segoe UI" panose="020B0502040204020203" pitchFamily="34" charset="0"/>
                <a:cs typeface="Segoe UI" panose="020B0502040204020203" pitchFamily="34" charset="0"/>
              </a:rPr>
              <a:t>Bendice nuestros esfuerzos al unirnos -religiosos, simpatizantes y funcionarios del gobierno- para luchar contra este mal. Concédenos unidad, compasión y los recursos necesarios para lograr un impacto significativo.</a:t>
            </a:r>
            <a:endParaRPr lang="en-US" sz="2600"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523127"/>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z="2600" dirty="0">
                <a:solidFill>
                  <a:srgbClr val="4C9A7B"/>
                </a:solidFill>
                <a:latin typeface="Segoe UI" panose="020B0502040204020203" pitchFamily="34" charset="0"/>
                <a:cs typeface="Segoe UI" panose="020B0502040204020203" pitchFamily="34" charset="0"/>
              </a:rPr>
              <a:t>Abençoe nossos esforços ao nos unirmos - religiosos, simpatizantes e funcionários do governo - para lutar contra esse mal. Conceda-nos unidade, compaixão e os recursos necessários para causar um impacto significativo.</a:t>
            </a:r>
            <a:endParaRPr lang="en-US" sz="2600"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180447"/>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600" dirty="0">
                <a:solidFill>
                  <a:srgbClr val="C29014"/>
                </a:solidFill>
                <a:latin typeface="Segoe UI" panose="020B0502040204020203" pitchFamily="34" charset="0"/>
                <a:cs typeface="Segoe UI" panose="020B0502040204020203" pitchFamily="34" charset="0"/>
              </a:rPr>
              <a:t>Bénissez les efforts que nous déployons pour lutter ensemble contre ce fléau, qu'il s'agisse de religieux, de bienfaiteurs ou de représentants du gouvernement. Accordez-nous l'unité, la compassion et les ressources nécessaires pour avoir un impact significatif.</a:t>
            </a:r>
            <a:endParaRPr lang="en-US" sz="2600"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7428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F53AD-9E30-D52D-4D62-7732CDC08D5B}"/>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F7E09-6A9E-9FCC-7867-895F21ABE716}"/>
              </a:ext>
            </a:extLst>
          </p:cNvPr>
          <p:cNvSpPr>
            <a:spLocks noGrp="1"/>
          </p:cNvSpPr>
          <p:nvPr>
            <p:ph type="title"/>
          </p:nvPr>
        </p:nvSpPr>
        <p:spPr>
          <a:xfrm>
            <a:off x="95412" y="78588"/>
            <a:ext cx="4824881" cy="694785"/>
          </a:xfrm>
        </p:spPr>
        <p:txBody>
          <a:bodyPr>
            <a:normAutofit fontScale="90000"/>
          </a:bodyPr>
          <a:lstStyle/>
          <a:p>
            <a:r>
              <a:rPr lang="en-US" sz="4400" b="1" spc="600" dirty="0">
                <a:ln w="28575">
                  <a:noFill/>
                  <a:prstDash val="solid"/>
                </a:ln>
                <a:solidFill>
                  <a:schemeClr val="accent4"/>
                </a:solidFill>
                <a:latin typeface="Tw Cen MT" panose="020B0602020104020603" pitchFamily="34" charset="77"/>
              </a:rPr>
              <a:t>OUR theme:</a:t>
            </a:r>
            <a:endParaRPr lang="en-US" sz="4400" dirty="0">
              <a:solidFill>
                <a:schemeClr val="accent4"/>
              </a:solidFill>
            </a:endParaRPr>
          </a:p>
        </p:txBody>
      </p:sp>
      <p:sp>
        <p:nvSpPr>
          <p:cNvPr id="3" name="Content Placeholder 2">
            <a:extLst>
              <a:ext uri="{FF2B5EF4-FFF2-40B4-BE49-F238E27FC236}">
                <a16:creationId xmlns:a16="http://schemas.microsoft.com/office/drawing/2014/main" id="{199158D4-7B61-0A48-E33F-792278D05724}"/>
              </a:ext>
            </a:extLst>
          </p:cNvPr>
          <p:cNvSpPr>
            <a:spLocks noGrp="1"/>
          </p:cNvSpPr>
          <p:nvPr>
            <p:ph idx="1"/>
          </p:nvPr>
        </p:nvSpPr>
        <p:spPr>
          <a:xfrm>
            <a:off x="153414" y="425980"/>
            <a:ext cx="7539373" cy="1315212"/>
          </a:xfrm>
        </p:spPr>
        <p:txBody>
          <a:bodyPr/>
          <a:lstStyle/>
          <a:p>
            <a:pPr marL="0" indent="0" algn="l">
              <a:lnSpc>
                <a:spcPct val="150000"/>
              </a:lnSpc>
              <a:buClr>
                <a:schemeClr val="accent6"/>
              </a:buClr>
              <a:buNone/>
            </a:pPr>
            <a:r>
              <a:rPr lang="en-US" sz="3600" dirty="0">
                <a:solidFill>
                  <a:schemeClr val="accent4"/>
                </a:solidFill>
                <a:latin typeface="Segoe UI Light" panose="020B0502040204020203" pitchFamily="34" charset="0"/>
                <a:cs typeface="Segoe UI Light" panose="020B0502040204020203" pitchFamily="34" charset="0"/>
              </a:rPr>
              <a:t>Eradication of trafficking in persons</a:t>
            </a:r>
          </a:p>
        </p:txBody>
      </p:sp>
      <p:sp>
        <p:nvSpPr>
          <p:cNvPr id="6" name="Title 1">
            <a:extLst>
              <a:ext uri="{FF2B5EF4-FFF2-40B4-BE49-F238E27FC236}">
                <a16:creationId xmlns:a16="http://schemas.microsoft.com/office/drawing/2014/main" id="{A91654F2-EF49-F22A-2953-53DCC0236677}"/>
              </a:ext>
            </a:extLst>
          </p:cNvPr>
          <p:cNvSpPr txBox="1">
            <a:spLocks/>
          </p:cNvSpPr>
          <p:nvPr/>
        </p:nvSpPr>
        <p:spPr>
          <a:xfrm>
            <a:off x="55742" y="1053941"/>
            <a:ext cx="887882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solidFill>
                  <a:srgbClr val="960000"/>
                </a:solidFill>
                <a:latin typeface="Tw Cen MT" panose="020B0602020104020603" pitchFamily="34" charset="77"/>
              </a:rPr>
              <a:t>Nuestro</a:t>
            </a:r>
            <a:r>
              <a:rPr lang="en-US" sz="4400" dirty="0">
                <a:ln w="28575">
                  <a:noFill/>
                  <a:prstDash val="solid"/>
                </a:ln>
                <a:solidFill>
                  <a:srgbClr val="960000"/>
                </a:solidFill>
                <a:latin typeface="Tw Cen MT" panose="020B0602020104020603" pitchFamily="34" charset="77"/>
              </a:rPr>
              <a:t> </a:t>
            </a:r>
            <a:r>
              <a:rPr lang="en-US" sz="4400" dirty="0" err="1">
                <a:ln w="28575">
                  <a:noFill/>
                  <a:prstDash val="solid"/>
                </a:ln>
                <a:solidFill>
                  <a:srgbClr val="960000"/>
                </a:solidFill>
                <a:latin typeface="Tw Cen MT" panose="020B0602020104020603" pitchFamily="34" charset="77"/>
              </a:rPr>
              <a:t>tema</a:t>
            </a:r>
            <a:r>
              <a:rPr lang="en-US" sz="4400" dirty="0">
                <a:ln w="28575">
                  <a:noFill/>
                  <a:prstDash val="solid"/>
                </a:ln>
                <a:solidFill>
                  <a:srgbClr val="960000"/>
                </a:solidFill>
                <a:latin typeface="Tw Cen MT" panose="020B0602020104020603" pitchFamily="34" charset="77"/>
              </a:rPr>
              <a:t>:</a:t>
            </a:r>
            <a:endParaRPr lang="en-US" sz="4400" dirty="0">
              <a:solidFill>
                <a:srgbClr val="960000"/>
              </a:solidFill>
            </a:endParaRPr>
          </a:p>
        </p:txBody>
      </p:sp>
      <p:sp>
        <p:nvSpPr>
          <p:cNvPr id="7" name="Content Placeholder 2">
            <a:extLst>
              <a:ext uri="{FF2B5EF4-FFF2-40B4-BE49-F238E27FC236}">
                <a16:creationId xmlns:a16="http://schemas.microsoft.com/office/drawing/2014/main" id="{1FA7B963-E218-2F80-1966-F6544CD61A0D}"/>
              </a:ext>
            </a:extLst>
          </p:cNvPr>
          <p:cNvSpPr txBox="1">
            <a:spLocks/>
          </p:cNvSpPr>
          <p:nvPr/>
        </p:nvSpPr>
        <p:spPr>
          <a:xfrm>
            <a:off x="95412" y="1878425"/>
            <a:ext cx="7524588" cy="1315212"/>
          </a:xfrm>
          <a:prstGeom prst="rect">
            <a:avLst/>
          </a:prstGeom>
        </p:spPr>
        <p:txBody>
          <a:bodyPr vert="horz" lIns="91440" tIns="45720" rIns="91440" bIns="45720" rtlCol="0">
            <a:noAutofit/>
          </a:bodyPr>
          <a:lstStyle>
            <a:lvl1pPr marL="347472" indent="-347472" algn="l" defTabSz="914400" rtl="0" eaLnBrk="1" latinLnBrk="0" hangingPunct="1">
              <a:lnSpc>
                <a:spcPct val="150000"/>
              </a:lnSpc>
              <a:spcBef>
                <a:spcPts val="10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ourier New" panose="02070309020205020404" pitchFamily="49" charset="0"/>
              <a:buNone/>
            </a:pPr>
            <a:r>
              <a:rPr lang="es-ES" sz="3600" dirty="0">
                <a:solidFill>
                  <a:srgbClr val="960000"/>
                </a:solidFill>
                <a:latin typeface="Segoe UI Light" panose="020B0502040204020203" pitchFamily="34" charset="0"/>
                <a:cs typeface="Segoe UI Light" panose="020B0502040204020203" pitchFamily="34" charset="0"/>
              </a:rPr>
              <a:t>Erradicación de la trata de personas</a:t>
            </a:r>
            <a:endParaRPr lang="en-US" sz="3600" dirty="0">
              <a:solidFill>
                <a:srgbClr val="960000"/>
              </a:solidFill>
              <a:latin typeface="Segoe UI Light" panose="020B0502040204020203" pitchFamily="34" charset="0"/>
              <a:cs typeface="Segoe UI Light" panose="020B0502040204020203" pitchFamily="34" charset="0"/>
            </a:endParaRPr>
          </a:p>
        </p:txBody>
      </p:sp>
      <p:sp>
        <p:nvSpPr>
          <p:cNvPr id="8" name="Title 1">
            <a:extLst>
              <a:ext uri="{FF2B5EF4-FFF2-40B4-BE49-F238E27FC236}">
                <a16:creationId xmlns:a16="http://schemas.microsoft.com/office/drawing/2014/main" id="{383FA52C-C5B7-2D95-EA30-38ECFC9EDC5B}"/>
              </a:ext>
            </a:extLst>
          </p:cNvPr>
          <p:cNvSpPr txBox="1">
            <a:spLocks/>
          </p:cNvSpPr>
          <p:nvPr/>
        </p:nvSpPr>
        <p:spPr>
          <a:xfrm>
            <a:off x="55742" y="2894076"/>
            <a:ext cx="887882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solidFill>
                  <a:srgbClr val="4C9A7B"/>
                </a:solidFill>
                <a:latin typeface="Tw Cen MT" panose="020B0602020104020603" pitchFamily="34" charset="77"/>
              </a:rPr>
              <a:t>Nosso</a:t>
            </a:r>
            <a:r>
              <a:rPr lang="en-US" sz="4400" dirty="0">
                <a:ln w="28575">
                  <a:noFill/>
                  <a:prstDash val="solid"/>
                </a:ln>
                <a:solidFill>
                  <a:srgbClr val="4C9A7B"/>
                </a:solidFill>
                <a:latin typeface="Tw Cen MT" panose="020B0602020104020603" pitchFamily="34" charset="77"/>
              </a:rPr>
              <a:t> </a:t>
            </a:r>
            <a:r>
              <a:rPr lang="en-US" sz="4400" dirty="0" err="1">
                <a:ln w="28575">
                  <a:noFill/>
                  <a:prstDash val="solid"/>
                </a:ln>
                <a:solidFill>
                  <a:srgbClr val="4C9A7B"/>
                </a:solidFill>
                <a:latin typeface="Tw Cen MT" panose="020B0602020104020603" pitchFamily="34" charset="77"/>
              </a:rPr>
              <a:t>tema</a:t>
            </a:r>
            <a:r>
              <a:rPr lang="en-US" sz="4400" dirty="0">
                <a:ln w="28575">
                  <a:noFill/>
                  <a:prstDash val="solid"/>
                </a:ln>
                <a:solidFill>
                  <a:srgbClr val="4C9A7B"/>
                </a:solidFill>
                <a:latin typeface="Tw Cen MT" panose="020B0602020104020603" pitchFamily="34" charset="77"/>
              </a:rPr>
              <a:t>:</a:t>
            </a:r>
            <a:endParaRPr lang="en-US" sz="4400" dirty="0">
              <a:solidFill>
                <a:srgbClr val="4C9A7B"/>
              </a:solidFill>
            </a:endParaRPr>
          </a:p>
        </p:txBody>
      </p:sp>
      <p:sp>
        <p:nvSpPr>
          <p:cNvPr id="9" name="Content Placeholder 2">
            <a:extLst>
              <a:ext uri="{FF2B5EF4-FFF2-40B4-BE49-F238E27FC236}">
                <a16:creationId xmlns:a16="http://schemas.microsoft.com/office/drawing/2014/main" id="{AE4FF64E-4913-FC65-D400-56CA2F9A519C}"/>
              </a:ext>
            </a:extLst>
          </p:cNvPr>
          <p:cNvSpPr txBox="1">
            <a:spLocks/>
          </p:cNvSpPr>
          <p:nvPr/>
        </p:nvSpPr>
        <p:spPr>
          <a:xfrm>
            <a:off x="0" y="3664364"/>
            <a:ext cx="7466585" cy="1315212"/>
          </a:xfrm>
          <a:prstGeom prst="rect">
            <a:avLst/>
          </a:prstGeom>
        </p:spPr>
        <p:txBody>
          <a:bodyPr vert="horz" lIns="91440" tIns="45720" rIns="91440" bIns="45720" rtlCol="0">
            <a:noAutofit/>
          </a:bodyPr>
          <a:lstStyle>
            <a:lvl1pPr marL="347472" indent="-347472" algn="l" defTabSz="914400" rtl="0" eaLnBrk="1" latinLnBrk="0" hangingPunct="1">
              <a:lnSpc>
                <a:spcPct val="150000"/>
              </a:lnSpc>
              <a:spcBef>
                <a:spcPts val="10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ourier New" panose="02070309020205020404" pitchFamily="49" charset="0"/>
              <a:buNone/>
            </a:pPr>
            <a:r>
              <a:rPr lang="es-ES" sz="3600" dirty="0">
                <a:solidFill>
                  <a:srgbClr val="4C9A7B"/>
                </a:solidFill>
                <a:latin typeface="Segoe UI Light" panose="020B0502040204020203" pitchFamily="34" charset="0"/>
                <a:cs typeface="Segoe UI Light" panose="020B0502040204020203" pitchFamily="34" charset="0"/>
              </a:rPr>
              <a:t>Erradicación de la trata de personas</a:t>
            </a:r>
            <a:endParaRPr lang="en-US" sz="3600" dirty="0">
              <a:solidFill>
                <a:srgbClr val="4C9A7B"/>
              </a:solidFill>
              <a:latin typeface="Segoe UI Light" panose="020B0502040204020203" pitchFamily="34" charset="0"/>
              <a:cs typeface="Segoe UI Light" panose="020B0502040204020203" pitchFamily="34" charset="0"/>
            </a:endParaRPr>
          </a:p>
        </p:txBody>
      </p:sp>
      <p:sp>
        <p:nvSpPr>
          <p:cNvPr id="5" name="Title 1">
            <a:extLst>
              <a:ext uri="{FF2B5EF4-FFF2-40B4-BE49-F238E27FC236}">
                <a16:creationId xmlns:a16="http://schemas.microsoft.com/office/drawing/2014/main" id="{99F2F609-0DEB-E059-E2FA-F7DBC0D3E92E}"/>
              </a:ext>
            </a:extLst>
          </p:cNvPr>
          <p:cNvSpPr txBox="1">
            <a:spLocks/>
          </p:cNvSpPr>
          <p:nvPr/>
        </p:nvSpPr>
        <p:spPr>
          <a:xfrm>
            <a:off x="95412" y="4791347"/>
            <a:ext cx="899155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solidFill>
                  <a:srgbClr val="C29014"/>
                </a:solidFill>
                <a:latin typeface="Tw Cen MT" panose="020B0602020104020603" pitchFamily="34" charset="77"/>
              </a:rPr>
              <a:t>Nosso</a:t>
            </a:r>
            <a:r>
              <a:rPr lang="en-US" sz="4400" dirty="0">
                <a:ln w="28575">
                  <a:noFill/>
                  <a:prstDash val="solid"/>
                </a:ln>
                <a:solidFill>
                  <a:srgbClr val="C29014"/>
                </a:solidFill>
                <a:latin typeface="Tw Cen MT" panose="020B0602020104020603" pitchFamily="34" charset="77"/>
              </a:rPr>
              <a:t> </a:t>
            </a:r>
            <a:r>
              <a:rPr lang="en-US" sz="4400" dirty="0" err="1">
                <a:ln w="28575">
                  <a:noFill/>
                  <a:prstDash val="solid"/>
                </a:ln>
                <a:solidFill>
                  <a:srgbClr val="C29014"/>
                </a:solidFill>
                <a:latin typeface="Tw Cen MT" panose="020B0602020104020603" pitchFamily="34" charset="77"/>
              </a:rPr>
              <a:t>tema</a:t>
            </a:r>
            <a:r>
              <a:rPr lang="en-US" sz="4400" dirty="0">
                <a:ln w="28575">
                  <a:noFill/>
                  <a:prstDash val="solid"/>
                </a:ln>
                <a:solidFill>
                  <a:srgbClr val="C29014"/>
                </a:solidFill>
                <a:latin typeface="Tw Cen MT" panose="020B0602020104020603" pitchFamily="34" charset="77"/>
              </a:rPr>
              <a:t>:</a:t>
            </a:r>
            <a:endParaRPr lang="en-US" sz="4400" dirty="0">
              <a:solidFill>
                <a:srgbClr val="C29014"/>
              </a:solidFill>
            </a:endParaRPr>
          </a:p>
        </p:txBody>
      </p:sp>
      <p:sp>
        <p:nvSpPr>
          <p:cNvPr id="10" name="Content Placeholder 2">
            <a:extLst>
              <a:ext uri="{FF2B5EF4-FFF2-40B4-BE49-F238E27FC236}">
                <a16:creationId xmlns:a16="http://schemas.microsoft.com/office/drawing/2014/main" id="{4692A327-0668-1C25-C8CC-B1BBEE922D08}"/>
              </a:ext>
            </a:extLst>
          </p:cNvPr>
          <p:cNvSpPr txBox="1">
            <a:spLocks/>
          </p:cNvSpPr>
          <p:nvPr/>
        </p:nvSpPr>
        <p:spPr>
          <a:xfrm>
            <a:off x="95413" y="5543861"/>
            <a:ext cx="7676986" cy="1315212"/>
          </a:xfrm>
          <a:prstGeom prst="rect">
            <a:avLst/>
          </a:prstGeom>
        </p:spPr>
        <p:txBody>
          <a:bodyPr vert="horz" lIns="91440" tIns="45720" rIns="91440" bIns="45720" rtlCol="0">
            <a:noAutofit/>
          </a:bodyPr>
          <a:lstStyle>
            <a:lvl1pPr marL="347472" indent="-347472" algn="l" defTabSz="914400" rtl="0" eaLnBrk="1" latinLnBrk="0" hangingPunct="1">
              <a:lnSpc>
                <a:spcPct val="150000"/>
              </a:lnSpc>
              <a:spcBef>
                <a:spcPts val="10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ourier New" panose="02070309020205020404" pitchFamily="49" charset="0"/>
              <a:buNone/>
            </a:pPr>
            <a:r>
              <a:rPr lang="fr-FR" sz="3600" dirty="0">
                <a:solidFill>
                  <a:srgbClr val="C29014"/>
                </a:solidFill>
                <a:latin typeface="Segoe UI Light" panose="020B0502040204020203" pitchFamily="34" charset="0"/>
                <a:cs typeface="Segoe UI Light" panose="020B0502040204020203" pitchFamily="34" charset="0"/>
              </a:rPr>
              <a:t>Éradication de la traite des personnes</a:t>
            </a:r>
            <a:endParaRPr lang="en-US" sz="3600" dirty="0">
              <a:solidFill>
                <a:srgbClr val="C29014"/>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548027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2500" dirty="0">
                <a:solidFill>
                  <a:schemeClr val="accent4"/>
                </a:solidFill>
                <a:latin typeface="Segoe UI" panose="020B0502040204020203" pitchFamily="34" charset="0"/>
                <a:cs typeface="Segoe UI" panose="020B0502040204020203" pitchFamily="34" charset="0"/>
              </a:rPr>
              <a:t>May our collaboration be a beacon of hope and a model of effective partnership, help us to work together seamlessly, putting aside any differences and focus on our common goal of ending human trafficking. So that we may reach more people and change more lives.</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682929"/>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sz="2500" dirty="0">
                <a:solidFill>
                  <a:srgbClr val="960000"/>
                </a:solidFill>
                <a:latin typeface="Segoe UI" panose="020B0502040204020203" pitchFamily="34" charset="0"/>
                <a:cs typeface="Segoe UI" panose="020B0502040204020203" pitchFamily="34" charset="0"/>
              </a:rPr>
              <a:t>Que nuestra colaboración sea un faro de esperanza y un modelo de asociación eficaz, ayúdanos a trabajar juntos sin fisuras, dejando a un lado cualquier diferencia y centrándonos en nuestro objetivo común de acabar con la trata de seres humanos. Para que podamos llegar a más personas y cambiar más vidas.</a:t>
            </a:r>
            <a:endParaRPr lang="en-US" sz="2500"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302637"/>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z="2500" dirty="0">
                <a:solidFill>
                  <a:srgbClr val="4C9A7B"/>
                </a:solidFill>
                <a:latin typeface="Segoe UI" panose="020B0502040204020203" pitchFamily="34" charset="0"/>
                <a:cs typeface="Segoe UI" panose="020B0502040204020203" pitchFamily="34" charset="0"/>
              </a:rPr>
              <a:t>Que nossa colaboração seja um farol de esperança e um modelo de parceria eficaz. Ajude-nos a trabalhar juntos sem problemas, deixando de lado quaisquer diferenças e concentrando-nos em nosso objetivo comum de acabar com o tráfico de pessoas. Para que possamos alcançar mais pessoas e mudar mais vidas.</a:t>
            </a:r>
            <a:endParaRPr lang="en-US" sz="2500"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4914555"/>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500" dirty="0">
                <a:solidFill>
                  <a:srgbClr val="C29014"/>
                </a:solidFill>
                <a:latin typeface="Segoe UI" panose="020B0502040204020203" pitchFamily="34" charset="0"/>
                <a:cs typeface="Segoe UI" panose="020B0502040204020203" pitchFamily="34" charset="0"/>
              </a:rPr>
              <a:t>Que notre collaboration soit une lueur d'espoir et un modèle de partenariat efficace, aidez-nous à travailler ensemble sans heurts, en mettant de côté nos différences et en nous concentrant sur notre objectif commun, qui est de mettre fin à la traite des êtres humains. Ainsi, nous pourrons atteindre plus de personnes et changer plus de vies.</a:t>
            </a:r>
            <a:endParaRPr lang="en-US" sz="2500"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0693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65EE05-FD0A-570C-52F2-9914E22EEA6A}"/>
              </a:ext>
            </a:extLst>
          </p:cNvPr>
          <p:cNvSpPr txBox="1">
            <a:spLocks/>
          </p:cNvSpPr>
          <p:nvPr/>
        </p:nvSpPr>
        <p:spPr>
          <a:xfrm>
            <a:off x="573930" y="1927257"/>
            <a:ext cx="11618070" cy="9083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n-US" sz="3200" dirty="0">
                <a:ln w="28575">
                  <a:noFill/>
                  <a:prstDash val="solid"/>
                </a:ln>
                <a:solidFill>
                  <a:schemeClr val="accent4"/>
                </a:solidFill>
                <a:latin typeface="Tw Cen MT" panose="020B0602020104020603" pitchFamily="34" charset="77"/>
              </a:rPr>
              <a:t>Commitment to Action:</a:t>
            </a:r>
            <a:endParaRPr lang="en-US" sz="3200" dirty="0">
              <a:solidFill>
                <a:schemeClr val="accent4"/>
              </a:solidFill>
            </a:endParaRPr>
          </a:p>
        </p:txBody>
      </p:sp>
      <p:sp>
        <p:nvSpPr>
          <p:cNvPr id="5" name="Title 1">
            <a:extLst>
              <a:ext uri="{FF2B5EF4-FFF2-40B4-BE49-F238E27FC236}">
                <a16:creationId xmlns:a16="http://schemas.microsoft.com/office/drawing/2014/main" id="{0BC72D9C-D6E4-8773-24A3-9BBA0713497F}"/>
              </a:ext>
            </a:extLst>
          </p:cNvPr>
          <p:cNvSpPr txBox="1">
            <a:spLocks/>
          </p:cNvSpPr>
          <p:nvPr/>
        </p:nvSpPr>
        <p:spPr>
          <a:xfrm>
            <a:off x="421532" y="2376911"/>
            <a:ext cx="11699131"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s-ES" sz="3100" dirty="0">
                <a:ln w="28575">
                  <a:noFill/>
                  <a:prstDash val="solid"/>
                </a:ln>
                <a:solidFill>
                  <a:srgbClr val="960000"/>
                </a:solidFill>
                <a:latin typeface="Tw Cen MT" panose="020B0602020104020603" pitchFamily="34" charset="77"/>
              </a:rPr>
              <a:t>Compromiso con la acción:</a:t>
            </a:r>
            <a:endParaRPr lang="en-US" sz="3100" dirty="0">
              <a:solidFill>
                <a:srgbClr val="960000"/>
              </a:solidFill>
            </a:endParaRPr>
          </a:p>
        </p:txBody>
      </p:sp>
      <p:sp>
        <p:nvSpPr>
          <p:cNvPr id="6" name="Title 1">
            <a:extLst>
              <a:ext uri="{FF2B5EF4-FFF2-40B4-BE49-F238E27FC236}">
                <a16:creationId xmlns:a16="http://schemas.microsoft.com/office/drawing/2014/main" id="{7C7085EC-2B08-5123-8D01-631D3FA69C8A}"/>
              </a:ext>
            </a:extLst>
          </p:cNvPr>
          <p:cNvSpPr txBox="1">
            <a:spLocks/>
          </p:cNvSpPr>
          <p:nvPr/>
        </p:nvSpPr>
        <p:spPr>
          <a:xfrm>
            <a:off x="654997" y="3095121"/>
            <a:ext cx="1130029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pt-BR" sz="3100" dirty="0">
                <a:ln w="28575">
                  <a:noFill/>
                  <a:prstDash val="solid"/>
                </a:ln>
                <a:solidFill>
                  <a:srgbClr val="4C9A7B"/>
                </a:solidFill>
                <a:latin typeface="Tw Cen MT" panose="020B0602020104020603" pitchFamily="34" charset="77"/>
              </a:rPr>
              <a:t>Compromisso com a ação:</a:t>
            </a:r>
            <a:endParaRPr lang="en-US" sz="3100" dirty="0">
              <a:solidFill>
                <a:srgbClr val="4C9A7B"/>
              </a:solidFill>
            </a:endParaRPr>
          </a:p>
        </p:txBody>
      </p:sp>
      <p:sp>
        <p:nvSpPr>
          <p:cNvPr id="7" name="Title 1">
            <a:extLst>
              <a:ext uri="{FF2B5EF4-FFF2-40B4-BE49-F238E27FC236}">
                <a16:creationId xmlns:a16="http://schemas.microsoft.com/office/drawing/2014/main" id="{E49F3473-D21D-4238-50A9-980E0CB6EFD0}"/>
              </a:ext>
            </a:extLst>
          </p:cNvPr>
          <p:cNvSpPr txBox="1">
            <a:spLocks/>
          </p:cNvSpPr>
          <p:nvPr/>
        </p:nvSpPr>
        <p:spPr>
          <a:xfrm>
            <a:off x="573928" y="3844526"/>
            <a:ext cx="11546735"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fr-FR" sz="3100" dirty="0">
                <a:ln w="28575">
                  <a:noFill/>
                  <a:prstDash val="solid"/>
                </a:ln>
                <a:solidFill>
                  <a:srgbClr val="C99615"/>
                </a:solidFill>
                <a:latin typeface="Tw Cen MT" panose="020B0602020104020603" pitchFamily="34" charset="77"/>
              </a:rPr>
              <a:t>L'engagement à l'action :</a:t>
            </a:r>
            <a:endParaRPr lang="en-US" sz="3100" dirty="0">
              <a:solidFill>
                <a:srgbClr val="C99615"/>
              </a:solidFill>
            </a:endParaRPr>
          </a:p>
        </p:txBody>
      </p:sp>
    </p:spTree>
    <p:extLst>
      <p:ext uri="{BB962C8B-B14F-4D97-AF65-F5344CB8AC3E}">
        <p14:creationId xmlns:p14="http://schemas.microsoft.com/office/powerpoint/2010/main" val="1593217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dirty="0">
                <a:solidFill>
                  <a:schemeClr val="accent4"/>
                </a:solidFill>
                <a:latin typeface="Segoe UI" panose="020B0502040204020203" pitchFamily="34" charset="0"/>
                <a:cs typeface="Segoe UI" panose="020B0502040204020203" pitchFamily="34" charset="0"/>
              </a:rPr>
              <a:t>Strengthen our resolve to act with courage and compassion. Help us to be voices for the voiceless, advocates for the oppressed and instruments of Your peace and justice in the world.</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786689"/>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solidFill>
                  <a:srgbClr val="960000"/>
                </a:solidFill>
                <a:latin typeface="Segoe UI" panose="020B0502040204020203" pitchFamily="34" charset="0"/>
                <a:cs typeface="Segoe UI" panose="020B0502040204020203" pitchFamily="34" charset="0"/>
              </a:rPr>
              <a:t>Fortalece nuestra determinación de actuar con valentía y compasión. Ayúdanos a ser voces para los que no tienen voz, defensores de los oprimidos e instrumentos de Tu paz y justicia en el mundo.</a:t>
            </a:r>
            <a:endParaRPr lang="en-US"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523127"/>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solidFill>
                  <a:srgbClr val="4C9A7B"/>
                </a:solidFill>
                <a:latin typeface="Segoe UI" panose="020B0502040204020203" pitchFamily="34" charset="0"/>
                <a:cs typeface="Segoe UI" panose="020B0502040204020203" pitchFamily="34" charset="0"/>
              </a:rPr>
              <a:t>Fortaleça nossa determinação de agir com coragem e compaixão. Ajude-nos a sermos vozes para os que não têm voz, defendemos os oprimidos e somos instrumentos da paz e da justiça do senhor no mundo.</a:t>
            </a:r>
            <a:endParaRPr lang="en-US"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180447"/>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rgbClr val="C29014"/>
                </a:solidFill>
                <a:latin typeface="Segoe UI" panose="020B0502040204020203" pitchFamily="34" charset="0"/>
                <a:cs typeface="Segoe UI" panose="020B0502040204020203" pitchFamily="34" charset="0"/>
              </a:rPr>
              <a:t>Renforcez notre détermination à agir avec courage et compassion. Aidez-nous à être les voix des sans-voix, les défenseurs des opprimés et les instruments de votre paix et de votre justice dans le monde.</a:t>
            </a:r>
            <a:endParaRPr lang="en-US"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72598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dirty="0">
                <a:solidFill>
                  <a:schemeClr val="accent4"/>
                </a:solidFill>
                <a:latin typeface="Segoe UI" panose="020B0502040204020203" pitchFamily="34" charset="0"/>
                <a:cs typeface="Segoe UI" panose="020B0502040204020203" pitchFamily="34" charset="0"/>
              </a:rPr>
              <a:t>May we never grow weary in doing good, but always persevere in our mission to protect and uplift those who are vulnerable.</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682929"/>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solidFill>
                  <a:srgbClr val="960000"/>
                </a:solidFill>
                <a:latin typeface="Segoe UI" panose="020B0502040204020203" pitchFamily="34" charset="0"/>
                <a:cs typeface="Segoe UI" panose="020B0502040204020203" pitchFamily="34" charset="0"/>
              </a:rPr>
              <a:t>Que nunca nos cansemos de hacer el bien, sino que perseveremos siempre en nuestra misión de proteger y elevar a los que son vulnerables.</a:t>
            </a:r>
            <a:endParaRPr lang="en-US"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302637"/>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solidFill>
                  <a:srgbClr val="4C9A7B"/>
                </a:solidFill>
                <a:latin typeface="Segoe UI" panose="020B0502040204020203" pitchFamily="34" charset="0"/>
                <a:cs typeface="Segoe UI" panose="020B0502040204020203" pitchFamily="34" charset="0"/>
              </a:rPr>
              <a:t>Que nunca nos cansemos de fazer o bem, mas que sempre perseveremos em nossa missão de proteger e elevar aqueles que são vulneráveis. </a:t>
            </a:r>
            <a:endParaRPr lang="en-US"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4914555"/>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rgbClr val="C29014"/>
                </a:solidFill>
                <a:latin typeface="Segoe UI" panose="020B0502040204020203" pitchFamily="34" charset="0"/>
                <a:cs typeface="Segoe UI" panose="020B0502040204020203" pitchFamily="34" charset="0"/>
              </a:rPr>
              <a:t>Puissions-nous ne jamais nous lasser de faire le bien, mais toujours persévérer dans notre mission de protéger et d'élever ceux qui sont vulnérables. </a:t>
            </a:r>
            <a:endParaRPr lang="en-US"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8572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65EE05-FD0A-570C-52F2-9914E22EEA6A}"/>
              </a:ext>
            </a:extLst>
          </p:cNvPr>
          <p:cNvSpPr txBox="1">
            <a:spLocks/>
          </p:cNvSpPr>
          <p:nvPr/>
        </p:nvSpPr>
        <p:spPr>
          <a:xfrm>
            <a:off x="573930" y="1927257"/>
            <a:ext cx="11618070" cy="9083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n-US" sz="3200" dirty="0">
                <a:ln w="28575">
                  <a:noFill/>
                  <a:prstDash val="solid"/>
                </a:ln>
                <a:solidFill>
                  <a:schemeClr val="accent4"/>
                </a:solidFill>
                <a:latin typeface="Tw Cen MT" panose="020B0602020104020603" pitchFamily="34" charset="77"/>
              </a:rPr>
              <a:t>Closing petition:</a:t>
            </a:r>
            <a:endParaRPr lang="en-US" sz="3200" dirty="0">
              <a:solidFill>
                <a:schemeClr val="accent4"/>
              </a:solidFill>
            </a:endParaRPr>
          </a:p>
        </p:txBody>
      </p:sp>
      <p:sp>
        <p:nvSpPr>
          <p:cNvPr id="5" name="Title 1">
            <a:extLst>
              <a:ext uri="{FF2B5EF4-FFF2-40B4-BE49-F238E27FC236}">
                <a16:creationId xmlns:a16="http://schemas.microsoft.com/office/drawing/2014/main" id="{0BC72D9C-D6E4-8773-24A3-9BBA0713497F}"/>
              </a:ext>
            </a:extLst>
          </p:cNvPr>
          <p:cNvSpPr txBox="1">
            <a:spLocks/>
          </p:cNvSpPr>
          <p:nvPr/>
        </p:nvSpPr>
        <p:spPr>
          <a:xfrm>
            <a:off x="421532" y="2376911"/>
            <a:ext cx="11699131"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es-ES" sz="3100" dirty="0">
                <a:ln w="28575">
                  <a:noFill/>
                  <a:prstDash val="solid"/>
                </a:ln>
                <a:solidFill>
                  <a:srgbClr val="960000"/>
                </a:solidFill>
                <a:latin typeface="Tw Cen MT" panose="020B0602020104020603" pitchFamily="34" charset="77"/>
              </a:rPr>
              <a:t>Petición de cierre:</a:t>
            </a:r>
            <a:endParaRPr lang="en-US" sz="3100" dirty="0">
              <a:solidFill>
                <a:srgbClr val="960000"/>
              </a:solidFill>
            </a:endParaRPr>
          </a:p>
        </p:txBody>
      </p:sp>
      <p:sp>
        <p:nvSpPr>
          <p:cNvPr id="6" name="Title 1">
            <a:extLst>
              <a:ext uri="{FF2B5EF4-FFF2-40B4-BE49-F238E27FC236}">
                <a16:creationId xmlns:a16="http://schemas.microsoft.com/office/drawing/2014/main" id="{7C7085EC-2B08-5123-8D01-631D3FA69C8A}"/>
              </a:ext>
            </a:extLst>
          </p:cNvPr>
          <p:cNvSpPr txBox="1">
            <a:spLocks/>
          </p:cNvSpPr>
          <p:nvPr/>
        </p:nvSpPr>
        <p:spPr>
          <a:xfrm>
            <a:off x="654997" y="3095121"/>
            <a:ext cx="1130029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pt-BR" sz="3100" dirty="0">
                <a:ln w="28575">
                  <a:noFill/>
                  <a:prstDash val="solid"/>
                </a:ln>
                <a:solidFill>
                  <a:srgbClr val="4C9A7B"/>
                </a:solidFill>
                <a:latin typeface="Tw Cen MT" panose="020B0602020104020603" pitchFamily="34" charset="77"/>
              </a:rPr>
              <a:t>Petição de encerramento:</a:t>
            </a:r>
            <a:endParaRPr lang="en-US" sz="3100" dirty="0">
              <a:solidFill>
                <a:srgbClr val="4C9A7B"/>
              </a:solidFill>
            </a:endParaRPr>
          </a:p>
        </p:txBody>
      </p:sp>
      <p:sp>
        <p:nvSpPr>
          <p:cNvPr id="7" name="Title 1">
            <a:extLst>
              <a:ext uri="{FF2B5EF4-FFF2-40B4-BE49-F238E27FC236}">
                <a16:creationId xmlns:a16="http://schemas.microsoft.com/office/drawing/2014/main" id="{E49F3473-D21D-4238-50A9-980E0CB6EFD0}"/>
              </a:ext>
            </a:extLst>
          </p:cNvPr>
          <p:cNvSpPr txBox="1">
            <a:spLocks/>
          </p:cNvSpPr>
          <p:nvPr/>
        </p:nvSpPr>
        <p:spPr>
          <a:xfrm>
            <a:off x="573928" y="3844526"/>
            <a:ext cx="11546735"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ctr"/>
            <a:r>
              <a:rPr lang="fr-FR" sz="3100" dirty="0">
                <a:ln w="28575">
                  <a:noFill/>
                  <a:prstDash val="solid"/>
                </a:ln>
                <a:solidFill>
                  <a:srgbClr val="C99615"/>
                </a:solidFill>
                <a:latin typeface="Tw Cen MT" panose="020B0602020104020603" pitchFamily="34" charset="77"/>
              </a:rPr>
              <a:t>Pétition de clôture :</a:t>
            </a:r>
            <a:endParaRPr lang="en-US" sz="3100" dirty="0">
              <a:solidFill>
                <a:srgbClr val="C99615"/>
              </a:solidFill>
            </a:endParaRPr>
          </a:p>
        </p:txBody>
      </p:sp>
    </p:spTree>
    <p:extLst>
      <p:ext uri="{BB962C8B-B14F-4D97-AF65-F5344CB8AC3E}">
        <p14:creationId xmlns:p14="http://schemas.microsoft.com/office/powerpoint/2010/main" val="1696650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2700" dirty="0">
                <a:solidFill>
                  <a:schemeClr val="accent4"/>
                </a:solidFill>
                <a:latin typeface="Segoe UI" panose="020B0502040204020203" pitchFamily="34" charset="0"/>
                <a:cs typeface="Segoe UI" panose="020B0502040204020203" pitchFamily="34" charset="0"/>
              </a:rPr>
              <a:t>Lord, may Your light shine in the darkest places, bringing hope and restoration. Empower us with Your Spirit as we work tirelessly to end human trafficking and bring about a world where all people are free and respected.</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514319"/>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sz="2700" dirty="0">
                <a:solidFill>
                  <a:srgbClr val="960000"/>
                </a:solidFill>
                <a:latin typeface="Segoe UI" panose="020B0502040204020203" pitchFamily="34" charset="0"/>
                <a:cs typeface="Segoe UI" panose="020B0502040204020203" pitchFamily="34" charset="0"/>
              </a:rPr>
              <a:t>Señor, que Tu luz brille en los lugares más oscuros, trayendo esperanza y restauración. Empodéranos con Tu Espíritu mientras trabajamos incansablemente para acabar con la trata de seres humanos y conseguir un mundo en el que todas las personas sean libres y respetadas.</a:t>
            </a:r>
            <a:endParaRPr lang="en-US" sz="2700"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386942"/>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z="2700" dirty="0">
                <a:solidFill>
                  <a:srgbClr val="4C9A7B"/>
                </a:solidFill>
                <a:latin typeface="Segoe UI" panose="020B0502040204020203" pitchFamily="34" charset="0"/>
                <a:cs typeface="Segoe UI" panose="020B0502040204020203" pitchFamily="34" charset="0"/>
              </a:rPr>
              <a:t>Senhor, que a sua luz brilhe nos lugares mais escuros, trazendo esperança e restauração. Capacite-nos com o seu Espírito enquanto trabalhamos incansavelmente para acabar com o tráfico de pessoas e criar um mundo onde todas as pessoas sejam livres e respeitadas.</a:t>
            </a:r>
            <a:endParaRPr lang="en-US" sz="2700"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180447"/>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700" dirty="0">
                <a:solidFill>
                  <a:srgbClr val="C29014"/>
                </a:solidFill>
                <a:latin typeface="Segoe UI" panose="020B0502040204020203" pitchFamily="34" charset="0"/>
                <a:cs typeface="Segoe UI" panose="020B0502040204020203" pitchFamily="34" charset="0"/>
              </a:rPr>
              <a:t>Seigneur, que ta lumière brille dans les endroits les plus sombres, apportant l'espoir et la restauration. Donne-nous la force de ton Esprit alors que nous travaillons sans relâche pour mettre un terme à la traite des êtres humains et instaurer un monde où toutes les personnes sont libres et respectées.</a:t>
            </a:r>
            <a:endParaRPr lang="en-US" sz="2700"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45426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dirty="0">
                <a:solidFill>
                  <a:schemeClr val="accent4"/>
                </a:solidFill>
                <a:latin typeface="Segoe UI" panose="020B0502040204020203" pitchFamily="34" charset="0"/>
                <a:cs typeface="Segoe UI" panose="020B0502040204020203" pitchFamily="34" charset="0"/>
              </a:rPr>
              <a:t>We place our trust in You, knowing that with Your help, we can overcome even the greatest challenges and bring about lasting change.</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682929"/>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solidFill>
                  <a:srgbClr val="960000"/>
                </a:solidFill>
                <a:latin typeface="Segoe UI" panose="020B0502040204020203" pitchFamily="34" charset="0"/>
                <a:cs typeface="Segoe UI" panose="020B0502040204020203" pitchFamily="34" charset="0"/>
              </a:rPr>
              <a:t>Ponemos nuestra confianza en Ti, sabiendo que con Tu ayuda, podemos superar incluso los mayores desafíos y lograr un cambio duradero.</a:t>
            </a:r>
            <a:endParaRPr lang="en-US"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302637"/>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solidFill>
                  <a:srgbClr val="4C9A7B"/>
                </a:solidFill>
                <a:latin typeface="Segoe UI" panose="020B0502040204020203" pitchFamily="34" charset="0"/>
                <a:cs typeface="Segoe UI" panose="020B0502040204020203" pitchFamily="34" charset="0"/>
              </a:rPr>
              <a:t>Depositamos nossa confiança no senhor, sabendo que, com sua ajuda, podemos superar até mesmo os maiores desafios e promover mudanças duradouras.</a:t>
            </a:r>
            <a:endParaRPr lang="en-US"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115590"/>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rgbClr val="C29014"/>
                </a:solidFill>
                <a:latin typeface="Segoe UI" panose="020B0502040204020203" pitchFamily="34" charset="0"/>
                <a:cs typeface="Segoe UI" panose="020B0502040204020203" pitchFamily="34" charset="0"/>
              </a:rPr>
              <a:t>Nous plaçons notre confiance en Toi, sachant qu'avec Ton aide, nous pouvons surmonter même les plus grands défis et apporter un changement durable.</a:t>
            </a:r>
            <a:endParaRPr lang="en-US"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00785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36F821-468B-DD2E-E8E0-6B228AB3A87E}"/>
              </a:ext>
            </a:extLst>
          </p:cNvPr>
          <p:cNvPicPr>
            <a:picLocks noChangeAspect="1"/>
          </p:cNvPicPr>
          <p:nvPr/>
        </p:nvPicPr>
        <p:blipFill rotWithShape="1">
          <a:blip r:embed="rId2"/>
          <a:srcRect l="-15640" t="-11556" r="-13557" b="-2901"/>
          <a:stretch/>
        </p:blipFill>
        <p:spPr>
          <a:xfrm>
            <a:off x="2224391" y="-825402"/>
            <a:ext cx="7665396" cy="7986375"/>
          </a:xfrm>
          <a:prstGeom prst="ellipse">
            <a:avLst/>
          </a:prstGeom>
        </p:spPr>
      </p:pic>
    </p:spTree>
    <p:extLst>
      <p:ext uri="{BB962C8B-B14F-4D97-AF65-F5344CB8AC3E}">
        <p14:creationId xmlns:p14="http://schemas.microsoft.com/office/powerpoint/2010/main" val="539918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218786-E9F3-D32E-346E-DF94E34F0CA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12AE060-DE82-77D4-430F-6EF1DB2E72E0}"/>
              </a:ext>
            </a:extLst>
          </p:cNvPr>
          <p:cNvSpPr txBox="1">
            <a:spLocks/>
          </p:cNvSpPr>
          <p:nvPr/>
        </p:nvSpPr>
        <p:spPr>
          <a:xfrm>
            <a:off x="95412" y="78588"/>
            <a:ext cx="4824881" cy="69478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a:ln w="28575">
                  <a:noFill/>
                  <a:prstDash val="solid"/>
                </a:ln>
                <a:solidFill>
                  <a:schemeClr val="accent4"/>
                </a:solidFill>
                <a:latin typeface="Tw Cen MT" panose="020B0602020104020603" pitchFamily="34" charset="77"/>
              </a:rPr>
              <a:t>OUR theme:</a:t>
            </a:r>
            <a:endParaRPr lang="en-US" sz="4400" dirty="0">
              <a:solidFill>
                <a:schemeClr val="accent4"/>
              </a:solidFill>
            </a:endParaRPr>
          </a:p>
        </p:txBody>
      </p:sp>
      <p:sp>
        <p:nvSpPr>
          <p:cNvPr id="4" name="Title 1">
            <a:extLst>
              <a:ext uri="{FF2B5EF4-FFF2-40B4-BE49-F238E27FC236}">
                <a16:creationId xmlns:a16="http://schemas.microsoft.com/office/drawing/2014/main" id="{CCCBEB72-EC7B-7282-6A47-99FC813E83FE}"/>
              </a:ext>
            </a:extLst>
          </p:cNvPr>
          <p:cNvSpPr txBox="1">
            <a:spLocks/>
          </p:cNvSpPr>
          <p:nvPr/>
        </p:nvSpPr>
        <p:spPr>
          <a:xfrm>
            <a:off x="55742" y="1053941"/>
            <a:ext cx="887882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solidFill>
                  <a:srgbClr val="960000"/>
                </a:solidFill>
                <a:latin typeface="Tw Cen MT" panose="020B0602020104020603" pitchFamily="34" charset="77"/>
              </a:rPr>
              <a:t>Nuestro</a:t>
            </a:r>
            <a:r>
              <a:rPr lang="en-US" sz="4400" dirty="0">
                <a:ln w="28575">
                  <a:noFill/>
                  <a:prstDash val="solid"/>
                </a:ln>
                <a:solidFill>
                  <a:srgbClr val="960000"/>
                </a:solidFill>
                <a:latin typeface="Tw Cen MT" panose="020B0602020104020603" pitchFamily="34" charset="77"/>
              </a:rPr>
              <a:t> </a:t>
            </a:r>
            <a:r>
              <a:rPr lang="en-US" sz="4400" dirty="0" err="1">
                <a:ln w="28575">
                  <a:noFill/>
                  <a:prstDash val="solid"/>
                </a:ln>
                <a:solidFill>
                  <a:srgbClr val="960000"/>
                </a:solidFill>
                <a:latin typeface="Tw Cen MT" panose="020B0602020104020603" pitchFamily="34" charset="77"/>
              </a:rPr>
              <a:t>tema</a:t>
            </a:r>
            <a:r>
              <a:rPr lang="en-US" sz="4400" dirty="0">
                <a:ln w="28575">
                  <a:noFill/>
                  <a:prstDash val="solid"/>
                </a:ln>
                <a:solidFill>
                  <a:srgbClr val="960000"/>
                </a:solidFill>
                <a:latin typeface="Tw Cen MT" panose="020B0602020104020603" pitchFamily="34" charset="77"/>
              </a:rPr>
              <a:t>:</a:t>
            </a:r>
            <a:endParaRPr lang="en-US" sz="4400" dirty="0">
              <a:solidFill>
                <a:srgbClr val="960000"/>
              </a:solidFill>
            </a:endParaRPr>
          </a:p>
        </p:txBody>
      </p:sp>
      <p:sp>
        <p:nvSpPr>
          <p:cNvPr id="5" name="Title 1">
            <a:extLst>
              <a:ext uri="{FF2B5EF4-FFF2-40B4-BE49-F238E27FC236}">
                <a16:creationId xmlns:a16="http://schemas.microsoft.com/office/drawing/2014/main" id="{278C9012-21F9-E82E-777E-44B7769049F4}"/>
              </a:ext>
            </a:extLst>
          </p:cNvPr>
          <p:cNvSpPr txBox="1">
            <a:spLocks/>
          </p:cNvSpPr>
          <p:nvPr/>
        </p:nvSpPr>
        <p:spPr>
          <a:xfrm>
            <a:off x="55742" y="2894076"/>
            <a:ext cx="887882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solidFill>
                  <a:srgbClr val="4C9A7B"/>
                </a:solidFill>
                <a:latin typeface="Tw Cen MT" panose="020B0602020104020603" pitchFamily="34" charset="77"/>
              </a:rPr>
              <a:t>Nosso</a:t>
            </a:r>
            <a:r>
              <a:rPr lang="en-US" sz="4400" dirty="0">
                <a:ln w="28575">
                  <a:noFill/>
                  <a:prstDash val="solid"/>
                </a:ln>
                <a:solidFill>
                  <a:srgbClr val="4C9A7B"/>
                </a:solidFill>
                <a:latin typeface="Tw Cen MT" panose="020B0602020104020603" pitchFamily="34" charset="77"/>
              </a:rPr>
              <a:t> </a:t>
            </a:r>
            <a:r>
              <a:rPr lang="en-US" sz="4400" dirty="0" err="1">
                <a:ln w="28575">
                  <a:noFill/>
                  <a:prstDash val="solid"/>
                </a:ln>
                <a:solidFill>
                  <a:srgbClr val="4C9A7B"/>
                </a:solidFill>
                <a:latin typeface="Tw Cen MT" panose="020B0602020104020603" pitchFamily="34" charset="77"/>
              </a:rPr>
              <a:t>tema</a:t>
            </a:r>
            <a:r>
              <a:rPr lang="en-US" sz="4400" dirty="0">
                <a:ln w="28575">
                  <a:noFill/>
                  <a:prstDash val="solid"/>
                </a:ln>
                <a:solidFill>
                  <a:srgbClr val="4C9A7B"/>
                </a:solidFill>
                <a:latin typeface="Tw Cen MT" panose="020B0602020104020603" pitchFamily="34" charset="77"/>
              </a:rPr>
              <a:t>:</a:t>
            </a:r>
            <a:endParaRPr lang="en-US" sz="4400" dirty="0">
              <a:solidFill>
                <a:srgbClr val="4C9A7B"/>
              </a:solidFill>
            </a:endParaRPr>
          </a:p>
        </p:txBody>
      </p:sp>
      <p:sp>
        <p:nvSpPr>
          <p:cNvPr id="6" name="Title 1">
            <a:extLst>
              <a:ext uri="{FF2B5EF4-FFF2-40B4-BE49-F238E27FC236}">
                <a16:creationId xmlns:a16="http://schemas.microsoft.com/office/drawing/2014/main" id="{0C324BFD-3A2F-6688-1E80-169F7090C6AB}"/>
              </a:ext>
            </a:extLst>
          </p:cNvPr>
          <p:cNvSpPr txBox="1">
            <a:spLocks/>
          </p:cNvSpPr>
          <p:nvPr/>
        </p:nvSpPr>
        <p:spPr>
          <a:xfrm>
            <a:off x="95412" y="4791347"/>
            <a:ext cx="899155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solidFill>
                  <a:srgbClr val="C99615"/>
                </a:solidFill>
                <a:latin typeface="Tw Cen MT" panose="020B0602020104020603" pitchFamily="34" charset="77"/>
              </a:rPr>
              <a:t>Nosso</a:t>
            </a:r>
            <a:r>
              <a:rPr lang="en-US" sz="4400" dirty="0">
                <a:ln w="28575">
                  <a:noFill/>
                  <a:prstDash val="solid"/>
                </a:ln>
                <a:solidFill>
                  <a:srgbClr val="C99615"/>
                </a:solidFill>
                <a:latin typeface="Tw Cen MT" panose="020B0602020104020603" pitchFamily="34" charset="77"/>
              </a:rPr>
              <a:t> </a:t>
            </a:r>
            <a:r>
              <a:rPr lang="en-US" sz="4400" dirty="0" err="1">
                <a:ln w="28575">
                  <a:noFill/>
                  <a:prstDash val="solid"/>
                </a:ln>
                <a:solidFill>
                  <a:srgbClr val="C99615"/>
                </a:solidFill>
                <a:latin typeface="Tw Cen MT" panose="020B0602020104020603" pitchFamily="34" charset="77"/>
              </a:rPr>
              <a:t>tema</a:t>
            </a:r>
            <a:r>
              <a:rPr lang="en-US" sz="4400" dirty="0">
                <a:ln w="28575">
                  <a:noFill/>
                  <a:prstDash val="solid"/>
                </a:ln>
                <a:solidFill>
                  <a:srgbClr val="C99615"/>
                </a:solidFill>
                <a:latin typeface="Tw Cen MT" panose="020B0602020104020603" pitchFamily="34" charset="77"/>
              </a:rPr>
              <a:t>:</a:t>
            </a:r>
            <a:endParaRPr lang="en-US" sz="4400" dirty="0">
              <a:solidFill>
                <a:srgbClr val="C99615"/>
              </a:solidFill>
            </a:endParaRPr>
          </a:p>
        </p:txBody>
      </p:sp>
    </p:spTree>
    <p:extLst>
      <p:ext uri="{BB962C8B-B14F-4D97-AF65-F5344CB8AC3E}">
        <p14:creationId xmlns:p14="http://schemas.microsoft.com/office/powerpoint/2010/main" val="765210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4F53AD-9E30-D52D-4D62-7732CDC08D5B}"/>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F7E09-6A9E-9FCC-7867-895F21ABE716}"/>
              </a:ext>
            </a:extLst>
          </p:cNvPr>
          <p:cNvSpPr>
            <a:spLocks noGrp="1"/>
          </p:cNvSpPr>
          <p:nvPr>
            <p:ph type="title"/>
          </p:nvPr>
        </p:nvSpPr>
        <p:spPr>
          <a:xfrm>
            <a:off x="95412" y="78588"/>
            <a:ext cx="4824881" cy="694785"/>
          </a:xfrm>
        </p:spPr>
        <p:txBody>
          <a:bodyPr>
            <a:normAutofit fontScale="90000"/>
          </a:bodyPr>
          <a:lstStyle/>
          <a:p>
            <a:r>
              <a:rPr lang="en-US" sz="4400" b="1" spc="600" dirty="0">
                <a:ln w="28575">
                  <a:noFill/>
                  <a:prstDash val="solid"/>
                </a:ln>
                <a:solidFill>
                  <a:schemeClr val="bg1"/>
                </a:solidFill>
                <a:latin typeface="Tw Cen MT" panose="020B0602020104020603" pitchFamily="34" charset="77"/>
              </a:rPr>
              <a:t>OUR theme:</a:t>
            </a:r>
            <a:endParaRPr lang="en-US" sz="4400" dirty="0"/>
          </a:p>
        </p:txBody>
      </p:sp>
      <p:sp>
        <p:nvSpPr>
          <p:cNvPr id="3" name="Content Placeholder 2">
            <a:extLst>
              <a:ext uri="{FF2B5EF4-FFF2-40B4-BE49-F238E27FC236}">
                <a16:creationId xmlns:a16="http://schemas.microsoft.com/office/drawing/2014/main" id="{199158D4-7B61-0A48-E33F-792278D05724}"/>
              </a:ext>
            </a:extLst>
          </p:cNvPr>
          <p:cNvSpPr>
            <a:spLocks noGrp="1"/>
          </p:cNvSpPr>
          <p:nvPr>
            <p:ph idx="1"/>
          </p:nvPr>
        </p:nvSpPr>
        <p:spPr>
          <a:xfrm>
            <a:off x="153414" y="425980"/>
            <a:ext cx="7539373" cy="1315212"/>
          </a:xfrm>
        </p:spPr>
        <p:txBody>
          <a:bodyPr/>
          <a:lstStyle/>
          <a:p>
            <a:pPr marL="0" indent="0" algn="l">
              <a:lnSpc>
                <a:spcPct val="150000"/>
              </a:lnSpc>
              <a:buClr>
                <a:schemeClr val="accent6"/>
              </a:buClr>
              <a:buNone/>
            </a:pPr>
            <a:r>
              <a:rPr lang="en-US" sz="2800" dirty="0">
                <a:solidFill>
                  <a:schemeClr val="bg1"/>
                </a:solidFill>
                <a:latin typeface="Segoe UI Light" panose="020B0502040204020203" pitchFamily="34" charset="0"/>
                <a:cs typeface="Segoe UI Light" panose="020B0502040204020203" pitchFamily="34" charset="0"/>
              </a:rPr>
              <a:t>Eradication of trafficking in persons</a:t>
            </a:r>
          </a:p>
        </p:txBody>
      </p:sp>
      <p:sp>
        <p:nvSpPr>
          <p:cNvPr id="6" name="Title 1">
            <a:extLst>
              <a:ext uri="{FF2B5EF4-FFF2-40B4-BE49-F238E27FC236}">
                <a16:creationId xmlns:a16="http://schemas.microsoft.com/office/drawing/2014/main" id="{A91654F2-EF49-F22A-2953-53DCC0236677}"/>
              </a:ext>
            </a:extLst>
          </p:cNvPr>
          <p:cNvSpPr txBox="1">
            <a:spLocks/>
          </p:cNvSpPr>
          <p:nvPr/>
        </p:nvSpPr>
        <p:spPr>
          <a:xfrm>
            <a:off x="55742" y="1053941"/>
            <a:ext cx="887882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latin typeface="Tw Cen MT" panose="020B0602020104020603" pitchFamily="34" charset="77"/>
              </a:rPr>
              <a:t>Nuestro</a:t>
            </a:r>
            <a:r>
              <a:rPr lang="en-US" sz="4400" dirty="0">
                <a:ln w="28575">
                  <a:noFill/>
                  <a:prstDash val="solid"/>
                </a:ln>
                <a:latin typeface="Tw Cen MT" panose="020B0602020104020603" pitchFamily="34" charset="77"/>
              </a:rPr>
              <a:t> </a:t>
            </a:r>
            <a:r>
              <a:rPr lang="en-US" sz="4400" dirty="0" err="1">
                <a:ln w="28575">
                  <a:noFill/>
                  <a:prstDash val="solid"/>
                </a:ln>
                <a:latin typeface="Tw Cen MT" panose="020B0602020104020603" pitchFamily="34" charset="77"/>
              </a:rPr>
              <a:t>tema</a:t>
            </a:r>
            <a:r>
              <a:rPr lang="en-US" sz="4400" dirty="0">
                <a:ln w="28575">
                  <a:noFill/>
                  <a:prstDash val="solid"/>
                </a:ln>
                <a:latin typeface="Tw Cen MT" panose="020B0602020104020603" pitchFamily="34" charset="77"/>
              </a:rPr>
              <a:t>:</a:t>
            </a:r>
            <a:endParaRPr lang="en-US" sz="4400" dirty="0"/>
          </a:p>
        </p:txBody>
      </p:sp>
      <p:sp>
        <p:nvSpPr>
          <p:cNvPr id="7" name="Content Placeholder 2">
            <a:extLst>
              <a:ext uri="{FF2B5EF4-FFF2-40B4-BE49-F238E27FC236}">
                <a16:creationId xmlns:a16="http://schemas.microsoft.com/office/drawing/2014/main" id="{1FA7B963-E218-2F80-1966-F6544CD61A0D}"/>
              </a:ext>
            </a:extLst>
          </p:cNvPr>
          <p:cNvSpPr txBox="1">
            <a:spLocks/>
          </p:cNvSpPr>
          <p:nvPr/>
        </p:nvSpPr>
        <p:spPr>
          <a:xfrm>
            <a:off x="95412" y="1878425"/>
            <a:ext cx="7524588" cy="1315212"/>
          </a:xfrm>
          <a:prstGeom prst="rect">
            <a:avLst/>
          </a:prstGeom>
        </p:spPr>
        <p:txBody>
          <a:bodyPr vert="horz" lIns="91440" tIns="45720" rIns="91440" bIns="45720" rtlCol="0">
            <a:noAutofit/>
          </a:bodyPr>
          <a:lstStyle>
            <a:lvl1pPr marL="347472" indent="-347472" algn="l" defTabSz="914400" rtl="0" eaLnBrk="1" latinLnBrk="0" hangingPunct="1">
              <a:lnSpc>
                <a:spcPct val="150000"/>
              </a:lnSpc>
              <a:spcBef>
                <a:spcPts val="10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ourier New" panose="02070309020205020404" pitchFamily="49" charset="0"/>
              <a:buNone/>
            </a:pPr>
            <a:r>
              <a:rPr lang="es-ES" sz="2800" dirty="0">
                <a:latin typeface="Segoe UI Light" panose="020B0502040204020203" pitchFamily="34" charset="0"/>
                <a:cs typeface="Segoe UI Light" panose="020B0502040204020203" pitchFamily="34" charset="0"/>
              </a:rPr>
              <a:t>Erradicación de la trata de personas</a:t>
            </a:r>
            <a:endParaRPr lang="en-US" sz="2800" dirty="0">
              <a:latin typeface="Segoe UI Light" panose="020B0502040204020203" pitchFamily="34" charset="0"/>
              <a:cs typeface="Segoe UI Light" panose="020B0502040204020203" pitchFamily="34" charset="0"/>
            </a:endParaRPr>
          </a:p>
        </p:txBody>
      </p:sp>
      <p:sp>
        <p:nvSpPr>
          <p:cNvPr id="8" name="Title 1">
            <a:extLst>
              <a:ext uri="{FF2B5EF4-FFF2-40B4-BE49-F238E27FC236}">
                <a16:creationId xmlns:a16="http://schemas.microsoft.com/office/drawing/2014/main" id="{383FA52C-C5B7-2D95-EA30-38ECFC9EDC5B}"/>
              </a:ext>
            </a:extLst>
          </p:cNvPr>
          <p:cNvSpPr txBox="1">
            <a:spLocks/>
          </p:cNvSpPr>
          <p:nvPr/>
        </p:nvSpPr>
        <p:spPr>
          <a:xfrm>
            <a:off x="55742" y="2894076"/>
            <a:ext cx="887882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latin typeface="Tw Cen MT" panose="020B0602020104020603" pitchFamily="34" charset="77"/>
              </a:rPr>
              <a:t>Nosso</a:t>
            </a:r>
            <a:r>
              <a:rPr lang="en-US" sz="4400" dirty="0">
                <a:ln w="28575">
                  <a:noFill/>
                  <a:prstDash val="solid"/>
                </a:ln>
                <a:latin typeface="Tw Cen MT" panose="020B0602020104020603" pitchFamily="34" charset="77"/>
              </a:rPr>
              <a:t> </a:t>
            </a:r>
            <a:r>
              <a:rPr lang="en-US" sz="4400" dirty="0" err="1">
                <a:ln w="28575">
                  <a:noFill/>
                  <a:prstDash val="solid"/>
                </a:ln>
                <a:latin typeface="Tw Cen MT" panose="020B0602020104020603" pitchFamily="34" charset="77"/>
              </a:rPr>
              <a:t>tema</a:t>
            </a:r>
            <a:r>
              <a:rPr lang="en-US" sz="4400" dirty="0">
                <a:ln w="28575">
                  <a:noFill/>
                  <a:prstDash val="solid"/>
                </a:ln>
                <a:latin typeface="Tw Cen MT" panose="020B0602020104020603" pitchFamily="34" charset="77"/>
              </a:rPr>
              <a:t>:</a:t>
            </a:r>
            <a:endParaRPr lang="en-US" sz="4400" dirty="0"/>
          </a:p>
        </p:txBody>
      </p:sp>
      <p:sp>
        <p:nvSpPr>
          <p:cNvPr id="9" name="Content Placeholder 2">
            <a:extLst>
              <a:ext uri="{FF2B5EF4-FFF2-40B4-BE49-F238E27FC236}">
                <a16:creationId xmlns:a16="http://schemas.microsoft.com/office/drawing/2014/main" id="{AE4FF64E-4913-FC65-D400-56CA2F9A519C}"/>
              </a:ext>
            </a:extLst>
          </p:cNvPr>
          <p:cNvSpPr txBox="1">
            <a:spLocks/>
          </p:cNvSpPr>
          <p:nvPr/>
        </p:nvSpPr>
        <p:spPr>
          <a:xfrm>
            <a:off x="153413" y="3646590"/>
            <a:ext cx="7466585" cy="1315212"/>
          </a:xfrm>
          <a:prstGeom prst="rect">
            <a:avLst/>
          </a:prstGeom>
        </p:spPr>
        <p:txBody>
          <a:bodyPr vert="horz" lIns="91440" tIns="45720" rIns="91440" bIns="45720" rtlCol="0">
            <a:noAutofit/>
          </a:bodyPr>
          <a:lstStyle>
            <a:lvl1pPr marL="347472" indent="-347472" algn="l" defTabSz="914400" rtl="0" eaLnBrk="1" latinLnBrk="0" hangingPunct="1">
              <a:lnSpc>
                <a:spcPct val="150000"/>
              </a:lnSpc>
              <a:spcBef>
                <a:spcPts val="10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ourier New" panose="02070309020205020404" pitchFamily="49" charset="0"/>
              <a:buNone/>
            </a:pPr>
            <a:r>
              <a:rPr lang="es-ES" sz="2800" dirty="0">
                <a:latin typeface="Segoe UI Light" panose="020B0502040204020203" pitchFamily="34" charset="0"/>
                <a:cs typeface="Segoe UI Light" panose="020B0502040204020203" pitchFamily="34" charset="0"/>
              </a:rPr>
              <a:t>Erradicación de la trata de personas</a:t>
            </a:r>
            <a:endParaRPr lang="en-US" sz="2800" dirty="0">
              <a:latin typeface="Segoe UI Light" panose="020B0502040204020203" pitchFamily="34" charset="0"/>
              <a:cs typeface="Segoe UI Light" panose="020B0502040204020203" pitchFamily="34" charset="0"/>
            </a:endParaRPr>
          </a:p>
        </p:txBody>
      </p:sp>
      <p:sp>
        <p:nvSpPr>
          <p:cNvPr id="5" name="Title 1">
            <a:extLst>
              <a:ext uri="{FF2B5EF4-FFF2-40B4-BE49-F238E27FC236}">
                <a16:creationId xmlns:a16="http://schemas.microsoft.com/office/drawing/2014/main" id="{99F2F609-0DEB-E059-E2FA-F7DBC0D3E92E}"/>
              </a:ext>
            </a:extLst>
          </p:cNvPr>
          <p:cNvSpPr txBox="1">
            <a:spLocks/>
          </p:cNvSpPr>
          <p:nvPr/>
        </p:nvSpPr>
        <p:spPr>
          <a:xfrm>
            <a:off x="95412" y="4791347"/>
            <a:ext cx="899155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latin typeface="Tw Cen MT" panose="020B0602020104020603" pitchFamily="34" charset="77"/>
              </a:rPr>
              <a:t>Nosso</a:t>
            </a:r>
            <a:r>
              <a:rPr lang="en-US" sz="4400" dirty="0">
                <a:ln w="28575">
                  <a:noFill/>
                  <a:prstDash val="solid"/>
                </a:ln>
                <a:latin typeface="Tw Cen MT" panose="020B0602020104020603" pitchFamily="34" charset="77"/>
              </a:rPr>
              <a:t> </a:t>
            </a:r>
            <a:r>
              <a:rPr lang="en-US" sz="4400" dirty="0" err="1">
                <a:ln w="28575">
                  <a:noFill/>
                  <a:prstDash val="solid"/>
                </a:ln>
                <a:latin typeface="Tw Cen MT" panose="020B0602020104020603" pitchFamily="34" charset="77"/>
              </a:rPr>
              <a:t>tema</a:t>
            </a:r>
            <a:r>
              <a:rPr lang="en-US" sz="4400" dirty="0">
                <a:ln w="28575">
                  <a:noFill/>
                  <a:prstDash val="solid"/>
                </a:ln>
                <a:latin typeface="Tw Cen MT" panose="020B0602020104020603" pitchFamily="34" charset="77"/>
              </a:rPr>
              <a:t>:</a:t>
            </a:r>
            <a:endParaRPr lang="en-US" sz="4400" dirty="0"/>
          </a:p>
        </p:txBody>
      </p:sp>
      <p:sp>
        <p:nvSpPr>
          <p:cNvPr id="10" name="Content Placeholder 2">
            <a:extLst>
              <a:ext uri="{FF2B5EF4-FFF2-40B4-BE49-F238E27FC236}">
                <a16:creationId xmlns:a16="http://schemas.microsoft.com/office/drawing/2014/main" id="{4692A327-0668-1C25-C8CC-B1BBEE922D08}"/>
              </a:ext>
            </a:extLst>
          </p:cNvPr>
          <p:cNvSpPr txBox="1">
            <a:spLocks/>
          </p:cNvSpPr>
          <p:nvPr/>
        </p:nvSpPr>
        <p:spPr>
          <a:xfrm>
            <a:off x="95413" y="5543861"/>
            <a:ext cx="7676986" cy="1315212"/>
          </a:xfrm>
          <a:prstGeom prst="rect">
            <a:avLst/>
          </a:prstGeom>
        </p:spPr>
        <p:txBody>
          <a:bodyPr vert="horz" lIns="91440" tIns="45720" rIns="91440" bIns="45720" rtlCol="0">
            <a:noAutofit/>
          </a:bodyPr>
          <a:lstStyle>
            <a:lvl1pPr marL="347472" indent="-347472" algn="l" defTabSz="914400" rtl="0" eaLnBrk="1" latinLnBrk="0" hangingPunct="1">
              <a:lnSpc>
                <a:spcPct val="150000"/>
              </a:lnSpc>
              <a:spcBef>
                <a:spcPts val="10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ourier New" panose="02070309020205020404" pitchFamily="49" charset="0"/>
              <a:buNone/>
            </a:pPr>
            <a:r>
              <a:rPr lang="fr-FR" sz="2800" dirty="0">
                <a:latin typeface="Segoe UI Light" panose="020B0502040204020203" pitchFamily="34" charset="0"/>
                <a:cs typeface="Segoe UI Light" panose="020B0502040204020203" pitchFamily="34" charset="0"/>
              </a:rPr>
              <a:t>Éradication de la traite des personnes</a:t>
            </a:r>
            <a:endParaRPr lang="en-US" sz="28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3311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36F821-468B-DD2E-E8E0-6B228AB3A87E}"/>
              </a:ext>
            </a:extLst>
          </p:cNvPr>
          <p:cNvPicPr>
            <a:picLocks noChangeAspect="1"/>
          </p:cNvPicPr>
          <p:nvPr/>
        </p:nvPicPr>
        <p:blipFill rotWithShape="1">
          <a:blip r:embed="rId2"/>
          <a:srcRect l="-15640" t="-11556" r="-13557" b="-2901"/>
          <a:stretch/>
        </p:blipFill>
        <p:spPr>
          <a:xfrm>
            <a:off x="2224391" y="-825402"/>
            <a:ext cx="7665396" cy="7986375"/>
          </a:xfrm>
          <a:prstGeom prst="ellipse">
            <a:avLst/>
          </a:prstGeom>
        </p:spPr>
      </p:pic>
    </p:spTree>
    <p:extLst>
      <p:ext uri="{BB962C8B-B14F-4D97-AF65-F5344CB8AC3E}">
        <p14:creationId xmlns:p14="http://schemas.microsoft.com/office/powerpoint/2010/main" val="3380759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10B5-D907-A977-7A9C-69F8BEB7BB3F}"/>
              </a:ext>
            </a:extLst>
          </p:cNvPr>
          <p:cNvSpPr>
            <a:spLocks noGrp="1"/>
          </p:cNvSpPr>
          <p:nvPr>
            <p:ph type="ctrTitle"/>
          </p:nvPr>
        </p:nvSpPr>
        <p:spPr/>
        <p:txBody>
          <a:bodyPr/>
          <a:lstStyle/>
          <a:p>
            <a:r>
              <a:rPr lang="en-US" dirty="0"/>
              <a:t>TRADING &amp; INVESTING</a:t>
            </a:r>
          </a:p>
        </p:txBody>
      </p:sp>
      <p:sp>
        <p:nvSpPr>
          <p:cNvPr id="3" name="Subtitle 2">
            <a:extLst>
              <a:ext uri="{FF2B5EF4-FFF2-40B4-BE49-F238E27FC236}">
                <a16:creationId xmlns:a16="http://schemas.microsoft.com/office/drawing/2014/main" id="{C05FF0B8-5B51-7376-0271-8D849CA3F8A8}"/>
              </a:ext>
            </a:extLst>
          </p:cNvPr>
          <p:cNvSpPr>
            <a:spLocks noGrp="1"/>
          </p:cNvSpPr>
          <p:nvPr>
            <p:ph type="subTitle" idx="1"/>
          </p:nvPr>
        </p:nvSpPr>
        <p:spPr/>
        <p:txBody>
          <a:bodyPr/>
          <a:lstStyle/>
          <a:p>
            <a:r>
              <a:rPr lang="en-US" dirty="0"/>
              <a:t>Crypto can be complicated but getting started doesn’t have to be</a:t>
            </a:r>
          </a:p>
        </p:txBody>
      </p:sp>
      <p:pic>
        <p:nvPicPr>
          <p:cNvPr id="3076" name="Picture 4" descr="Is Infinite Growth a Sustainable Economic Model">
            <a:extLst>
              <a:ext uri="{FF2B5EF4-FFF2-40B4-BE49-F238E27FC236}">
                <a16:creationId xmlns:a16="http://schemas.microsoft.com/office/drawing/2014/main" id="{9F41ACA9-C905-18AD-D05C-AB4C68A8D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1604" y="7167716"/>
            <a:ext cx="8288751" cy="532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476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F7E09-6A9E-9FCC-7867-895F21ABE716}"/>
              </a:ext>
            </a:extLst>
          </p:cNvPr>
          <p:cNvSpPr>
            <a:spLocks noGrp="1"/>
          </p:cNvSpPr>
          <p:nvPr>
            <p:ph type="title"/>
          </p:nvPr>
        </p:nvSpPr>
        <p:spPr>
          <a:xfrm>
            <a:off x="743712" y="275844"/>
            <a:ext cx="8878824" cy="1069848"/>
          </a:xfrm>
        </p:spPr>
        <p:txBody>
          <a:bodyPr>
            <a:normAutofit/>
          </a:bodyPr>
          <a:lstStyle/>
          <a:p>
            <a:r>
              <a:rPr lang="en-US" sz="4400" b="1" spc="600" dirty="0">
                <a:ln w="28575">
                  <a:noFill/>
                  <a:prstDash val="solid"/>
                </a:ln>
                <a:solidFill>
                  <a:schemeClr val="bg1"/>
                </a:solidFill>
                <a:latin typeface="Tw Cen MT" panose="020B0602020104020603" pitchFamily="34" charset="77"/>
              </a:rPr>
              <a:t>RESPONSE:</a:t>
            </a:r>
            <a:endParaRPr lang="en-US" sz="4400" dirty="0"/>
          </a:p>
        </p:txBody>
      </p:sp>
      <p:sp>
        <p:nvSpPr>
          <p:cNvPr id="3" name="Content Placeholder 2">
            <a:extLst>
              <a:ext uri="{FF2B5EF4-FFF2-40B4-BE49-F238E27FC236}">
                <a16:creationId xmlns:a16="http://schemas.microsoft.com/office/drawing/2014/main" id="{199158D4-7B61-0A48-E33F-792278D05724}"/>
              </a:ext>
            </a:extLst>
          </p:cNvPr>
          <p:cNvSpPr>
            <a:spLocks noGrp="1"/>
          </p:cNvSpPr>
          <p:nvPr>
            <p:ph idx="1"/>
          </p:nvPr>
        </p:nvSpPr>
        <p:spPr>
          <a:xfrm>
            <a:off x="819912" y="1345692"/>
            <a:ext cx="5489448" cy="1315212"/>
          </a:xfrm>
        </p:spPr>
        <p:txBody>
          <a:bodyPr/>
          <a:lstStyle/>
          <a:p>
            <a:pPr marL="0" indent="0" algn="l">
              <a:lnSpc>
                <a:spcPct val="150000"/>
              </a:lnSpc>
              <a:buClr>
                <a:schemeClr val="accent6"/>
              </a:buClr>
              <a:buNone/>
            </a:pPr>
            <a:r>
              <a:rPr lang="en-US" sz="3200" dirty="0">
                <a:solidFill>
                  <a:schemeClr val="bg1"/>
                </a:solidFill>
                <a:latin typeface="Segoe UI Light" panose="020B0502040204020203" pitchFamily="34" charset="0"/>
                <a:cs typeface="Segoe UI Light" panose="020B0502040204020203" pitchFamily="34" charset="0"/>
              </a:rPr>
              <a:t>God, help us to grow in solidarity.</a:t>
            </a:r>
          </a:p>
        </p:txBody>
      </p:sp>
      <p:sp>
        <p:nvSpPr>
          <p:cNvPr id="6" name="Title 1">
            <a:extLst>
              <a:ext uri="{FF2B5EF4-FFF2-40B4-BE49-F238E27FC236}">
                <a16:creationId xmlns:a16="http://schemas.microsoft.com/office/drawing/2014/main" id="{A91654F2-EF49-F22A-2953-53DCC0236677}"/>
              </a:ext>
            </a:extLst>
          </p:cNvPr>
          <p:cNvSpPr txBox="1">
            <a:spLocks/>
          </p:cNvSpPr>
          <p:nvPr/>
        </p:nvSpPr>
        <p:spPr>
          <a:xfrm>
            <a:off x="6192685" y="1979306"/>
            <a:ext cx="887882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a:ln w="28575">
                  <a:noFill/>
                  <a:prstDash val="solid"/>
                </a:ln>
                <a:latin typeface="Tw Cen MT" panose="020B0602020104020603" pitchFamily="34" charset="77"/>
              </a:rPr>
              <a:t>RESPUESTA:</a:t>
            </a:r>
            <a:endParaRPr lang="en-US" sz="4400" dirty="0"/>
          </a:p>
        </p:txBody>
      </p:sp>
      <p:sp>
        <p:nvSpPr>
          <p:cNvPr id="7" name="Content Placeholder 2">
            <a:extLst>
              <a:ext uri="{FF2B5EF4-FFF2-40B4-BE49-F238E27FC236}">
                <a16:creationId xmlns:a16="http://schemas.microsoft.com/office/drawing/2014/main" id="{1FA7B963-E218-2F80-1966-F6544CD61A0D}"/>
              </a:ext>
            </a:extLst>
          </p:cNvPr>
          <p:cNvSpPr txBox="1">
            <a:spLocks/>
          </p:cNvSpPr>
          <p:nvPr/>
        </p:nvSpPr>
        <p:spPr>
          <a:xfrm>
            <a:off x="6268885" y="3049154"/>
            <a:ext cx="5489448" cy="1315212"/>
          </a:xfrm>
          <a:prstGeom prst="rect">
            <a:avLst/>
          </a:prstGeom>
        </p:spPr>
        <p:txBody>
          <a:bodyPr vert="horz" lIns="91440" tIns="45720" rIns="91440" bIns="45720" rtlCol="0">
            <a:noAutofit/>
          </a:bodyPr>
          <a:lstStyle>
            <a:lvl1pPr marL="347472" indent="-347472" algn="l" defTabSz="914400" rtl="0" eaLnBrk="1" latinLnBrk="0" hangingPunct="1">
              <a:lnSpc>
                <a:spcPct val="150000"/>
              </a:lnSpc>
              <a:spcBef>
                <a:spcPts val="10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ourier New" panose="02070309020205020404" pitchFamily="49" charset="0"/>
              <a:buNone/>
            </a:pPr>
            <a:r>
              <a:rPr lang="es-ES" sz="3200" dirty="0">
                <a:latin typeface="Segoe UI Light" panose="020B0502040204020203" pitchFamily="34" charset="0"/>
                <a:cs typeface="Segoe UI Light" panose="020B0502040204020203" pitchFamily="34" charset="0"/>
              </a:rPr>
              <a:t>Dios, ayúdanos a crecer en solidaridad.</a:t>
            </a:r>
            <a:endParaRPr lang="en-US" sz="3200" dirty="0">
              <a:latin typeface="Segoe UI Light" panose="020B0502040204020203" pitchFamily="34" charset="0"/>
              <a:cs typeface="Segoe UI Light" panose="020B0502040204020203" pitchFamily="34" charset="0"/>
            </a:endParaRPr>
          </a:p>
        </p:txBody>
      </p:sp>
      <p:sp>
        <p:nvSpPr>
          <p:cNvPr id="8" name="Title 1">
            <a:extLst>
              <a:ext uri="{FF2B5EF4-FFF2-40B4-BE49-F238E27FC236}">
                <a16:creationId xmlns:a16="http://schemas.microsoft.com/office/drawing/2014/main" id="{383FA52C-C5B7-2D95-EA30-38ECFC9EDC5B}"/>
              </a:ext>
            </a:extLst>
          </p:cNvPr>
          <p:cNvSpPr txBox="1">
            <a:spLocks/>
          </p:cNvSpPr>
          <p:nvPr/>
        </p:nvSpPr>
        <p:spPr>
          <a:xfrm>
            <a:off x="1492160" y="4199287"/>
            <a:ext cx="8878824"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a:ln w="28575">
                  <a:noFill/>
                  <a:prstDash val="solid"/>
                </a:ln>
                <a:latin typeface="Tw Cen MT" panose="020B0602020104020603" pitchFamily="34" charset="77"/>
              </a:rPr>
              <a:t>RESPONDA:</a:t>
            </a:r>
            <a:endParaRPr lang="en-US" sz="4400" dirty="0"/>
          </a:p>
        </p:txBody>
      </p:sp>
      <p:sp>
        <p:nvSpPr>
          <p:cNvPr id="9" name="Content Placeholder 2">
            <a:extLst>
              <a:ext uri="{FF2B5EF4-FFF2-40B4-BE49-F238E27FC236}">
                <a16:creationId xmlns:a16="http://schemas.microsoft.com/office/drawing/2014/main" id="{AE4FF64E-4913-FC65-D400-56CA2F9A519C}"/>
              </a:ext>
            </a:extLst>
          </p:cNvPr>
          <p:cNvSpPr txBox="1">
            <a:spLocks/>
          </p:cNvSpPr>
          <p:nvPr/>
        </p:nvSpPr>
        <p:spPr>
          <a:xfrm>
            <a:off x="1568360" y="5269135"/>
            <a:ext cx="5489448" cy="1296847"/>
          </a:xfrm>
          <a:prstGeom prst="rect">
            <a:avLst/>
          </a:prstGeom>
        </p:spPr>
        <p:txBody>
          <a:bodyPr vert="horz" lIns="91440" tIns="45720" rIns="91440" bIns="45720" rtlCol="0">
            <a:noAutofit/>
          </a:bodyPr>
          <a:lstStyle>
            <a:lvl1pPr marL="347472" indent="-347472" algn="l" defTabSz="914400" rtl="0" eaLnBrk="1" latinLnBrk="0" hangingPunct="1">
              <a:lnSpc>
                <a:spcPct val="150000"/>
              </a:lnSpc>
              <a:spcBef>
                <a:spcPts val="10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6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Courier New" panose="02070309020205020404" pitchFamily="49" charset="0"/>
              <a:buNone/>
            </a:pPr>
            <a:r>
              <a:rPr lang="pt-BR" sz="3200" dirty="0">
                <a:latin typeface="Segoe UI Light" panose="020B0502040204020203" pitchFamily="34" charset="0"/>
                <a:cs typeface="Segoe UI Light" panose="020B0502040204020203" pitchFamily="34" charset="0"/>
              </a:rPr>
              <a:t>Deus, ajude-nos a crescer em solidariedade.</a:t>
            </a:r>
            <a:endParaRPr lang="en-US" sz="32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096135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BC92-868A-26B2-CBC0-C9D94E65F1A4}"/>
              </a:ext>
            </a:extLst>
          </p:cNvPr>
          <p:cNvSpPr>
            <a:spLocks noGrp="1"/>
          </p:cNvSpPr>
          <p:nvPr>
            <p:ph type="ctrTitle"/>
          </p:nvPr>
        </p:nvSpPr>
        <p:spPr>
          <a:xfrm>
            <a:off x="121243" y="121915"/>
            <a:ext cx="11945755" cy="1583595"/>
          </a:xfrm>
          <a:solidFill>
            <a:srgbClr val="944A24"/>
          </a:solidFill>
        </p:spPr>
        <p:txBody>
          <a:bodyPr/>
          <a:lstStyle/>
          <a:p>
            <a:pPr algn="l"/>
            <a:r>
              <a:rPr lang="en-US" sz="3600" b="1" spc="600" dirty="0">
                <a:ln w="28575">
                  <a:noFill/>
                  <a:prstDash val="solid"/>
                </a:ln>
                <a:solidFill>
                  <a:schemeClr val="bg1"/>
                </a:solidFill>
                <a:latin typeface="Tw Cen MT" panose="020B0602020104020603" pitchFamily="34" charset="77"/>
                <a:ea typeface="Verdana" panose="020B0604030504040204" pitchFamily="34" charset="0"/>
                <a:cs typeface="Verdana" panose="020B0604030504040204" pitchFamily="34" charset="0"/>
              </a:rPr>
              <a:t> In what other aspects do we need to grow in order to eradicate poverty from our world? </a:t>
            </a:r>
            <a:endParaRPr lang="en-US" sz="3600" dirty="0"/>
          </a:p>
        </p:txBody>
      </p:sp>
      <p:sp>
        <p:nvSpPr>
          <p:cNvPr id="6" name="Title 1">
            <a:extLst>
              <a:ext uri="{FF2B5EF4-FFF2-40B4-BE49-F238E27FC236}">
                <a16:creationId xmlns:a16="http://schemas.microsoft.com/office/drawing/2014/main" id="{FBDB5295-A2EC-440C-D290-48D6106F0F00}"/>
              </a:ext>
            </a:extLst>
          </p:cNvPr>
          <p:cNvSpPr txBox="1">
            <a:spLocks/>
          </p:cNvSpPr>
          <p:nvPr/>
        </p:nvSpPr>
        <p:spPr>
          <a:xfrm>
            <a:off x="121243" y="1845405"/>
            <a:ext cx="11945755" cy="1583596"/>
          </a:xfrm>
          <a:prstGeom prst="rect">
            <a:avLst/>
          </a:prstGeom>
          <a:solidFill>
            <a:srgbClr val="43628F"/>
          </a:solidFill>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l"/>
            <a:r>
              <a:rPr lang="es-ES" sz="3600" dirty="0">
                <a:ln w="28575">
                  <a:noFill/>
                  <a:prstDash val="solid"/>
                </a:ln>
                <a:latin typeface="Tw Cen MT" panose="020B0602020104020603" pitchFamily="34" charset="77"/>
                <a:ea typeface="Verdana" panose="020B0604030504040204" pitchFamily="34" charset="0"/>
                <a:cs typeface="Verdana" panose="020B0604030504040204" pitchFamily="34" charset="0"/>
              </a:rPr>
              <a:t>¿En qué otros aspectos debemos crecer para erradicar la pobreza de nuestro mundo? </a:t>
            </a:r>
            <a:endParaRPr lang="en-US" sz="3600" dirty="0"/>
          </a:p>
        </p:txBody>
      </p:sp>
      <p:sp>
        <p:nvSpPr>
          <p:cNvPr id="7" name="Title 1">
            <a:extLst>
              <a:ext uri="{FF2B5EF4-FFF2-40B4-BE49-F238E27FC236}">
                <a16:creationId xmlns:a16="http://schemas.microsoft.com/office/drawing/2014/main" id="{BD9A263C-5CDE-03C5-BC7F-CCB369DF08F8}"/>
              </a:ext>
            </a:extLst>
          </p:cNvPr>
          <p:cNvSpPr txBox="1">
            <a:spLocks/>
          </p:cNvSpPr>
          <p:nvPr/>
        </p:nvSpPr>
        <p:spPr>
          <a:xfrm>
            <a:off x="121243" y="3520970"/>
            <a:ext cx="11945755" cy="1583597"/>
          </a:xfrm>
          <a:prstGeom prst="rect">
            <a:avLst/>
          </a:prstGeom>
          <a:solidFill>
            <a:srgbClr val="4C9A7B"/>
          </a:solidFill>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l"/>
            <a:r>
              <a:rPr lang="es-ES" sz="3600" dirty="0">
                <a:ln w="28575">
                  <a:noFill/>
                  <a:prstDash val="solid"/>
                </a:ln>
                <a:latin typeface="Tw Cen MT" panose="020B0602020104020603" pitchFamily="34" charset="77"/>
                <a:ea typeface="Verdana" panose="020B0604030504040204" pitchFamily="34" charset="0"/>
                <a:cs typeface="Verdana" panose="020B0604030504040204" pitchFamily="34" charset="0"/>
              </a:rPr>
              <a:t>¿En qué otros aspectos debemos crecer para erradicar la pobreza de nuestro mundo? </a:t>
            </a:r>
            <a:endParaRPr lang="en-US" sz="3600" dirty="0"/>
          </a:p>
        </p:txBody>
      </p:sp>
      <p:sp>
        <p:nvSpPr>
          <p:cNvPr id="3" name="Title 1">
            <a:extLst>
              <a:ext uri="{FF2B5EF4-FFF2-40B4-BE49-F238E27FC236}">
                <a16:creationId xmlns:a16="http://schemas.microsoft.com/office/drawing/2014/main" id="{BE6C0387-2A3E-5C28-FC51-C82566D81A6F}"/>
              </a:ext>
            </a:extLst>
          </p:cNvPr>
          <p:cNvSpPr txBox="1">
            <a:spLocks/>
          </p:cNvSpPr>
          <p:nvPr/>
        </p:nvSpPr>
        <p:spPr>
          <a:xfrm>
            <a:off x="121243" y="5213681"/>
            <a:ext cx="11945755" cy="1583597"/>
          </a:xfrm>
          <a:prstGeom prst="rect">
            <a:avLst/>
          </a:prstGeom>
          <a:solidFill>
            <a:srgbClr val="4C9A7B"/>
          </a:solidFill>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pPr algn="l"/>
            <a:r>
              <a:rPr lang="es-ES" sz="3600" dirty="0">
                <a:ln w="28575">
                  <a:noFill/>
                  <a:prstDash val="solid"/>
                </a:ln>
                <a:latin typeface="Tw Cen MT" panose="020B0602020104020603" pitchFamily="34" charset="77"/>
                <a:ea typeface="Verdana" panose="020B0604030504040204" pitchFamily="34" charset="0"/>
                <a:cs typeface="Verdana" panose="020B0604030504040204" pitchFamily="34" charset="0"/>
              </a:rPr>
              <a:t>¿En qué otros aspectos debemos crecer para erradicar la pobreza de nuestro mundo? </a:t>
            </a:r>
            <a:endParaRPr lang="en-US" sz="3600" dirty="0"/>
          </a:p>
        </p:txBody>
      </p:sp>
    </p:spTree>
    <p:extLst>
      <p:ext uri="{BB962C8B-B14F-4D97-AF65-F5344CB8AC3E}">
        <p14:creationId xmlns:p14="http://schemas.microsoft.com/office/powerpoint/2010/main" val="1958759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 name="Title 105">
            <a:extLst>
              <a:ext uri="{FF2B5EF4-FFF2-40B4-BE49-F238E27FC236}">
                <a16:creationId xmlns:a16="http://schemas.microsoft.com/office/drawing/2014/main" id="{734F8B63-0C1D-770B-CA9D-EE7ACF817C1F}"/>
              </a:ext>
            </a:extLst>
          </p:cNvPr>
          <p:cNvSpPr>
            <a:spLocks noGrp="1"/>
          </p:cNvSpPr>
          <p:nvPr>
            <p:ph type="title"/>
          </p:nvPr>
        </p:nvSpPr>
        <p:spPr/>
        <p:txBody>
          <a:bodyPr/>
          <a:lstStyle/>
          <a:p>
            <a:r>
              <a:rPr lang="en-US" dirty="0"/>
              <a:t>PORTFOLIO BUILDUP</a:t>
            </a:r>
          </a:p>
        </p:txBody>
      </p:sp>
      <p:sp>
        <p:nvSpPr>
          <p:cNvPr id="138" name="Footer Placeholder 137">
            <a:extLst>
              <a:ext uri="{FF2B5EF4-FFF2-40B4-BE49-F238E27FC236}">
                <a16:creationId xmlns:a16="http://schemas.microsoft.com/office/drawing/2014/main" id="{8BC11123-4B26-8100-E85C-F218651524A5}"/>
              </a:ext>
            </a:extLst>
          </p:cNvPr>
          <p:cNvSpPr>
            <a:spLocks noGrp="1"/>
          </p:cNvSpPr>
          <p:nvPr>
            <p:ph type="ftr" sz="quarter" idx="10"/>
          </p:nvPr>
        </p:nvSpPr>
        <p:spPr/>
        <p:txBody>
          <a:bodyPr/>
          <a:lstStyle/>
          <a:p>
            <a:r>
              <a:rPr lang="en-US"/>
              <a:t>Crypto: investing &amp; trading</a:t>
            </a:r>
            <a:endParaRPr lang="en-US" dirty="0"/>
          </a:p>
        </p:txBody>
      </p:sp>
      <p:sp>
        <p:nvSpPr>
          <p:cNvPr id="139" name="Slide Number Placeholder 138">
            <a:extLst>
              <a:ext uri="{FF2B5EF4-FFF2-40B4-BE49-F238E27FC236}">
                <a16:creationId xmlns:a16="http://schemas.microsoft.com/office/drawing/2014/main" id="{0C6CCCC3-BCC9-AE9B-C2AE-4D9986B5F8AE}"/>
              </a:ext>
            </a:extLst>
          </p:cNvPr>
          <p:cNvSpPr>
            <a:spLocks noGrp="1"/>
          </p:cNvSpPr>
          <p:nvPr>
            <p:ph type="sldNum" sz="quarter" idx="11"/>
          </p:nvPr>
        </p:nvSpPr>
        <p:spPr/>
        <p:txBody>
          <a:bodyPr/>
          <a:lstStyle/>
          <a:p>
            <a:fld id="{294A09A9-5501-47C1-A89A-A340965A2BE2}" type="slidenum">
              <a:rPr lang="en-US" smtClean="0"/>
              <a:pPr/>
              <a:t>33</a:t>
            </a:fld>
            <a:endParaRPr lang="en-US" dirty="0"/>
          </a:p>
        </p:txBody>
      </p:sp>
      <p:sp>
        <p:nvSpPr>
          <p:cNvPr id="3" name="Text Placeholder 2">
            <a:extLst>
              <a:ext uri="{FF2B5EF4-FFF2-40B4-BE49-F238E27FC236}">
                <a16:creationId xmlns:a16="http://schemas.microsoft.com/office/drawing/2014/main" id="{0CF4EECB-47E7-26A0-F3A1-ACAE7AEE5741}"/>
              </a:ext>
            </a:extLst>
          </p:cNvPr>
          <p:cNvSpPr>
            <a:spLocks noGrp="1"/>
          </p:cNvSpPr>
          <p:nvPr>
            <p:ph type="body" sz="quarter" idx="12"/>
          </p:nvPr>
        </p:nvSpPr>
        <p:spPr/>
        <p:txBody>
          <a:bodyPr/>
          <a:lstStyle/>
          <a:p>
            <a:r>
              <a:rPr lang="en-US" dirty="0"/>
              <a:t>Step 1</a:t>
            </a:r>
          </a:p>
        </p:txBody>
      </p:sp>
      <p:sp>
        <p:nvSpPr>
          <p:cNvPr id="69" name="Text Placeholder 68">
            <a:extLst>
              <a:ext uri="{FF2B5EF4-FFF2-40B4-BE49-F238E27FC236}">
                <a16:creationId xmlns:a16="http://schemas.microsoft.com/office/drawing/2014/main" id="{4BBDF45D-9B32-0154-7602-2C43DAF6C0A6}"/>
              </a:ext>
            </a:extLst>
          </p:cNvPr>
          <p:cNvSpPr>
            <a:spLocks noGrp="1"/>
          </p:cNvSpPr>
          <p:nvPr>
            <p:ph type="body" sz="quarter" idx="13"/>
          </p:nvPr>
        </p:nvSpPr>
        <p:spPr/>
        <p:txBody>
          <a:bodyPr/>
          <a:lstStyle/>
          <a:p>
            <a:r>
              <a:rPr lang="en-US" dirty="0"/>
              <a:t>Choose a cryptocurrency exchange</a:t>
            </a:r>
          </a:p>
          <a:p>
            <a:endParaRPr lang="en-US" dirty="0"/>
          </a:p>
        </p:txBody>
      </p:sp>
      <p:sp>
        <p:nvSpPr>
          <p:cNvPr id="5" name="Text Placeholder 4">
            <a:extLst>
              <a:ext uri="{FF2B5EF4-FFF2-40B4-BE49-F238E27FC236}">
                <a16:creationId xmlns:a16="http://schemas.microsoft.com/office/drawing/2014/main" id="{AC2F0535-53EA-30FB-770D-0C92BEEF3F6D}"/>
              </a:ext>
            </a:extLst>
          </p:cNvPr>
          <p:cNvSpPr>
            <a:spLocks noGrp="1"/>
          </p:cNvSpPr>
          <p:nvPr>
            <p:ph type="body" sz="quarter" idx="14"/>
          </p:nvPr>
        </p:nvSpPr>
        <p:spPr/>
        <p:txBody>
          <a:bodyPr/>
          <a:lstStyle/>
          <a:p>
            <a:pPr lvl="0"/>
            <a:r>
              <a:rPr lang="en-US" dirty="0"/>
              <a:t>Step 2</a:t>
            </a:r>
          </a:p>
        </p:txBody>
      </p:sp>
      <p:sp>
        <p:nvSpPr>
          <p:cNvPr id="70" name="Text Placeholder 69">
            <a:extLst>
              <a:ext uri="{FF2B5EF4-FFF2-40B4-BE49-F238E27FC236}">
                <a16:creationId xmlns:a16="http://schemas.microsoft.com/office/drawing/2014/main" id="{38FF6C9F-C7C5-37D5-4C61-BA14A636B732}"/>
              </a:ext>
            </a:extLst>
          </p:cNvPr>
          <p:cNvSpPr>
            <a:spLocks noGrp="1"/>
          </p:cNvSpPr>
          <p:nvPr>
            <p:ph type="body" sz="quarter" idx="15"/>
          </p:nvPr>
        </p:nvSpPr>
        <p:spPr/>
        <p:txBody>
          <a:bodyPr/>
          <a:lstStyle/>
          <a:p>
            <a:r>
              <a:rPr lang="en-US" dirty="0"/>
              <a:t>Purchase preferred coins &amp; create "wallet"</a:t>
            </a:r>
          </a:p>
          <a:p>
            <a:endParaRPr lang="en-US" dirty="0"/>
          </a:p>
        </p:txBody>
      </p:sp>
      <p:sp>
        <p:nvSpPr>
          <p:cNvPr id="7" name="Text Placeholder 6">
            <a:extLst>
              <a:ext uri="{FF2B5EF4-FFF2-40B4-BE49-F238E27FC236}">
                <a16:creationId xmlns:a16="http://schemas.microsoft.com/office/drawing/2014/main" id="{31511481-29C6-275B-963E-B5AF2E87ADA2}"/>
              </a:ext>
            </a:extLst>
          </p:cNvPr>
          <p:cNvSpPr>
            <a:spLocks noGrp="1"/>
          </p:cNvSpPr>
          <p:nvPr>
            <p:ph type="body" sz="quarter" idx="16"/>
          </p:nvPr>
        </p:nvSpPr>
        <p:spPr/>
        <p:txBody>
          <a:bodyPr/>
          <a:lstStyle/>
          <a:p>
            <a:pPr lvl="0"/>
            <a:r>
              <a:rPr lang="en-US" dirty="0"/>
              <a:t>Step 3</a:t>
            </a:r>
          </a:p>
        </p:txBody>
      </p:sp>
      <p:sp>
        <p:nvSpPr>
          <p:cNvPr id="71" name="Text Placeholder 70">
            <a:extLst>
              <a:ext uri="{FF2B5EF4-FFF2-40B4-BE49-F238E27FC236}">
                <a16:creationId xmlns:a16="http://schemas.microsoft.com/office/drawing/2014/main" id="{5973BD56-1612-983E-EA67-F4039B062085}"/>
              </a:ext>
            </a:extLst>
          </p:cNvPr>
          <p:cNvSpPr>
            <a:spLocks noGrp="1"/>
          </p:cNvSpPr>
          <p:nvPr>
            <p:ph type="body" sz="quarter" idx="17"/>
          </p:nvPr>
        </p:nvSpPr>
        <p:spPr/>
        <p:txBody>
          <a:bodyPr/>
          <a:lstStyle/>
          <a:p>
            <a:r>
              <a:rPr lang="en-US" dirty="0"/>
              <a:t>Research investment and trading options</a:t>
            </a:r>
          </a:p>
          <a:p>
            <a:endParaRPr lang="en-US" dirty="0"/>
          </a:p>
        </p:txBody>
      </p:sp>
      <p:sp>
        <p:nvSpPr>
          <p:cNvPr id="9" name="Text Placeholder 8">
            <a:extLst>
              <a:ext uri="{FF2B5EF4-FFF2-40B4-BE49-F238E27FC236}">
                <a16:creationId xmlns:a16="http://schemas.microsoft.com/office/drawing/2014/main" id="{2F32973A-CF94-1C2B-BB12-B563173CC79A}"/>
              </a:ext>
            </a:extLst>
          </p:cNvPr>
          <p:cNvSpPr>
            <a:spLocks noGrp="1"/>
          </p:cNvSpPr>
          <p:nvPr>
            <p:ph type="body" sz="quarter" idx="18"/>
          </p:nvPr>
        </p:nvSpPr>
        <p:spPr/>
        <p:txBody>
          <a:bodyPr/>
          <a:lstStyle/>
          <a:p>
            <a:pPr lvl="0"/>
            <a:r>
              <a:rPr lang="en-US" dirty="0"/>
              <a:t>Step 4</a:t>
            </a:r>
          </a:p>
        </p:txBody>
      </p:sp>
      <p:sp>
        <p:nvSpPr>
          <p:cNvPr id="72" name="Text Placeholder 71">
            <a:extLst>
              <a:ext uri="{FF2B5EF4-FFF2-40B4-BE49-F238E27FC236}">
                <a16:creationId xmlns:a16="http://schemas.microsoft.com/office/drawing/2014/main" id="{840CFADA-CAD6-2A04-5B15-5DB4DD6A84E0}"/>
              </a:ext>
            </a:extLst>
          </p:cNvPr>
          <p:cNvSpPr>
            <a:spLocks noGrp="1"/>
          </p:cNvSpPr>
          <p:nvPr>
            <p:ph type="body" sz="quarter" idx="19"/>
          </p:nvPr>
        </p:nvSpPr>
        <p:spPr/>
        <p:txBody>
          <a:bodyPr/>
          <a:lstStyle/>
          <a:p>
            <a:r>
              <a:rPr lang="en-US" dirty="0"/>
              <a:t>Stake preferred coins in chosen company</a:t>
            </a:r>
          </a:p>
          <a:p>
            <a:endParaRPr lang="en-US" dirty="0"/>
          </a:p>
        </p:txBody>
      </p:sp>
      <p:sp>
        <p:nvSpPr>
          <p:cNvPr id="11" name="Text Placeholder 10">
            <a:extLst>
              <a:ext uri="{FF2B5EF4-FFF2-40B4-BE49-F238E27FC236}">
                <a16:creationId xmlns:a16="http://schemas.microsoft.com/office/drawing/2014/main" id="{CE7AA813-84F0-DB50-F6B6-A29A94662DAD}"/>
              </a:ext>
            </a:extLst>
          </p:cNvPr>
          <p:cNvSpPr>
            <a:spLocks noGrp="1"/>
          </p:cNvSpPr>
          <p:nvPr>
            <p:ph type="body" sz="quarter" idx="20"/>
          </p:nvPr>
        </p:nvSpPr>
        <p:spPr/>
        <p:txBody>
          <a:bodyPr/>
          <a:lstStyle/>
          <a:p>
            <a:pPr lvl="0"/>
            <a:r>
              <a:rPr lang="en-US" dirty="0"/>
              <a:t>Step 5</a:t>
            </a:r>
          </a:p>
        </p:txBody>
      </p:sp>
      <p:sp>
        <p:nvSpPr>
          <p:cNvPr id="73" name="Text Placeholder 72">
            <a:extLst>
              <a:ext uri="{FF2B5EF4-FFF2-40B4-BE49-F238E27FC236}">
                <a16:creationId xmlns:a16="http://schemas.microsoft.com/office/drawing/2014/main" id="{DB3347BB-2913-A230-8362-2B778394E7CE}"/>
              </a:ext>
            </a:extLst>
          </p:cNvPr>
          <p:cNvSpPr>
            <a:spLocks noGrp="1"/>
          </p:cNvSpPr>
          <p:nvPr>
            <p:ph type="body" sz="quarter" idx="21"/>
          </p:nvPr>
        </p:nvSpPr>
        <p:spPr/>
        <p:txBody>
          <a:bodyPr/>
          <a:lstStyle/>
          <a:p>
            <a:pPr lvl="0"/>
            <a:r>
              <a:rPr lang="en-US" dirty="0"/>
              <a:t>Set exponential growth goals</a:t>
            </a:r>
          </a:p>
        </p:txBody>
      </p:sp>
      <p:pic>
        <p:nvPicPr>
          <p:cNvPr id="85" name="Picture Placeholder 84" descr="Continuous Improvement outline">
            <a:extLst>
              <a:ext uri="{FF2B5EF4-FFF2-40B4-BE49-F238E27FC236}">
                <a16:creationId xmlns:a16="http://schemas.microsoft.com/office/drawing/2014/main" id="{D65F5CE9-1D9A-9BF0-5ADD-C4E2693DA4CB}"/>
              </a:ext>
            </a:extLst>
          </p:cNvPr>
          <p:cNvPicPr>
            <a:picLocks noGrp="1" noChangeAspect="1"/>
          </p:cNvPicPr>
          <p:nvPr>
            <p:ph type="pic" sz="quarter" idx="22"/>
          </p:nvPr>
        </p:nvPicPr>
        <p:blipFill rotWithShape="1">
          <a:blip r:embed="rId2"/>
          <a:srcRect t="517" b="517"/>
          <a:stretch/>
        </p:blipFill>
        <p:spPr>
          <a:xfrm>
            <a:off x="1583555" y="2980517"/>
            <a:ext cx="713074" cy="713074"/>
          </a:xfrm>
        </p:spPr>
      </p:pic>
      <p:pic>
        <p:nvPicPr>
          <p:cNvPr id="86" name="Picture Placeholder 85" descr="Wallet outline">
            <a:extLst>
              <a:ext uri="{FF2B5EF4-FFF2-40B4-BE49-F238E27FC236}">
                <a16:creationId xmlns:a16="http://schemas.microsoft.com/office/drawing/2014/main" id="{EDC60F06-D73E-F719-14FA-A6F1ECF09300}"/>
              </a:ext>
            </a:extLst>
          </p:cNvPr>
          <p:cNvPicPr>
            <a:picLocks noGrp="1" noChangeAspect="1"/>
          </p:cNvPicPr>
          <p:nvPr>
            <p:ph type="pic" sz="quarter" idx="23"/>
          </p:nvPr>
        </p:nvPicPr>
        <p:blipFill rotWithShape="1">
          <a:blip r:embed="rId3"/>
          <a:srcRect t="128" b="128"/>
          <a:stretch/>
        </p:blipFill>
        <p:spPr/>
      </p:pic>
      <p:pic>
        <p:nvPicPr>
          <p:cNvPr id="87" name="Picture Placeholder 86" descr="Piggy Bank outline">
            <a:extLst>
              <a:ext uri="{FF2B5EF4-FFF2-40B4-BE49-F238E27FC236}">
                <a16:creationId xmlns:a16="http://schemas.microsoft.com/office/drawing/2014/main" id="{ED53247D-56A2-6AB9-6FF9-0313BD7DB9E8}"/>
              </a:ext>
            </a:extLst>
          </p:cNvPr>
          <p:cNvPicPr>
            <a:picLocks noGrp="1" noChangeAspect="1"/>
          </p:cNvPicPr>
          <p:nvPr>
            <p:ph type="pic" sz="quarter" idx="24"/>
          </p:nvPr>
        </p:nvPicPr>
        <p:blipFill rotWithShape="1">
          <a:blip r:embed="rId4"/>
          <a:srcRect/>
          <a:stretch/>
        </p:blipFill>
        <p:spPr/>
      </p:pic>
      <p:pic>
        <p:nvPicPr>
          <p:cNvPr id="88" name="Picture Placeholder 87" descr="Bitcoin outline">
            <a:extLst>
              <a:ext uri="{FF2B5EF4-FFF2-40B4-BE49-F238E27FC236}">
                <a16:creationId xmlns:a16="http://schemas.microsoft.com/office/drawing/2014/main" id="{32BC0F61-A0C8-5BEF-A6E9-0E7ADE645FA6}"/>
              </a:ext>
            </a:extLst>
          </p:cNvPr>
          <p:cNvPicPr>
            <a:picLocks noGrp="1" noChangeAspect="1"/>
          </p:cNvPicPr>
          <p:nvPr>
            <p:ph type="pic" sz="quarter" idx="25"/>
          </p:nvPr>
        </p:nvPicPr>
        <p:blipFill rotWithShape="1">
          <a:blip r:embed="rId5"/>
          <a:srcRect l="345" r="345"/>
          <a:stretch/>
        </p:blipFill>
        <p:spPr/>
      </p:pic>
      <p:pic>
        <p:nvPicPr>
          <p:cNvPr id="90" name="Picture Placeholder 89" descr="Exponential Graph outline">
            <a:extLst>
              <a:ext uri="{FF2B5EF4-FFF2-40B4-BE49-F238E27FC236}">
                <a16:creationId xmlns:a16="http://schemas.microsoft.com/office/drawing/2014/main" id="{86472D92-CAA9-AF6F-549B-2EE170C70DD7}"/>
              </a:ext>
            </a:extLst>
          </p:cNvPr>
          <p:cNvPicPr>
            <a:picLocks noGrp="1" noChangeAspect="1"/>
          </p:cNvPicPr>
          <p:nvPr>
            <p:ph type="pic" sz="quarter" idx="26"/>
          </p:nvPr>
        </p:nvPicPr>
        <p:blipFill rotWithShape="1">
          <a:blip r:embed="rId6"/>
          <a:srcRect/>
          <a:stretch/>
        </p:blipFill>
        <p:spPr/>
      </p:pic>
      <p:sp>
        <p:nvSpPr>
          <p:cNvPr id="133" name="Text Placeholder 132">
            <a:extLst>
              <a:ext uri="{FF2B5EF4-FFF2-40B4-BE49-F238E27FC236}">
                <a16:creationId xmlns:a16="http://schemas.microsoft.com/office/drawing/2014/main" id="{0D7DF893-CDC1-A213-86BF-C9C73F979CC5}"/>
              </a:ext>
            </a:extLst>
          </p:cNvPr>
          <p:cNvSpPr>
            <a:spLocks noGrp="1"/>
          </p:cNvSpPr>
          <p:nvPr>
            <p:ph type="body" sz="quarter" idx="28"/>
          </p:nvPr>
        </p:nvSpPr>
        <p:spPr/>
        <p:txBody>
          <a:bodyPr/>
          <a:lstStyle/>
          <a:p>
            <a:endParaRPr lang="en-US" dirty="0"/>
          </a:p>
        </p:txBody>
      </p:sp>
      <p:sp>
        <p:nvSpPr>
          <p:cNvPr id="134" name="Text Placeholder 133">
            <a:extLst>
              <a:ext uri="{FF2B5EF4-FFF2-40B4-BE49-F238E27FC236}">
                <a16:creationId xmlns:a16="http://schemas.microsoft.com/office/drawing/2014/main" id="{9CE100CE-4574-F901-234D-B9BEED642B9B}"/>
              </a:ext>
            </a:extLst>
          </p:cNvPr>
          <p:cNvSpPr>
            <a:spLocks noGrp="1"/>
          </p:cNvSpPr>
          <p:nvPr>
            <p:ph type="body" sz="quarter" idx="29"/>
          </p:nvPr>
        </p:nvSpPr>
        <p:spPr/>
        <p:txBody>
          <a:bodyPr/>
          <a:lstStyle/>
          <a:p>
            <a:endParaRPr lang="en-US" dirty="0"/>
          </a:p>
        </p:txBody>
      </p:sp>
      <p:sp>
        <p:nvSpPr>
          <p:cNvPr id="135" name="Text Placeholder 134">
            <a:extLst>
              <a:ext uri="{FF2B5EF4-FFF2-40B4-BE49-F238E27FC236}">
                <a16:creationId xmlns:a16="http://schemas.microsoft.com/office/drawing/2014/main" id="{288EBDBE-0ABC-82CE-4598-09F65E315AD7}"/>
              </a:ext>
            </a:extLst>
          </p:cNvPr>
          <p:cNvSpPr>
            <a:spLocks noGrp="1"/>
          </p:cNvSpPr>
          <p:nvPr>
            <p:ph type="body" sz="quarter" idx="30"/>
          </p:nvPr>
        </p:nvSpPr>
        <p:spPr/>
        <p:txBody>
          <a:bodyPr/>
          <a:lstStyle/>
          <a:p>
            <a:endParaRPr lang="en-US" dirty="0"/>
          </a:p>
        </p:txBody>
      </p:sp>
      <p:sp>
        <p:nvSpPr>
          <p:cNvPr id="136" name="Text Placeholder 135">
            <a:extLst>
              <a:ext uri="{FF2B5EF4-FFF2-40B4-BE49-F238E27FC236}">
                <a16:creationId xmlns:a16="http://schemas.microsoft.com/office/drawing/2014/main" id="{14F6CD04-2A18-A6BD-AAB9-1D30D1563399}"/>
              </a:ext>
            </a:extLst>
          </p:cNvPr>
          <p:cNvSpPr>
            <a:spLocks noGrp="1"/>
          </p:cNvSpPr>
          <p:nvPr>
            <p:ph type="body" sz="quarter" idx="31"/>
          </p:nvPr>
        </p:nvSpPr>
        <p:spPr/>
        <p:txBody>
          <a:bodyPr/>
          <a:lstStyle/>
          <a:p>
            <a:endParaRPr lang="en-US" dirty="0"/>
          </a:p>
        </p:txBody>
      </p:sp>
      <p:sp>
        <p:nvSpPr>
          <p:cNvPr id="137" name="Text Placeholder 136">
            <a:extLst>
              <a:ext uri="{FF2B5EF4-FFF2-40B4-BE49-F238E27FC236}">
                <a16:creationId xmlns:a16="http://schemas.microsoft.com/office/drawing/2014/main" id="{C171CBDB-4593-F4D1-30E9-A47F4C7CADAF}"/>
              </a:ext>
            </a:extLst>
          </p:cNvPr>
          <p:cNvSpPr>
            <a:spLocks noGrp="1"/>
          </p:cNvSpPr>
          <p:nvPr>
            <p:ph type="body" sz="quarter" idx="32"/>
          </p:nvPr>
        </p:nvSpPr>
        <p:spPr/>
        <p:txBody>
          <a:bodyPr/>
          <a:lstStyle/>
          <a:p>
            <a:endParaRPr lang="en-US" dirty="0"/>
          </a:p>
        </p:txBody>
      </p:sp>
    </p:spTree>
    <p:extLst>
      <p:ext uri="{BB962C8B-B14F-4D97-AF65-F5344CB8AC3E}">
        <p14:creationId xmlns:p14="http://schemas.microsoft.com/office/powerpoint/2010/main" val="3510130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57144164-5503-9D11-4F68-81F4CD378333}"/>
              </a:ext>
            </a:extLst>
          </p:cNvPr>
          <p:cNvSpPr>
            <a:spLocks noGrp="1"/>
          </p:cNvSpPr>
          <p:nvPr>
            <p:ph type="title"/>
          </p:nvPr>
        </p:nvSpPr>
        <p:spPr/>
        <p:txBody>
          <a:bodyPr/>
          <a:lstStyle/>
          <a:p>
            <a:r>
              <a:rPr lang="en-US" dirty="0"/>
              <a:t>MEET OUR TEAM</a:t>
            </a:r>
          </a:p>
        </p:txBody>
      </p:sp>
      <p:sp>
        <p:nvSpPr>
          <p:cNvPr id="2" name="Footer Placeholder 1">
            <a:extLst>
              <a:ext uri="{FF2B5EF4-FFF2-40B4-BE49-F238E27FC236}">
                <a16:creationId xmlns:a16="http://schemas.microsoft.com/office/drawing/2014/main" id="{23DFDBA5-4CFB-88D0-C90E-69D151F5BFCA}"/>
              </a:ext>
            </a:extLst>
          </p:cNvPr>
          <p:cNvSpPr>
            <a:spLocks noGrp="1"/>
          </p:cNvSpPr>
          <p:nvPr>
            <p:ph type="ftr" sz="quarter" idx="10"/>
          </p:nvPr>
        </p:nvSpPr>
        <p:spPr/>
        <p:txBody>
          <a:bodyPr/>
          <a:lstStyle/>
          <a:p>
            <a:r>
              <a:rPr lang="en-US"/>
              <a:t>Crypto: investing &amp; trading</a:t>
            </a:r>
            <a:endParaRPr lang="en-US" dirty="0"/>
          </a:p>
        </p:txBody>
      </p:sp>
      <p:sp>
        <p:nvSpPr>
          <p:cNvPr id="11" name="Slide Number Placeholder 10">
            <a:extLst>
              <a:ext uri="{FF2B5EF4-FFF2-40B4-BE49-F238E27FC236}">
                <a16:creationId xmlns:a16="http://schemas.microsoft.com/office/drawing/2014/main" id="{9816FD90-6ABD-5EA8-0870-E27733B9F685}"/>
              </a:ext>
            </a:extLst>
          </p:cNvPr>
          <p:cNvSpPr>
            <a:spLocks noGrp="1"/>
          </p:cNvSpPr>
          <p:nvPr>
            <p:ph type="sldNum" sz="quarter" idx="11"/>
          </p:nvPr>
        </p:nvSpPr>
        <p:spPr/>
        <p:txBody>
          <a:bodyPr/>
          <a:lstStyle/>
          <a:p>
            <a:fld id="{294A09A9-5501-47C1-A89A-A340965A2BE2}" type="slidenum">
              <a:rPr lang="en-US" smtClean="0"/>
              <a:pPr/>
              <a:t>34</a:t>
            </a:fld>
            <a:endParaRPr lang="en-US" dirty="0"/>
          </a:p>
        </p:txBody>
      </p:sp>
      <p:sp>
        <p:nvSpPr>
          <p:cNvPr id="3" name="Text Placeholder 2">
            <a:extLst>
              <a:ext uri="{FF2B5EF4-FFF2-40B4-BE49-F238E27FC236}">
                <a16:creationId xmlns:a16="http://schemas.microsoft.com/office/drawing/2014/main" id="{CFC225EB-9239-A8F4-48C2-D2E44A245C26}"/>
              </a:ext>
            </a:extLst>
          </p:cNvPr>
          <p:cNvSpPr>
            <a:spLocks noGrp="1"/>
          </p:cNvSpPr>
          <p:nvPr>
            <p:ph type="body" sz="quarter" idx="12"/>
          </p:nvPr>
        </p:nvSpPr>
        <p:spPr/>
        <p:txBody>
          <a:bodyPr/>
          <a:lstStyle/>
          <a:p>
            <a:r>
              <a:rPr lang="en-US" dirty="0"/>
              <a:t>Takuma Hayashi​</a:t>
            </a:r>
          </a:p>
        </p:txBody>
      </p:sp>
      <p:sp>
        <p:nvSpPr>
          <p:cNvPr id="4" name="Text Placeholder 3">
            <a:extLst>
              <a:ext uri="{FF2B5EF4-FFF2-40B4-BE49-F238E27FC236}">
                <a16:creationId xmlns:a16="http://schemas.microsoft.com/office/drawing/2014/main" id="{BF63BCC4-AF80-8D3B-413B-3F80C74503EE}"/>
              </a:ext>
            </a:extLst>
          </p:cNvPr>
          <p:cNvSpPr>
            <a:spLocks noGrp="1"/>
          </p:cNvSpPr>
          <p:nvPr>
            <p:ph type="body" sz="quarter" idx="13"/>
          </p:nvPr>
        </p:nvSpPr>
        <p:spPr/>
        <p:txBody>
          <a:bodyPr/>
          <a:lstStyle/>
          <a:p>
            <a:r>
              <a:rPr lang="en-US" dirty="0"/>
              <a:t>President</a:t>
            </a:r>
          </a:p>
        </p:txBody>
      </p:sp>
      <p:sp>
        <p:nvSpPr>
          <p:cNvPr id="5" name="Text Placeholder 4">
            <a:extLst>
              <a:ext uri="{FF2B5EF4-FFF2-40B4-BE49-F238E27FC236}">
                <a16:creationId xmlns:a16="http://schemas.microsoft.com/office/drawing/2014/main" id="{664EAAE3-47A6-DF8C-088B-8353E312893A}"/>
              </a:ext>
            </a:extLst>
          </p:cNvPr>
          <p:cNvSpPr>
            <a:spLocks noGrp="1"/>
          </p:cNvSpPr>
          <p:nvPr>
            <p:ph type="body" sz="quarter" idx="14"/>
          </p:nvPr>
        </p:nvSpPr>
        <p:spPr/>
        <p:txBody>
          <a:bodyPr/>
          <a:lstStyle/>
          <a:p>
            <a:r>
              <a:rPr lang="en-US" dirty="0"/>
              <a:t>Mirjam Nilsson​</a:t>
            </a:r>
          </a:p>
        </p:txBody>
      </p:sp>
      <p:sp>
        <p:nvSpPr>
          <p:cNvPr id="6" name="Text Placeholder 5">
            <a:extLst>
              <a:ext uri="{FF2B5EF4-FFF2-40B4-BE49-F238E27FC236}">
                <a16:creationId xmlns:a16="http://schemas.microsoft.com/office/drawing/2014/main" id="{8E956031-A8E2-FF88-2769-10FEB7B754A7}"/>
              </a:ext>
            </a:extLst>
          </p:cNvPr>
          <p:cNvSpPr>
            <a:spLocks noGrp="1"/>
          </p:cNvSpPr>
          <p:nvPr>
            <p:ph type="body" sz="quarter" idx="15"/>
          </p:nvPr>
        </p:nvSpPr>
        <p:spPr/>
        <p:txBody>
          <a:bodyPr/>
          <a:lstStyle/>
          <a:p>
            <a:r>
              <a:rPr lang="en-US" dirty="0"/>
              <a:t>Chief Executive Officer</a:t>
            </a:r>
          </a:p>
        </p:txBody>
      </p:sp>
      <p:sp>
        <p:nvSpPr>
          <p:cNvPr id="7" name="Text Placeholder 6">
            <a:extLst>
              <a:ext uri="{FF2B5EF4-FFF2-40B4-BE49-F238E27FC236}">
                <a16:creationId xmlns:a16="http://schemas.microsoft.com/office/drawing/2014/main" id="{24AD9EB9-CF0D-0D70-D541-05E1A813D00F}"/>
              </a:ext>
            </a:extLst>
          </p:cNvPr>
          <p:cNvSpPr>
            <a:spLocks noGrp="1"/>
          </p:cNvSpPr>
          <p:nvPr>
            <p:ph type="body" sz="quarter" idx="16"/>
          </p:nvPr>
        </p:nvSpPr>
        <p:spPr/>
        <p:txBody>
          <a:bodyPr/>
          <a:lstStyle/>
          <a:p>
            <a:r>
              <a:rPr lang="en-US" dirty="0"/>
              <a:t>Flora Berggren​</a:t>
            </a:r>
          </a:p>
        </p:txBody>
      </p:sp>
      <p:sp>
        <p:nvSpPr>
          <p:cNvPr id="8" name="Text Placeholder 7">
            <a:extLst>
              <a:ext uri="{FF2B5EF4-FFF2-40B4-BE49-F238E27FC236}">
                <a16:creationId xmlns:a16="http://schemas.microsoft.com/office/drawing/2014/main" id="{869DE758-CE4B-6136-04AE-85B544CA6F5B}"/>
              </a:ext>
            </a:extLst>
          </p:cNvPr>
          <p:cNvSpPr>
            <a:spLocks noGrp="1"/>
          </p:cNvSpPr>
          <p:nvPr>
            <p:ph type="body" sz="quarter" idx="17"/>
          </p:nvPr>
        </p:nvSpPr>
        <p:spPr/>
        <p:txBody>
          <a:bodyPr/>
          <a:lstStyle/>
          <a:p>
            <a:r>
              <a:rPr lang="en-US" dirty="0"/>
              <a:t>Chief Operations Officer</a:t>
            </a:r>
          </a:p>
        </p:txBody>
      </p:sp>
      <p:sp>
        <p:nvSpPr>
          <p:cNvPr id="9" name="Text Placeholder 8">
            <a:extLst>
              <a:ext uri="{FF2B5EF4-FFF2-40B4-BE49-F238E27FC236}">
                <a16:creationId xmlns:a16="http://schemas.microsoft.com/office/drawing/2014/main" id="{22A99FBE-9850-5F5D-04D9-E3A83DEEA928}"/>
              </a:ext>
            </a:extLst>
          </p:cNvPr>
          <p:cNvSpPr>
            <a:spLocks noGrp="1"/>
          </p:cNvSpPr>
          <p:nvPr>
            <p:ph type="body" sz="quarter" idx="18"/>
          </p:nvPr>
        </p:nvSpPr>
        <p:spPr/>
        <p:txBody>
          <a:bodyPr/>
          <a:lstStyle/>
          <a:p>
            <a:r>
              <a:rPr lang="en-US" dirty="0"/>
              <a:t>Rajesh Santoshi​</a:t>
            </a:r>
          </a:p>
        </p:txBody>
      </p:sp>
      <p:sp>
        <p:nvSpPr>
          <p:cNvPr id="10" name="Text Placeholder 9">
            <a:extLst>
              <a:ext uri="{FF2B5EF4-FFF2-40B4-BE49-F238E27FC236}">
                <a16:creationId xmlns:a16="http://schemas.microsoft.com/office/drawing/2014/main" id="{19AAB49A-6730-B2CF-9537-FF9551D4EB80}"/>
              </a:ext>
            </a:extLst>
          </p:cNvPr>
          <p:cNvSpPr>
            <a:spLocks noGrp="1"/>
          </p:cNvSpPr>
          <p:nvPr>
            <p:ph type="body" sz="quarter" idx="19"/>
          </p:nvPr>
        </p:nvSpPr>
        <p:spPr/>
        <p:txBody>
          <a:bodyPr/>
          <a:lstStyle/>
          <a:p>
            <a:r>
              <a:rPr lang="en-US" dirty="0"/>
              <a:t>VP Marketing</a:t>
            </a:r>
          </a:p>
        </p:txBody>
      </p:sp>
      <p:sp>
        <p:nvSpPr>
          <p:cNvPr id="13" name="Picture Placeholder 12">
            <a:extLst>
              <a:ext uri="{FF2B5EF4-FFF2-40B4-BE49-F238E27FC236}">
                <a16:creationId xmlns:a16="http://schemas.microsoft.com/office/drawing/2014/main" id="{366CC32A-A24D-E768-E6CD-73BAF17D311D}"/>
              </a:ext>
            </a:extLst>
          </p:cNvPr>
          <p:cNvSpPr>
            <a:spLocks noGrp="1"/>
          </p:cNvSpPr>
          <p:nvPr>
            <p:ph type="pic" sz="quarter" idx="20"/>
          </p:nvPr>
        </p:nvSpPr>
        <p:spPr/>
        <p:txBody>
          <a:bodyPr/>
          <a:lstStyle/>
          <a:p>
            <a:endParaRPr lang="en-US"/>
          </a:p>
        </p:txBody>
      </p:sp>
      <p:sp>
        <p:nvSpPr>
          <p:cNvPr id="15" name="Picture Placeholder 14">
            <a:extLst>
              <a:ext uri="{FF2B5EF4-FFF2-40B4-BE49-F238E27FC236}">
                <a16:creationId xmlns:a16="http://schemas.microsoft.com/office/drawing/2014/main" id="{95D30CC1-FEBB-CD06-B6E9-F5F262ABE9A8}"/>
              </a:ext>
            </a:extLst>
          </p:cNvPr>
          <p:cNvSpPr>
            <a:spLocks noGrp="1"/>
          </p:cNvSpPr>
          <p:nvPr>
            <p:ph type="pic" sz="quarter" idx="21"/>
          </p:nvPr>
        </p:nvSpPr>
        <p:spPr/>
        <p:txBody>
          <a:bodyPr/>
          <a:lstStyle/>
          <a:p>
            <a:endParaRPr lang="en-US"/>
          </a:p>
        </p:txBody>
      </p:sp>
      <p:sp>
        <p:nvSpPr>
          <p:cNvPr id="21" name="Picture Placeholder 20">
            <a:extLst>
              <a:ext uri="{FF2B5EF4-FFF2-40B4-BE49-F238E27FC236}">
                <a16:creationId xmlns:a16="http://schemas.microsoft.com/office/drawing/2014/main" id="{DEF35888-2171-9E3F-44B8-CDF9357EF129}"/>
              </a:ext>
            </a:extLst>
          </p:cNvPr>
          <p:cNvSpPr>
            <a:spLocks noGrp="1"/>
          </p:cNvSpPr>
          <p:nvPr>
            <p:ph type="pic" sz="quarter" idx="22"/>
          </p:nvPr>
        </p:nvSpPr>
        <p:spPr/>
        <p:txBody>
          <a:bodyPr/>
          <a:lstStyle/>
          <a:p>
            <a:endParaRPr lang="en-US"/>
          </a:p>
        </p:txBody>
      </p:sp>
    </p:spTree>
    <p:extLst>
      <p:ext uri="{BB962C8B-B14F-4D97-AF65-F5344CB8AC3E}">
        <p14:creationId xmlns:p14="http://schemas.microsoft.com/office/powerpoint/2010/main" val="1579562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57144164-5503-9D11-4F68-81F4CD378333}"/>
              </a:ext>
            </a:extLst>
          </p:cNvPr>
          <p:cNvSpPr>
            <a:spLocks noGrp="1"/>
          </p:cNvSpPr>
          <p:nvPr>
            <p:ph type="title"/>
          </p:nvPr>
        </p:nvSpPr>
        <p:spPr/>
        <p:txBody>
          <a:bodyPr/>
          <a:lstStyle/>
          <a:p>
            <a:r>
              <a:rPr lang="en-US" dirty="0"/>
              <a:t>MEET OUR EXTENDED TEAM</a:t>
            </a:r>
          </a:p>
        </p:txBody>
      </p:sp>
      <p:sp>
        <p:nvSpPr>
          <p:cNvPr id="2" name="Footer Placeholder 1">
            <a:extLst>
              <a:ext uri="{FF2B5EF4-FFF2-40B4-BE49-F238E27FC236}">
                <a16:creationId xmlns:a16="http://schemas.microsoft.com/office/drawing/2014/main" id="{E0C0AB0C-E0B6-7838-D865-2AB638122FD9}"/>
              </a:ext>
            </a:extLst>
          </p:cNvPr>
          <p:cNvSpPr>
            <a:spLocks noGrp="1"/>
          </p:cNvSpPr>
          <p:nvPr>
            <p:ph type="ftr" sz="quarter" idx="10"/>
          </p:nvPr>
        </p:nvSpPr>
        <p:spPr/>
        <p:txBody>
          <a:bodyPr/>
          <a:lstStyle/>
          <a:p>
            <a:r>
              <a:rPr lang="en-US"/>
              <a:t>Crypto: investing &amp; trading</a:t>
            </a:r>
            <a:endParaRPr lang="en-US" dirty="0"/>
          </a:p>
        </p:txBody>
      </p:sp>
      <p:sp>
        <p:nvSpPr>
          <p:cNvPr id="11" name="Slide Number Placeholder 10">
            <a:extLst>
              <a:ext uri="{FF2B5EF4-FFF2-40B4-BE49-F238E27FC236}">
                <a16:creationId xmlns:a16="http://schemas.microsoft.com/office/drawing/2014/main" id="{F02CA379-5C0D-5E21-B070-E880A01BB9A7}"/>
              </a:ext>
            </a:extLst>
          </p:cNvPr>
          <p:cNvSpPr>
            <a:spLocks noGrp="1"/>
          </p:cNvSpPr>
          <p:nvPr>
            <p:ph type="sldNum" sz="quarter" idx="11"/>
          </p:nvPr>
        </p:nvSpPr>
        <p:spPr/>
        <p:txBody>
          <a:bodyPr/>
          <a:lstStyle/>
          <a:p>
            <a:fld id="{294A09A9-5501-47C1-A89A-A340965A2BE2}" type="slidenum">
              <a:rPr lang="en-US" smtClean="0"/>
              <a:pPr/>
              <a:t>35</a:t>
            </a:fld>
            <a:endParaRPr lang="en-US" dirty="0"/>
          </a:p>
        </p:txBody>
      </p:sp>
      <p:sp>
        <p:nvSpPr>
          <p:cNvPr id="3" name="Text Placeholder 2">
            <a:extLst>
              <a:ext uri="{FF2B5EF4-FFF2-40B4-BE49-F238E27FC236}">
                <a16:creationId xmlns:a16="http://schemas.microsoft.com/office/drawing/2014/main" id="{CFC225EB-9239-A8F4-48C2-D2E44A245C26}"/>
              </a:ext>
            </a:extLst>
          </p:cNvPr>
          <p:cNvSpPr>
            <a:spLocks noGrp="1"/>
          </p:cNvSpPr>
          <p:nvPr>
            <p:ph type="body" sz="quarter" idx="12"/>
          </p:nvPr>
        </p:nvSpPr>
        <p:spPr/>
        <p:txBody>
          <a:bodyPr/>
          <a:lstStyle/>
          <a:p>
            <a:r>
              <a:rPr lang="en-US" dirty="0"/>
              <a:t>Takuma Hayashi​</a:t>
            </a:r>
          </a:p>
        </p:txBody>
      </p:sp>
      <p:sp>
        <p:nvSpPr>
          <p:cNvPr id="4" name="Text Placeholder 3">
            <a:extLst>
              <a:ext uri="{FF2B5EF4-FFF2-40B4-BE49-F238E27FC236}">
                <a16:creationId xmlns:a16="http://schemas.microsoft.com/office/drawing/2014/main" id="{BF63BCC4-AF80-8D3B-413B-3F80C74503EE}"/>
              </a:ext>
            </a:extLst>
          </p:cNvPr>
          <p:cNvSpPr>
            <a:spLocks noGrp="1"/>
          </p:cNvSpPr>
          <p:nvPr>
            <p:ph type="body" sz="quarter" idx="13"/>
          </p:nvPr>
        </p:nvSpPr>
        <p:spPr/>
        <p:txBody>
          <a:bodyPr/>
          <a:lstStyle/>
          <a:p>
            <a:r>
              <a:rPr lang="en-US" dirty="0"/>
              <a:t>President</a:t>
            </a:r>
          </a:p>
        </p:txBody>
      </p:sp>
      <p:sp>
        <p:nvSpPr>
          <p:cNvPr id="5" name="Text Placeholder 4">
            <a:extLst>
              <a:ext uri="{FF2B5EF4-FFF2-40B4-BE49-F238E27FC236}">
                <a16:creationId xmlns:a16="http://schemas.microsoft.com/office/drawing/2014/main" id="{664EAAE3-47A6-DF8C-088B-8353E312893A}"/>
              </a:ext>
            </a:extLst>
          </p:cNvPr>
          <p:cNvSpPr>
            <a:spLocks noGrp="1"/>
          </p:cNvSpPr>
          <p:nvPr>
            <p:ph type="body" sz="quarter" idx="14"/>
          </p:nvPr>
        </p:nvSpPr>
        <p:spPr/>
        <p:txBody>
          <a:bodyPr/>
          <a:lstStyle/>
          <a:p>
            <a:r>
              <a:rPr lang="en-US" dirty="0"/>
              <a:t>Mirjam Nilsson​</a:t>
            </a:r>
          </a:p>
        </p:txBody>
      </p:sp>
      <p:sp>
        <p:nvSpPr>
          <p:cNvPr id="6" name="Text Placeholder 5">
            <a:extLst>
              <a:ext uri="{FF2B5EF4-FFF2-40B4-BE49-F238E27FC236}">
                <a16:creationId xmlns:a16="http://schemas.microsoft.com/office/drawing/2014/main" id="{8E956031-A8E2-FF88-2769-10FEB7B754A7}"/>
              </a:ext>
            </a:extLst>
          </p:cNvPr>
          <p:cNvSpPr>
            <a:spLocks noGrp="1"/>
          </p:cNvSpPr>
          <p:nvPr>
            <p:ph type="body" sz="quarter" idx="15"/>
          </p:nvPr>
        </p:nvSpPr>
        <p:spPr/>
        <p:txBody>
          <a:bodyPr/>
          <a:lstStyle/>
          <a:p>
            <a:r>
              <a:rPr lang="en-US" dirty="0"/>
              <a:t>Chief Executive Officer</a:t>
            </a:r>
          </a:p>
        </p:txBody>
      </p:sp>
      <p:sp>
        <p:nvSpPr>
          <p:cNvPr id="7" name="Text Placeholder 6">
            <a:extLst>
              <a:ext uri="{FF2B5EF4-FFF2-40B4-BE49-F238E27FC236}">
                <a16:creationId xmlns:a16="http://schemas.microsoft.com/office/drawing/2014/main" id="{24AD9EB9-CF0D-0D70-D541-05E1A813D00F}"/>
              </a:ext>
            </a:extLst>
          </p:cNvPr>
          <p:cNvSpPr>
            <a:spLocks noGrp="1"/>
          </p:cNvSpPr>
          <p:nvPr>
            <p:ph type="body" sz="quarter" idx="16"/>
          </p:nvPr>
        </p:nvSpPr>
        <p:spPr/>
        <p:txBody>
          <a:bodyPr/>
          <a:lstStyle/>
          <a:p>
            <a:r>
              <a:rPr lang="en-US" dirty="0"/>
              <a:t>Flora Berggren​</a:t>
            </a:r>
          </a:p>
        </p:txBody>
      </p:sp>
      <p:sp>
        <p:nvSpPr>
          <p:cNvPr id="8" name="Text Placeholder 7">
            <a:extLst>
              <a:ext uri="{FF2B5EF4-FFF2-40B4-BE49-F238E27FC236}">
                <a16:creationId xmlns:a16="http://schemas.microsoft.com/office/drawing/2014/main" id="{869DE758-CE4B-6136-04AE-85B544CA6F5B}"/>
              </a:ext>
            </a:extLst>
          </p:cNvPr>
          <p:cNvSpPr>
            <a:spLocks noGrp="1"/>
          </p:cNvSpPr>
          <p:nvPr>
            <p:ph type="body" sz="quarter" idx="17"/>
          </p:nvPr>
        </p:nvSpPr>
        <p:spPr/>
        <p:txBody>
          <a:bodyPr/>
          <a:lstStyle/>
          <a:p>
            <a:r>
              <a:rPr lang="en-US" dirty="0"/>
              <a:t>Chief Operations Officer</a:t>
            </a:r>
          </a:p>
        </p:txBody>
      </p:sp>
      <p:sp>
        <p:nvSpPr>
          <p:cNvPr id="9" name="Text Placeholder 8">
            <a:extLst>
              <a:ext uri="{FF2B5EF4-FFF2-40B4-BE49-F238E27FC236}">
                <a16:creationId xmlns:a16="http://schemas.microsoft.com/office/drawing/2014/main" id="{22A99FBE-9850-5F5D-04D9-E3A83DEEA928}"/>
              </a:ext>
            </a:extLst>
          </p:cNvPr>
          <p:cNvSpPr>
            <a:spLocks noGrp="1"/>
          </p:cNvSpPr>
          <p:nvPr>
            <p:ph type="body" sz="quarter" idx="18"/>
          </p:nvPr>
        </p:nvSpPr>
        <p:spPr/>
        <p:txBody>
          <a:bodyPr/>
          <a:lstStyle/>
          <a:p>
            <a:r>
              <a:rPr lang="en-US" dirty="0"/>
              <a:t>Rajesh Santoshi​</a:t>
            </a:r>
          </a:p>
        </p:txBody>
      </p:sp>
      <p:sp>
        <p:nvSpPr>
          <p:cNvPr id="10" name="Text Placeholder 9">
            <a:extLst>
              <a:ext uri="{FF2B5EF4-FFF2-40B4-BE49-F238E27FC236}">
                <a16:creationId xmlns:a16="http://schemas.microsoft.com/office/drawing/2014/main" id="{19AAB49A-6730-B2CF-9537-FF9551D4EB80}"/>
              </a:ext>
            </a:extLst>
          </p:cNvPr>
          <p:cNvSpPr>
            <a:spLocks noGrp="1"/>
          </p:cNvSpPr>
          <p:nvPr>
            <p:ph type="body" sz="quarter" idx="19"/>
          </p:nvPr>
        </p:nvSpPr>
        <p:spPr/>
        <p:txBody>
          <a:bodyPr/>
          <a:lstStyle/>
          <a:p>
            <a:r>
              <a:rPr lang="en-US" dirty="0"/>
              <a:t>VP Marketing</a:t>
            </a:r>
          </a:p>
        </p:txBody>
      </p:sp>
      <p:pic>
        <p:nvPicPr>
          <p:cNvPr id="16" name="Picture Placeholder 15" descr="Team member head shot&#10;">
            <a:extLst>
              <a:ext uri="{FF2B5EF4-FFF2-40B4-BE49-F238E27FC236}">
                <a16:creationId xmlns:a16="http://schemas.microsoft.com/office/drawing/2014/main" id="{675FEA7C-5201-0219-EAA4-51C8A3B8185E}"/>
              </a:ext>
            </a:extLst>
          </p:cNvPr>
          <p:cNvPicPr>
            <a:picLocks noGrp="1" noChangeAspect="1"/>
          </p:cNvPicPr>
          <p:nvPr>
            <p:ph type="pic" sz="quarter" idx="20"/>
          </p:nvPr>
        </p:nvPicPr>
        <p:blipFill rotWithShape="1">
          <a:blip r:embed="rId2"/>
          <a:srcRect/>
          <a:stretch/>
        </p:blipFill>
        <p:spPr/>
      </p:pic>
      <p:pic>
        <p:nvPicPr>
          <p:cNvPr id="17" name="Picture Placeholder 16" descr="Team member head shot&#10;">
            <a:extLst>
              <a:ext uri="{FF2B5EF4-FFF2-40B4-BE49-F238E27FC236}">
                <a16:creationId xmlns:a16="http://schemas.microsoft.com/office/drawing/2014/main" id="{8B1E138F-E5F8-7188-0E7F-C61CC315F3CA}"/>
              </a:ext>
            </a:extLst>
          </p:cNvPr>
          <p:cNvPicPr>
            <a:picLocks noGrp="1" noChangeAspect="1"/>
          </p:cNvPicPr>
          <p:nvPr>
            <p:ph type="pic" sz="quarter" idx="21"/>
          </p:nvPr>
        </p:nvPicPr>
        <p:blipFill rotWithShape="1">
          <a:blip r:embed="rId3"/>
          <a:srcRect t="75" b="75"/>
          <a:stretch/>
        </p:blipFill>
        <p:spPr/>
      </p:pic>
      <p:pic>
        <p:nvPicPr>
          <p:cNvPr id="18" name="Picture Placeholder 17" descr="Team member head shot&#10;">
            <a:extLst>
              <a:ext uri="{FF2B5EF4-FFF2-40B4-BE49-F238E27FC236}">
                <a16:creationId xmlns:a16="http://schemas.microsoft.com/office/drawing/2014/main" id="{F4608F53-148D-4D2F-6672-8A90E230C68A}"/>
              </a:ext>
            </a:extLst>
          </p:cNvPr>
          <p:cNvPicPr>
            <a:picLocks noGrp="1" noChangeAspect="1"/>
          </p:cNvPicPr>
          <p:nvPr>
            <p:ph type="pic" sz="quarter" idx="22"/>
          </p:nvPr>
        </p:nvPicPr>
        <p:blipFill rotWithShape="1">
          <a:blip r:embed="rId4"/>
          <a:srcRect t="75" b="75"/>
          <a:stretch/>
        </p:blipFill>
        <p:spPr/>
      </p:pic>
      <p:pic>
        <p:nvPicPr>
          <p:cNvPr id="19" name="Picture Placeholder 18" descr="Team member head shot&#10;">
            <a:extLst>
              <a:ext uri="{FF2B5EF4-FFF2-40B4-BE49-F238E27FC236}">
                <a16:creationId xmlns:a16="http://schemas.microsoft.com/office/drawing/2014/main" id="{34C21939-A4DB-0F96-83D8-AD8FFB45359F}"/>
              </a:ext>
            </a:extLst>
          </p:cNvPr>
          <p:cNvPicPr>
            <a:picLocks noGrp="1" noChangeAspect="1"/>
          </p:cNvPicPr>
          <p:nvPr>
            <p:ph type="pic" sz="quarter" idx="23"/>
          </p:nvPr>
        </p:nvPicPr>
        <p:blipFill rotWithShape="1">
          <a:blip r:embed="rId5"/>
          <a:srcRect l="99" r="99"/>
          <a:stretch/>
        </p:blipFill>
        <p:spPr/>
      </p:pic>
      <p:pic>
        <p:nvPicPr>
          <p:cNvPr id="139" name="Picture Placeholder 138" descr="Team member head shot&#10;">
            <a:extLst>
              <a:ext uri="{FF2B5EF4-FFF2-40B4-BE49-F238E27FC236}">
                <a16:creationId xmlns:a16="http://schemas.microsoft.com/office/drawing/2014/main" id="{40505ADD-6A41-FEA2-952B-68B8652C37DD}"/>
              </a:ext>
            </a:extLst>
          </p:cNvPr>
          <p:cNvPicPr>
            <a:picLocks noGrp="1" noChangeAspect="1"/>
          </p:cNvPicPr>
          <p:nvPr>
            <p:ph type="pic" sz="quarter" idx="24"/>
          </p:nvPr>
        </p:nvPicPr>
        <p:blipFill rotWithShape="1">
          <a:blip r:embed="rId6"/>
          <a:srcRect/>
          <a:stretch/>
        </p:blipFill>
        <p:spPr/>
      </p:pic>
      <p:pic>
        <p:nvPicPr>
          <p:cNvPr id="140" name="Picture Placeholder 139" descr="Team member head shot&#10;">
            <a:extLst>
              <a:ext uri="{FF2B5EF4-FFF2-40B4-BE49-F238E27FC236}">
                <a16:creationId xmlns:a16="http://schemas.microsoft.com/office/drawing/2014/main" id="{DAE46AC2-4E04-644A-503C-188DFB2C3463}"/>
              </a:ext>
            </a:extLst>
          </p:cNvPr>
          <p:cNvPicPr>
            <a:picLocks noGrp="1" noChangeAspect="1"/>
          </p:cNvPicPr>
          <p:nvPr>
            <p:ph type="pic" sz="quarter" idx="25"/>
          </p:nvPr>
        </p:nvPicPr>
        <p:blipFill rotWithShape="1">
          <a:blip r:embed="rId7"/>
          <a:srcRect t="75" b="75"/>
          <a:stretch/>
        </p:blipFill>
        <p:spPr/>
      </p:pic>
      <p:pic>
        <p:nvPicPr>
          <p:cNvPr id="141" name="Picture Placeholder 140" descr="Team member head shot&#10;">
            <a:extLst>
              <a:ext uri="{FF2B5EF4-FFF2-40B4-BE49-F238E27FC236}">
                <a16:creationId xmlns:a16="http://schemas.microsoft.com/office/drawing/2014/main" id="{105B8828-F685-63DD-6F9F-62F8A8DA6D06}"/>
              </a:ext>
            </a:extLst>
          </p:cNvPr>
          <p:cNvPicPr>
            <a:picLocks noGrp="1" noChangeAspect="1"/>
          </p:cNvPicPr>
          <p:nvPr>
            <p:ph type="pic" sz="quarter" idx="26"/>
          </p:nvPr>
        </p:nvPicPr>
        <p:blipFill rotWithShape="1">
          <a:blip r:embed="rId8"/>
          <a:srcRect l="291" r="291"/>
          <a:stretch/>
        </p:blipFill>
        <p:spPr/>
      </p:pic>
      <p:pic>
        <p:nvPicPr>
          <p:cNvPr id="142" name="Picture Placeholder 141" descr="Team member head shot&#10;">
            <a:extLst>
              <a:ext uri="{FF2B5EF4-FFF2-40B4-BE49-F238E27FC236}">
                <a16:creationId xmlns:a16="http://schemas.microsoft.com/office/drawing/2014/main" id="{E6A455C2-70F1-6DAE-26E6-C7AAE0CFA814}"/>
              </a:ext>
            </a:extLst>
          </p:cNvPr>
          <p:cNvPicPr>
            <a:picLocks noGrp="1" noChangeAspect="1"/>
          </p:cNvPicPr>
          <p:nvPr>
            <p:ph type="pic" sz="quarter" idx="27"/>
          </p:nvPr>
        </p:nvPicPr>
        <p:blipFill rotWithShape="1">
          <a:blip r:embed="rId9"/>
          <a:srcRect l="291" r="291"/>
          <a:stretch/>
        </p:blipFill>
        <p:spPr/>
      </p:pic>
      <p:sp>
        <p:nvSpPr>
          <p:cNvPr id="131" name="Text Placeholder 130">
            <a:extLst>
              <a:ext uri="{FF2B5EF4-FFF2-40B4-BE49-F238E27FC236}">
                <a16:creationId xmlns:a16="http://schemas.microsoft.com/office/drawing/2014/main" id="{29B0FDD4-0C9D-9FEE-0CB5-5341E9A67D6A}"/>
              </a:ext>
            </a:extLst>
          </p:cNvPr>
          <p:cNvSpPr>
            <a:spLocks noGrp="1"/>
          </p:cNvSpPr>
          <p:nvPr>
            <p:ph type="body" sz="quarter" idx="28"/>
          </p:nvPr>
        </p:nvSpPr>
        <p:spPr/>
        <p:txBody>
          <a:bodyPr/>
          <a:lstStyle/>
          <a:p>
            <a:r>
              <a:rPr lang="en-US" dirty="0"/>
              <a:t>Graham Barnes</a:t>
            </a:r>
          </a:p>
        </p:txBody>
      </p:sp>
      <p:sp>
        <p:nvSpPr>
          <p:cNvPr id="132" name="Text Placeholder 131">
            <a:extLst>
              <a:ext uri="{FF2B5EF4-FFF2-40B4-BE49-F238E27FC236}">
                <a16:creationId xmlns:a16="http://schemas.microsoft.com/office/drawing/2014/main" id="{0E6B790C-A9A2-BF33-11DC-2AA2B45ADDDE}"/>
              </a:ext>
            </a:extLst>
          </p:cNvPr>
          <p:cNvSpPr>
            <a:spLocks noGrp="1"/>
          </p:cNvSpPr>
          <p:nvPr>
            <p:ph type="body" sz="quarter" idx="29"/>
          </p:nvPr>
        </p:nvSpPr>
        <p:spPr/>
        <p:txBody>
          <a:bodyPr/>
          <a:lstStyle/>
          <a:p>
            <a:r>
              <a:rPr lang="en-US" dirty="0"/>
              <a:t>VP Product</a:t>
            </a:r>
          </a:p>
        </p:txBody>
      </p:sp>
      <p:sp>
        <p:nvSpPr>
          <p:cNvPr id="133" name="Text Placeholder 132">
            <a:extLst>
              <a:ext uri="{FF2B5EF4-FFF2-40B4-BE49-F238E27FC236}">
                <a16:creationId xmlns:a16="http://schemas.microsoft.com/office/drawing/2014/main" id="{F73428BF-556B-39B3-A2E1-A3479B7A4368}"/>
              </a:ext>
            </a:extLst>
          </p:cNvPr>
          <p:cNvSpPr>
            <a:spLocks noGrp="1"/>
          </p:cNvSpPr>
          <p:nvPr>
            <p:ph type="body" sz="quarter" idx="30"/>
          </p:nvPr>
        </p:nvSpPr>
        <p:spPr/>
        <p:txBody>
          <a:bodyPr/>
          <a:lstStyle/>
          <a:p>
            <a:r>
              <a:rPr lang="en-US" dirty="0"/>
              <a:t>Rowan Murphy</a:t>
            </a:r>
          </a:p>
        </p:txBody>
      </p:sp>
      <p:sp>
        <p:nvSpPr>
          <p:cNvPr id="134" name="Text Placeholder 133">
            <a:extLst>
              <a:ext uri="{FF2B5EF4-FFF2-40B4-BE49-F238E27FC236}">
                <a16:creationId xmlns:a16="http://schemas.microsoft.com/office/drawing/2014/main" id="{3519B91A-73EE-B2B8-4875-2C6A0113D333}"/>
              </a:ext>
            </a:extLst>
          </p:cNvPr>
          <p:cNvSpPr>
            <a:spLocks noGrp="1"/>
          </p:cNvSpPr>
          <p:nvPr>
            <p:ph type="body" sz="quarter" idx="31"/>
          </p:nvPr>
        </p:nvSpPr>
        <p:spPr/>
        <p:txBody>
          <a:bodyPr/>
          <a:lstStyle/>
          <a:p>
            <a:r>
              <a:rPr lang="en-US" dirty="0"/>
              <a:t>SEO Strategist</a:t>
            </a:r>
          </a:p>
        </p:txBody>
      </p:sp>
      <p:sp>
        <p:nvSpPr>
          <p:cNvPr id="135" name="Text Placeholder 134">
            <a:extLst>
              <a:ext uri="{FF2B5EF4-FFF2-40B4-BE49-F238E27FC236}">
                <a16:creationId xmlns:a16="http://schemas.microsoft.com/office/drawing/2014/main" id="{747BF9B3-DF8F-789C-9AF6-94771E1AF5FE}"/>
              </a:ext>
            </a:extLst>
          </p:cNvPr>
          <p:cNvSpPr>
            <a:spLocks noGrp="1"/>
          </p:cNvSpPr>
          <p:nvPr>
            <p:ph type="body" sz="quarter" idx="32"/>
          </p:nvPr>
        </p:nvSpPr>
        <p:spPr/>
        <p:txBody>
          <a:bodyPr/>
          <a:lstStyle/>
          <a:p>
            <a:r>
              <a:rPr lang="en-US" dirty="0"/>
              <a:t>Elizabeth Moore</a:t>
            </a:r>
          </a:p>
        </p:txBody>
      </p:sp>
      <p:sp>
        <p:nvSpPr>
          <p:cNvPr id="136" name="Text Placeholder 135">
            <a:extLst>
              <a:ext uri="{FF2B5EF4-FFF2-40B4-BE49-F238E27FC236}">
                <a16:creationId xmlns:a16="http://schemas.microsoft.com/office/drawing/2014/main" id="{A2297428-B6BC-F5B5-C82D-3BC4408EC576}"/>
              </a:ext>
            </a:extLst>
          </p:cNvPr>
          <p:cNvSpPr>
            <a:spLocks noGrp="1"/>
          </p:cNvSpPr>
          <p:nvPr>
            <p:ph type="body" sz="quarter" idx="33"/>
          </p:nvPr>
        </p:nvSpPr>
        <p:spPr/>
        <p:txBody>
          <a:bodyPr/>
          <a:lstStyle/>
          <a:p>
            <a:r>
              <a:rPr lang="en-US" dirty="0"/>
              <a:t>Product Designer</a:t>
            </a:r>
          </a:p>
        </p:txBody>
      </p:sp>
      <p:sp>
        <p:nvSpPr>
          <p:cNvPr id="137" name="Text Placeholder 136">
            <a:extLst>
              <a:ext uri="{FF2B5EF4-FFF2-40B4-BE49-F238E27FC236}">
                <a16:creationId xmlns:a16="http://schemas.microsoft.com/office/drawing/2014/main" id="{651B92A3-1DB6-8A7F-09B7-C7969D53FB3A}"/>
              </a:ext>
            </a:extLst>
          </p:cNvPr>
          <p:cNvSpPr>
            <a:spLocks noGrp="1"/>
          </p:cNvSpPr>
          <p:nvPr>
            <p:ph type="body" sz="quarter" idx="34"/>
          </p:nvPr>
        </p:nvSpPr>
        <p:spPr/>
        <p:txBody>
          <a:bodyPr/>
          <a:lstStyle/>
          <a:p>
            <a:r>
              <a:rPr lang="en-US" dirty="0"/>
              <a:t>Robin Kline</a:t>
            </a:r>
          </a:p>
        </p:txBody>
      </p:sp>
      <p:sp>
        <p:nvSpPr>
          <p:cNvPr id="138" name="Text Placeholder 137">
            <a:extLst>
              <a:ext uri="{FF2B5EF4-FFF2-40B4-BE49-F238E27FC236}">
                <a16:creationId xmlns:a16="http://schemas.microsoft.com/office/drawing/2014/main" id="{462B07C6-5B4D-AB97-3376-C4F8BFC2C143}"/>
              </a:ext>
            </a:extLst>
          </p:cNvPr>
          <p:cNvSpPr>
            <a:spLocks noGrp="1"/>
          </p:cNvSpPr>
          <p:nvPr>
            <p:ph type="body" sz="quarter" idx="35"/>
          </p:nvPr>
        </p:nvSpPr>
        <p:spPr/>
        <p:txBody>
          <a:bodyPr/>
          <a:lstStyle/>
          <a:p>
            <a:r>
              <a:rPr lang="en-US" dirty="0"/>
              <a:t>Content Developer</a:t>
            </a:r>
          </a:p>
        </p:txBody>
      </p:sp>
    </p:spTree>
    <p:extLst>
      <p:ext uri="{BB962C8B-B14F-4D97-AF65-F5344CB8AC3E}">
        <p14:creationId xmlns:p14="http://schemas.microsoft.com/office/powerpoint/2010/main" val="840605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1892-81E6-551C-7B5A-DEA68224520B}"/>
              </a:ext>
            </a:extLst>
          </p:cNvPr>
          <p:cNvSpPr>
            <a:spLocks noGrp="1"/>
          </p:cNvSpPr>
          <p:nvPr>
            <p:ph type="title"/>
          </p:nvPr>
        </p:nvSpPr>
        <p:spPr/>
        <p:txBody>
          <a:bodyPr/>
          <a:lstStyle/>
          <a:p>
            <a:r>
              <a:rPr lang="en-US" sz="4800" b="1" spc="600" dirty="0">
                <a:ln w="28575">
                  <a:noFill/>
                  <a:prstDash val="solid"/>
                </a:ln>
                <a:solidFill>
                  <a:schemeClr val="bg1"/>
                </a:solidFill>
                <a:latin typeface="Tw Cen MT" panose="020B0602020104020603" pitchFamily="34" charset="77"/>
              </a:rPr>
              <a:t>THANK YOU</a:t>
            </a:r>
            <a:endParaRPr lang="en-US" dirty="0"/>
          </a:p>
        </p:txBody>
      </p:sp>
      <p:sp>
        <p:nvSpPr>
          <p:cNvPr id="3" name="Text Placeholder 2">
            <a:extLst>
              <a:ext uri="{FF2B5EF4-FFF2-40B4-BE49-F238E27FC236}">
                <a16:creationId xmlns:a16="http://schemas.microsoft.com/office/drawing/2014/main" id="{55519D01-29BE-BE76-41C5-9D58AD8119DC}"/>
              </a:ext>
            </a:extLst>
          </p:cNvPr>
          <p:cNvSpPr>
            <a:spLocks noGrp="1"/>
          </p:cNvSpPr>
          <p:nvPr>
            <p:ph type="body" idx="1"/>
          </p:nvPr>
        </p:nvSpPr>
        <p:spPr/>
        <p:txBody>
          <a:bodyPr/>
          <a:lstStyle/>
          <a:p>
            <a:pPr algn="l"/>
            <a:r>
              <a:rPr lang="en-US" dirty="0">
                <a:latin typeface="Segoe UI Light" panose="020B0502040204020203" pitchFamily="34" charset="0"/>
                <a:cs typeface="Segoe UI Light" panose="020B0502040204020203" pitchFamily="34" charset="0"/>
              </a:rPr>
              <a:t>Mirjam Nilsson​</a:t>
            </a:r>
          </a:p>
          <a:p>
            <a:pPr algn="l"/>
            <a:r>
              <a:rPr lang="en-US" dirty="0">
                <a:latin typeface="Segoe UI Light" panose="020B0502040204020203" pitchFamily="34" charset="0"/>
                <a:cs typeface="Segoe UI Light" panose="020B0502040204020203" pitchFamily="34" charset="0"/>
              </a:rPr>
              <a:t>mirjam@greatsiteaddress.com </a:t>
            </a:r>
            <a:endParaRPr lang="en-US" dirty="0">
              <a:latin typeface="Segoe UI Light" panose="020B0502040204020203" pitchFamily="34" charset="0"/>
              <a:ea typeface="Calibri"/>
              <a:cs typeface="Segoe UI Light" panose="020B0502040204020203" pitchFamily="34" charset="0"/>
            </a:endParaRPr>
          </a:p>
          <a:p>
            <a:pPr algn="l"/>
            <a:r>
              <a:rPr lang="en-US" dirty="0">
                <a:latin typeface="Segoe UI Light" panose="020B0502040204020203" pitchFamily="34" charset="0"/>
                <a:cs typeface="Segoe UI Light" panose="020B0502040204020203" pitchFamily="34" charset="0"/>
              </a:rPr>
              <a:t>www.greatsiteaddress.com </a:t>
            </a:r>
            <a:endParaRPr lang="en-US" dirty="0">
              <a:latin typeface="Segoe UI Light" panose="020B0502040204020203" pitchFamily="34" charset="0"/>
              <a:ea typeface="Calibri" panose="020F0502020204030204"/>
              <a:cs typeface="Segoe UI Light" panose="020B0502040204020203" pitchFamily="34" charset="0"/>
            </a:endParaRPr>
          </a:p>
          <a:p>
            <a:endParaRPr lang="en-US" dirty="0"/>
          </a:p>
        </p:txBody>
      </p:sp>
    </p:spTree>
    <p:extLst>
      <p:ext uri="{BB962C8B-B14F-4D97-AF65-F5344CB8AC3E}">
        <p14:creationId xmlns:p14="http://schemas.microsoft.com/office/powerpoint/2010/main" val="187770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65EE05-FD0A-570C-52F2-9914E22EEA6A}"/>
              </a:ext>
            </a:extLst>
          </p:cNvPr>
          <p:cNvSpPr txBox="1">
            <a:spLocks/>
          </p:cNvSpPr>
          <p:nvPr/>
        </p:nvSpPr>
        <p:spPr>
          <a:xfrm>
            <a:off x="2243851" y="1920772"/>
            <a:ext cx="7114158" cy="9083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a:ln w="28575">
                  <a:noFill/>
                  <a:prstDash val="solid"/>
                </a:ln>
                <a:solidFill>
                  <a:schemeClr val="accent4"/>
                </a:solidFill>
                <a:latin typeface="Tw Cen MT" panose="020B0602020104020603" pitchFamily="34" charset="77"/>
              </a:rPr>
              <a:t>Opening petition:</a:t>
            </a:r>
            <a:endParaRPr lang="en-US" sz="4400" dirty="0">
              <a:solidFill>
                <a:schemeClr val="accent4"/>
              </a:solidFill>
            </a:endParaRPr>
          </a:p>
        </p:txBody>
      </p:sp>
      <p:sp>
        <p:nvSpPr>
          <p:cNvPr id="5" name="Title 1">
            <a:extLst>
              <a:ext uri="{FF2B5EF4-FFF2-40B4-BE49-F238E27FC236}">
                <a16:creationId xmlns:a16="http://schemas.microsoft.com/office/drawing/2014/main" id="{0BC72D9C-D6E4-8773-24A3-9BBA0713497F}"/>
              </a:ext>
            </a:extLst>
          </p:cNvPr>
          <p:cNvSpPr txBox="1">
            <a:spLocks/>
          </p:cNvSpPr>
          <p:nvPr/>
        </p:nvSpPr>
        <p:spPr>
          <a:xfrm>
            <a:off x="2243852" y="2629826"/>
            <a:ext cx="8093408"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solidFill>
                  <a:srgbClr val="960000"/>
                </a:solidFill>
                <a:latin typeface="Tw Cen MT" panose="020B0602020104020603" pitchFamily="34" charset="77"/>
              </a:rPr>
              <a:t>Petición</a:t>
            </a:r>
            <a:r>
              <a:rPr lang="en-US" sz="4400" dirty="0">
                <a:ln w="28575">
                  <a:noFill/>
                  <a:prstDash val="solid"/>
                </a:ln>
                <a:solidFill>
                  <a:srgbClr val="960000"/>
                </a:solidFill>
                <a:latin typeface="Tw Cen MT" panose="020B0602020104020603" pitchFamily="34" charset="77"/>
              </a:rPr>
              <a:t> de </a:t>
            </a:r>
            <a:r>
              <a:rPr lang="en-US" sz="4400" dirty="0" err="1">
                <a:ln w="28575">
                  <a:noFill/>
                  <a:prstDash val="solid"/>
                </a:ln>
                <a:solidFill>
                  <a:srgbClr val="960000"/>
                </a:solidFill>
                <a:latin typeface="Tw Cen MT" panose="020B0602020104020603" pitchFamily="34" charset="77"/>
              </a:rPr>
              <a:t>apertura</a:t>
            </a:r>
            <a:r>
              <a:rPr lang="en-US" sz="4400" dirty="0">
                <a:ln w="28575">
                  <a:noFill/>
                  <a:prstDash val="solid"/>
                </a:ln>
                <a:solidFill>
                  <a:srgbClr val="960000"/>
                </a:solidFill>
                <a:latin typeface="Tw Cen MT" panose="020B0602020104020603" pitchFamily="34" charset="77"/>
              </a:rPr>
              <a:t>:</a:t>
            </a:r>
            <a:endParaRPr lang="en-US" sz="4400" dirty="0">
              <a:solidFill>
                <a:srgbClr val="960000"/>
              </a:solidFill>
            </a:endParaRPr>
          </a:p>
        </p:txBody>
      </p:sp>
      <p:sp>
        <p:nvSpPr>
          <p:cNvPr id="6" name="Title 1">
            <a:extLst>
              <a:ext uri="{FF2B5EF4-FFF2-40B4-BE49-F238E27FC236}">
                <a16:creationId xmlns:a16="http://schemas.microsoft.com/office/drawing/2014/main" id="{7C7085EC-2B08-5123-8D01-631D3FA69C8A}"/>
              </a:ext>
            </a:extLst>
          </p:cNvPr>
          <p:cNvSpPr txBox="1">
            <a:spLocks/>
          </p:cNvSpPr>
          <p:nvPr/>
        </p:nvSpPr>
        <p:spPr>
          <a:xfrm>
            <a:off x="2317044" y="3471253"/>
            <a:ext cx="8020216"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solidFill>
                  <a:srgbClr val="4C9A7B"/>
                </a:solidFill>
                <a:latin typeface="Tw Cen MT" panose="020B0602020104020603" pitchFamily="34" charset="77"/>
              </a:rPr>
              <a:t>Pedido</a:t>
            </a:r>
            <a:r>
              <a:rPr lang="en-US" sz="4400" dirty="0">
                <a:ln w="28575">
                  <a:noFill/>
                  <a:prstDash val="solid"/>
                </a:ln>
                <a:solidFill>
                  <a:srgbClr val="4C9A7B"/>
                </a:solidFill>
                <a:latin typeface="Tw Cen MT" panose="020B0602020104020603" pitchFamily="34" charset="77"/>
              </a:rPr>
              <a:t> de </a:t>
            </a:r>
            <a:r>
              <a:rPr lang="en-US" sz="4400" dirty="0" err="1">
                <a:ln w="28575">
                  <a:noFill/>
                  <a:prstDash val="solid"/>
                </a:ln>
                <a:solidFill>
                  <a:srgbClr val="4C9A7B"/>
                </a:solidFill>
                <a:latin typeface="Tw Cen MT" panose="020B0602020104020603" pitchFamily="34" charset="77"/>
              </a:rPr>
              <a:t>abertura</a:t>
            </a:r>
            <a:r>
              <a:rPr lang="en-US" sz="4400" dirty="0">
                <a:ln w="28575">
                  <a:noFill/>
                  <a:prstDash val="solid"/>
                </a:ln>
                <a:solidFill>
                  <a:srgbClr val="4C9A7B"/>
                </a:solidFill>
                <a:latin typeface="Tw Cen MT" panose="020B0602020104020603" pitchFamily="34" charset="77"/>
              </a:rPr>
              <a:t>:</a:t>
            </a:r>
            <a:endParaRPr lang="en-US" sz="4400" dirty="0">
              <a:solidFill>
                <a:srgbClr val="4C9A7B"/>
              </a:solidFill>
            </a:endParaRPr>
          </a:p>
        </p:txBody>
      </p:sp>
      <p:sp>
        <p:nvSpPr>
          <p:cNvPr id="7" name="Title 1">
            <a:extLst>
              <a:ext uri="{FF2B5EF4-FFF2-40B4-BE49-F238E27FC236}">
                <a16:creationId xmlns:a16="http://schemas.microsoft.com/office/drawing/2014/main" id="{E49F3473-D21D-4238-50A9-980E0CB6EFD0}"/>
              </a:ext>
            </a:extLst>
          </p:cNvPr>
          <p:cNvSpPr txBox="1">
            <a:spLocks/>
          </p:cNvSpPr>
          <p:nvPr/>
        </p:nvSpPr>
        <p:spPr>
          <a:xfrm>
            <a:off x="2243851" y="4408729"/>
            <a:ext cx="8268505" cy="10698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solidFill>
                  <a:srgbClr val="C99615"/>
                </a:solidFill>
                <a:latin typeface="Tw Cen MT" panose="020B0602020104020603" pitchFamily="34" charset="77"/>
              </a:rPr>
              <a:t>Pétition</a:t>
            </a:r>
            <a:r>
              <a:rPr lang="en-US" sz="4400" dirty="0">
                <a:ln w="28575">
                  <a:noFill/>
                  <a:prstDash val="solid"/>
                </a:ln>
                <a:solidFill>
                  <a:srgbClr val="C99615"/>
                </a:solidFill>
                <a:latin typeface="Tw Cen MT" panose="020B0602020104020603" pitchFamily="34" charset="77"/>
              </a:rPr>
              <a:t> </a:t>
            </a:r>
            <a:r>
              <a:rPr lang="en-US" sz="4400" dirty="0" err="1">
                <a:ln w="28575">
                  <a:noFill/>
                  <a:prstDash val="solid"/>
                </a:ln>
                <a:solidFill>
                  <a:srgbClr val="C99615"/>
                </a:solidFill>
                <a:latin typeface="Tw Cen MT" panose="020B0602020104020603" pitchFamily="34" charset="77"/>
              </a:rPr>
              <a:t>d'ouverture</a:t>
            </a:r>
            <a:r>
              <a:rPr lang="en-US" sz="4400" dirty="0">
                <a:ln w="28575">
                  <a:noFill/>
                  <a:prstDash val="solid"/>
                </a:ln>
                <a:solidFill>
                  <a:srgbClr val="C99615"/>
                </a:solidFill>
                <a:latin typeface="Tw Cen MT" panose="020B0602020104020603" pitchFamily="34" charset="77"/>
              </a:rPr>
              <a:t> :</a:t>
            </a:r>
            <a:endParaRPr lang="en-US" sz="4400" dirty="0">
              <a:solidFill>
                <a:srgbClr val="C99615"/>
              </a:solidFill>
            </a:endParaRPr>
          </a:p>
        </p:txBody>
      </p:sp>
    </p:spTree>
    <p:extLst>
      <p:ext uri="{BB962C8B-B14F-4D97-AF65-F5344CB8AC3E}">
        <p14:creationId xmlns:p14="http://schemas.microsoft.com/office/powerpoint/2010/main" val="2189130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GB" sz="2700" dirty="0">
                <a:solidFill>
                  <a:schemeClr val="accent4"/>
                </a:solidFill>
                <a:latin typeface="Segoe UI" panose="020B0502040204020203" pitchFamily="34" charset="0"/>
                <a:cs typeface="Segoe UI" panose="020B0502040204020203" pitchFamily="34" charset="0"/>
              </a:rPr>
              <a:t>Heavenly father, we gather in your presence, seeking your guidance and grace as we address the grave issue of human trafficking. We come before you with hearts full of compassion, ready to serve and uplift those who are suffering.</a:t>
            </a:r>
            <a:endParaRPr lang="en-US" sz="2700" dirty="0">
              <a:solidFill>
                <a:schemeClr val="accent4"/>
              </a:solidFill>
              <a:latin typeface="Segoe UI" panose="020B0502040204020203" pitchFamily="34" charset="0"/>
              <a:cs typeface="Segoe UI" panose="020B0502040204020203" pitchFamily="34" charset="0"/>
            </a:endParaRP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598624"/>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sz="2700" dirty="0">
                <a:solidFill>
                  <a:srgbClr val="960000"/>
                </a:solidFill>
                <a:latin typeface="Segoe UI" panose="020B0502040204020203" pitchFamily="34" charset="0"/>
                <a:cs typeface="Segoe UI" panose="020B0502040204020203" pitchFamily="34" charset="0"/>
              </a:rPr>
              <a:t>Padre celestial, nos reunimos en tu presencia, buscando tu guía y tu gracia al abordar el grave problema de la trata de seres humanos. Venimos ante ti con el corazón lleno de compasión, dispuestos a servir y elevar a los que sufren.</a:t>
            </a:r>
            <a:endParaRPr lang="en-US" sz="2700"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134026"/>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z="2700" dirty="0">
                <a:solidFill>
                  <a:srgbClr val="4C9A7B"/>
                </a:solidFill>
                <a:latin typeface="Segoe UI" panose="020B0502040204020203" pitchFamily="34" charset="0"/>
                <a:cs typeface="Segoe UI" panose="020B0502040204020203" pitchFamily="34" charset="0"/>
              </a:rPr>
              <a:t>Pai celestial, estamos reunidos em sua presença, buscando sua orientação e graça ao abordarmos a grave questão do tráfico humano. Chegamos diante do senhor com o coração cheio de compaixão, prontos para servir e elevar aqueles que estão sofrendo.</a:t>
            </a:r>
            <a:endParaRPr lang="en-US" sz="2700"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044262"/>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700" dirty="0">
                <a:solidFill>
                  <a:srgbClr val="C29014"/>
                </a:solidFill>
                <a:latin typeface="Segoe UI" panose="020B0502040204020203" pitchFamily="34" charset="0"/>
                <a:cs typeface="Segoe UI" panose="020B0502040204020203" pitchFamily="34" charset="0"/>
              </a:rPr>
              <a:t>Père céleste, nous nous réunissons en votre présence, recherchant vos conseils et votre grâce alors que nous abordons le grave problème de la traite des êtres humains. Nous nous présentons devant vous le cœur plein de compassion, prêts à servir et à soutenir ceux qui souffrent.</a:t>
            </a:r>
            <a:endParaRPr lang="en-US" sz="2700"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7265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2700" dirty="0">
                <a:solidFill>
                  <a:schemeClr val="accent4"/>
                </a:solidFill>
                <a:latin typeface="Segoe UI" panose="020B0502040204020203" pitchFamily="34" charset="0"/>
                <a:cs typeface="Segoe UI" panose="020B0502040204020203" pitchFamily="34" charset="0"/>
              </a:rPr>
              <a:t>We acknowledge You as the Creator of all life, the protector of the vulnerable and the source of all justice and mercy. You have called us to love one another as You have loved us, and to stand up for those who cannot stand up for themselves.</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689414"/>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sz="2700" dirty="0">
                <a:solidFill>
                  <a:srgbClr val="960000"/>
                </a:solidFill>
                <a:latin typeface="Segoe UI" panose="020B0502040204020203" pitchFamily="34" charset="0"/>
                <a:cs typeface="Segoe UI" panose="020B0502040204020203" pitchFamily="34" charset="0"/>
              </a:rPr>
              <a:t>Te reconocemos como el Creador de toda vida, el protector de los vulnerables y la fuente de toda justicia y misericordia. Nos has llamado a amarnos unos a otros como Tú nos has amado, y a defender a los que no pueden defenderse por sí mismos.</a:t>
            </a:r>
            <a:endParaRPr lang="en-US" sz="2700"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348031"/>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z="2700" dirty="0">
                <a:solidFill>
                  <a:srgbClr val="4C9A7B"/>
                </a:solidFill>
                <a:latin typeface="Segoe UI" panose="020B0502040204020203" pitchFamily="34" charset="0"/>
                <a:cs typeface="Segoe UI" panose="020B0502040204020203" pitchFamily="34" charset="0"/>
              </a:rPr>
              <a:t>Reconhecemos o senhor como o Criador de toda a vida, o protetor dos vulneráveis e a fonte de toda justiça e misericórdia. O senhor nos chamou para amarmos uns aos outros como o senhor nos amou e para defendermos aqueles que não podem se defender sozinhos.</a:t>
            </a:r>
            <a:endParaRPr lang="en-US" sz="2700"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044262"/>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700" dirty="0">
                <a:solidFill>
                  <a:srgbClr val="C29014"/>
                </a:solidFill>
                <a:latin typeface="Segoe UI" panose="020B0502040204020203" pitchFamily="34" charset="0"/>
                <a:cs typeface="Segoe UI" panose="020B0502040204020203" pitchFamily="34" charset="0"/>
              </a:rPr>
              <a:t>Nous vous reconnaissons comme le Créateur de toute vie, le protecteur des personnes vulnérables et la source de toute justice et de toute miséricorde. Vous nous avez appelés à nous aimer les uns les autres comme Vous nous avez aimés, et à défendre ceux qui ne peuvent le faire eux-mêmes.</a:t>
            </a:r>
            <a:endParaRPr lang="en-US" sz="2700"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1029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65EE05-FD0A-570C-52F2-9914E22EEA6A}"/>
              </a:ext>
            </a:extLst>
          </p:cNvPr>
          <p:cNvSpPr txBox="1">
            <a:spLocks/>
          </p:cNvSpPr>
          <p:nvPr/>
        </p:nvSpPr>
        <p:spPr>
          <a:xfrm>
            <a:off x="1446188" y="1927257"/>
            <a:ext cx="7114158" cy="90838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100" dirty="0">
                <a:ln w="28575">
                  <a:noFill/>
                  <a:prstDash val="solid"/>
                </a:ln>
                <a:solidFill>
                  <a:schemeClr val="accent4"/>
                </a:solidFill>
                <a:latin typeface="Tw Cen MT" panose="020B0602020104020603" pitchFamily="34" charset="77"/>
              </a:rPr>
              <a:t>Prayer for Victims:</a:t>
            </a:r>
            <a:endParaRPr lang="en-US" sz="4100" dirty="0">
              <a:solidFill>
                <a:schemeClr val="accent4"/>
              </a:solidFill>
            </a:endParaRPr>
          </a:p>
        </p:txBody>
      </p:sp>
      <p:sp>
        <p:nvSpPr>
          <p:cNvPr id="5" name="Title 1">
            <a:extLst>
              <a:ext uri="{FF2B5EF4-FFF2-40B4-BE49-F238E27FC236}">
                <a16:creationId xmlns:a16="http://schemas.microsoft.com/office/drawing/2014/main" id="{0BC72D9C-D6E4-8773-24A3-9BBA0713497F}"/>
              </a:ext>
            </a:extLst>
          </p:cNvPr>
          <p:cNvSpPr txBox="1">
            <a:spLocks/>
          </p:cNvSpPr>
          <p:nvPr/>
        </p:nvSpPr>
        <p:spPr>
          <a:xfrm>
            <a:off x="1446188" y="2396366"/>
            <a:ext cx="9299637" cy="106984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solidFill>
                  <a:srgbClr val="960000"/>
                </a:solidFill>
                <a:latin typeface="Tw Cen MT" panose="020B0602020104020603" pitchFamily="34" charset="77"/>
              </a:rPr>
              <a:t>Oración</a:t>
            </a:r>
            <a:r>
              <a:rPr lang="en-US" sz="4400" dirty="0">
                <a:ln w="28575">
                  <a:noFill/>
                  <a:prstDash val="solid"/>
                </a:ln>
                <a:solidFill>
                  <a:srgbClr val="960000"/>
                </a:solidFill>
                <a:latin typeface="Tw Cen MT" panose="020B0602020104020603" pitchFamily="34" charset="77"/>
              </a:rPr>
              <a:t> </a:t>
            </a:r>
            <a:r>
              <a:rPr lang="en-US" sz="4400" dirty="0" err="1">
                <a:ln w="28575">
                  <a:noFill/>
                  <a:prstDash val="solid"/>
                </a:ln>
                <a:solidFill>
                  <a:srgbClr val="960000"/>
                </a:solidFill>
                <a:latin typeface="Tw Cen MT" panose="020B0602020104020603" pitchFamily="34" charset="77"/>
              </a:rPr>
              <a:t>por</a:t>
            </a:r>
            <a:r>
              <a:rPr lang="en-US" sz="4400" dirty="0">
                <a:ln w="28575">
                  <a:noFill/>
                  <a:prstDash val="solid"/>
                </a:ln>
                <a:solidFill>
                  <a:srgbClr val="960000"/>
                </a:solidFill>
                <a:latin typeface="Tw Cen MT" panose="020B0602020104020603" pitchFamily="34" charset="77"/>
              </a:rPr>
              <a:t> las </a:t>
            </a:r>
            <a:r>
              <a:rPr lang="en-US" sz="4400" dirty="0" err="1">
                <a:ln w="28575">
                  <a:noFill/>
                  <a:prstDash val="solid"/>
                </a:ln>
                <a:solidFill>
                  <a:srgbClr val="960000"/>
                </a:solidFill>
                <a:latin typeface="Tw Cen MT" panose="020B0602020104020603" pitchFamily="34" charset="77"/>
              </a:rPr>
              <a:t>víctimas</a:t>
            </a:r>
            <a:r>
              <a:rPr lang="en-US" sz="4400" dirty="0">
                <a:ln w="28575">
                  <a:noFill/>
                  <a:prstDash val="solid"/>
                </a:ln>
                <a:solidFill>
                  <a:srgbClr val="960000"/>
                </a:solidFill>
                <a:latin typeface="Tw Cen MT" panose="020B0602020104020603" pitchFamily="34" charset="77"/>
              </a:rPr>
              <a:t>:</a:t>
            </a:r>
            <a:endParaRPr lang="en-US" sz="4400" dirty="0">
              <a:solidFill>
                <a:srgbClr val="960000"/>
              </a:solidFill>
            </a:endParaRPr>
          </a:p>
        </p:txBody>
      </p:sp>
      <p:sp>
        <p:nvSpPr>
          <p:cNvPr id="6" name="Title 1">
            <a:extLst>
              <a:ext uri="{FF2B5EF4-FFF2-40B4-BE49-F238E27FC236}">
                <a16:creationId xmlns:a16="http://schemas.microsoft.com/office/drawing/2014/main" id="{7C7085EC-2B08-5123-8D01-631D3FA69C8A}"/>
              </a:ext>
            </a:extLst>
          </p:cNvPr>
          <p:cNvSpPr txBox="1">
            <a:spLocks/>
          </p:cNvSpPr>
          <p:nvPr/>
        </p:nvSpPr>
        <p:spPr>
          <a:xfrm>
            <a:off x="1446188" y="3211851"/>
            <a:ext cx="9148624" cy="106984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err="1">
                <a:ln w="28575">
                  <a:noFill/>
                  <a:prstDash val="solid"/>
                </a:ln>
                <a:solidFill>
                  <a:srgbClr val="4C9A7B"/>
                </a:solidFill>
                <a:latin typeface="Tw Cen MT" panose="020B0602020104020603" pitchFamily="34" charset="77"/>
              </a:rPr>
              <a:t>Oración</a:t>
            </a:r>
            <a:r>
              <a:rPr lang="en-US" sz="4400" dirty="0">
                <a:ln w="28575">
                  <a:noFill/>
                  <a:prstDash val="solid"/>
                </a:ln>
                <a:solidFill>
                  <a:srgbClr val="4C9A7B"/>
                </a:solidFill>
                <a:latin typeface="Tw Cen MT" panose="020B0602020104020603" pitchFamily="34" charset="77"/>
              </a:rPr>
              <a:t> </a:t>
            </a:r>
            <a:r>
              <a:rPr lang="en-US" sz="4400" dirty="0" err="1">
                <a:ln w="28575">
                  <a:noFill/>
                  <a:prstDash val="solid"/>
                </a:ln>
                <a:solidFill>
                  <a:srgbClr val="4C9A7B"/>
                </a:solidFill>
                <a:latin typeface="Tw Cen MT" panose="020B0602020104020603" pitchFamily="34" charset="77"/>
              </a:rPr>
              <a:t>por</a:t>
            </a:r>
            <a:r>
              <a:rPr lang="en-US" sz="4400" dirty="0">
                <a:ln w="28575">
                  <a:noFill/>
                  <a:prstDash val="solid"/>
                </a:ln>
                <a:solidFill>
                  <a:srgbClr val="4C9A7B"/>
                </a:solidFill>
                <a:latin typeface="Tw Cen MT" panose="020B0602020104020603" pitchFamily="34" charset="77"/>
              </a:rPr>
              <a:t> las </a:t>
            </a:r>
            <a:r>
              <a:rPr lang="en-US" sz="4400" dirty="0" err="1">
                <a:ln w="28575">
                  <a:noFill/>
                  <a:prstDash val="solid"/>
                </a:ln>
                <a:solidFill>
                  <a:srgbClr val="4C9A7B"/>
                </a:solidFill>
                <a:latin typeface="Tw Cen MT" panose="020B0602020104020603" pitchFamily="34" charset="77"/>
              </a:rPr>
              <a:t>víctimas</a:t>
            </a:r>
            <a:r>
              <a:rPr lang="en-US" sz="4400" dirty="0">
                <a:ln w="28575">
                  <a:noFill/>
                  <a:prstDash val="solid"/>
                </a:ln>
                <a:solidFill>
                  <a:srgbClr val="4C9A7B"/>
                </a:solidFill>
                <a:latin typeface="Tw Cen MT" panose="020B0602020104020603" pitchFamily="34" charset="77"/>
              </a:rPr>
              <a:t>:</a:t>
            </a:r>
            <a:endParaRPr lang="en-US" sz="4400" dirty="0">
              <a:solidFill>
                <a:srgbClr val="4C9A7B"/>
              </a:solidFill>
            </a:endParaRPr>
          </a:p>
        </p:txBody>
      </p:sp>
      <p:sp>
        <p:nvSpPr>
          <p:cNvPr id="7" name="Title 1">
            <a:extLst>
              <a:ext uri="{FF2B5EF4-FFF2-40B4-BE49-F238E27FC236}">
                <a16:creationId xmlns:a16="http://schemas.microsoft.com/office/drawing/2014/main" id="{E49F3473-D21D-4238-50A9-980E0CB6EFD0}"/>
              </a:ext>
            </a:extLst>
          </p:cNvPr>
          <p:cNvSpPr txBox="1">
            <a:spLocks/>
          </p:cNvSpPr>
          <p:nvPr/>
        </p:nvSpPr>
        <p:spPr>
          <a:xfrm>
            <a:off x="1446188" y="3909376"/>
            <a:ext cx="8592762" cy="1069848"/>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a:lstStyle>
          <a:p>
            <a:r>
              <a:rPr lang="en-US" sz="4400" dirty="0">
                <a:ln w="28575">
                  <a:noFill/>
                  <a:prstDash val="solid"/>
                </a:ln>
                <a:solidFill>
                  <a:srgbClr val="C99615"/>
                </a:solidFill>
                <a:latin typeface="Tw Cen MT" panose="020B0602020104020603" pitchFamily="34" charset="77"/>
              </a:rPr>
              <a:t>Prière pour les </a:t>
            </a:r>
            <a:r>
              <a:rPr lang="en-US" sz="4400" dirty="0" err="1">
                <a:ln w="28575">
                  <a:noFill/>
                  <a:prstDash val="solid"/>
                </a:ln>
                <a:solidFill>
                  <a:srgbClr val="C99615"/>
                </a:solidFill>
                <a:latin typeface="Tw Cen MT" panose="020B0602020104020603" pitchFamily="34" charset="77"/>
              </a:rPr>
              <a:t>victimes</a:t>
            </a:r>
            <a:r>
              <a:rPr lang="en-US" sz="4400" dirty="0">
                <a:ln w="28575">
                  <a:noFill/>
                  <a:prstDash val="solid"/>
                </a:ln>
                <a:solidFill>
                  <a:srgbClr val="C99615"/>
                </a:solidFill>
                <a:latin typeface="Tw Cen MT" panose="020B0602020104020603" pitchFamily="34" charset="77"/>
              </a:rPr>
              <a:t> :</a:t>
            </a:r>
            <a:endParaRPr lang="en-US" sz="4400" dirty="0">
              <a:solidFill>
                <a:srgbClr val="C99615"/>
              </a:solidFill>
            </a:endParaRPr>
          </a:p>
        </p:txBody>
      </p:sp>
    </p:spTree>
    <p:extLst>
      <p:ext uri="{BB962C8B-B14F-4D97-AF65-F5344CB8AC3E}">
        <p14:creationId xmlns:p14="http://schemas.microsoft.com/office/powerpoint/2010/main" val="376140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2600" dirty="0">
                <a:solidFill>
                  <a:schemeClr val="accent4"/>
                </a:solidFill>
                <a:latin typeface="Segoe UI" panose="020B0502040204020203" pitchFamily="34" charset="0"/>
                <a:cs typeface="Segoe UI" panose="020B0502040204020203" pitchFamily="34" charset="0"/>
              </a:rPr>
              <a:t>We lift up to You all victims of human trafficking. Grant them courage, strength and hope. May they find freedom and healing from their suffering. Provide them with safe refuge and bring them to places of peace and recovery.</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533774"/>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sz="2600" dirty="0">
                <a:solidFill>
                  <a:srgbClr val="960000"/>
                </a:solidFill>
                <a:latin typeface="Segoe UI" panose="020B0502040204020203" pitchFamily="34" charset="0"/>
                <a:cs typeface="Segoe UI" panose="020B0502040204020203" pitchFamily="34" charset="0"/>
              </a:rPr>
              <a:t>Elevamos ante Ti a todas las víctimas de la trata de seres humanos. Concédeles valor, fuerza y esperanza. Que encuentren la libertad y la curación de su sufrimiento. Proporciónales un refugio seguro y llévalas a lugares de paz y recuperación.</a:t>
            </a:r>
            <a:endParaRPr lang="en-US" sz="2600"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315606"/>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sz="2600" dirty="0">
                <a:solidFill>
                  <a:srgbClr val="4C9A7B"/>
                </a:solidFill>
                <a:latin typeface="Segoe UI" panose="020B0502040204020203" pitchFamily="34" charset="0"/>
                <a:cs typeface="Segoe UI" panose="020B0502040204020203" pitchFamily="34" charset="0"/>
              </a:rPr>
              <a:t>Levantamos ao senhor todas as vítimas de tráfico humano. Conceda-lhes coragem, força e esperança. Que elas encontrem a liberdade e a cura de seu sofrimento. O senhor lhes dê refúgio seguro e os leve a lugares de paz e recuperação.</a:t>
            </a:r>
            <a:endParaRPr lang="en-US" sz="2600"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044262"/>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sz="2600" dirty="0">
                <a:solidFill>
                  <a:srgbClr val="C29014"/>
                </a:solidFill>
                <a:latin typeface="Segoe UI" panose="020B0502040204020203" pitchFamily="34" charset="0"/>
                <a:cs typeface="Segoe UI" panose="020B0502040204020203" pitchFamily="34" charset="0"/>
              </a:rPr>
              <a:t>Nous élevons vers toi toutes les victimes de la traite des êtres humains. Accorde-leur le courage, la force et l'espoir. Qu'elles trouvent la liberté et la guérison de leurs souffrances. Offrez-leur un refuge sûr et amenez-les dans des lieux de paix et de rétablissement.</a:t>
            </a:r>
            <a:endParaRPr lang="en-US" sz="2600"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8215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B5361-EECB-527E-09CC-98863CDC1B60}"/>
              </a:ext>
            </a:extLst>
          </p:cNvPr>
          <p:cNvSpPr/>
          <p:nvPr/>
        </p:nvSpPr>
        <p:spPr>
          <a:xfrm>
            <a:off x="534256" y="829173"/>
            <a:ext cx="133564" cy="5355870"/>
          </a:xfrm>
          <a:prstGeom prst="rect">
            <a:avLst/>
          </a:prstGeom>
          <a:solidFill>
            <a:srgbClr val="E0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5C07B2E-A1B6-D7D2-2403-422A804814B8}"/>
              </a:ext>
            </a:extLst>
          </p:cNvPr>
          <p:cNvSpPr txBox="1">
            <a:spLocks/>
          </p:cNvSpPr>
          <p:nvPr/>
        </p:nvSpPr>
        <p:spPr>
          <a:xfrm>
            <a:off x="95412" y="78588"/>
            <a:ext cx="11986340" cy="694785"/>
          </a:xfrm>
          <a:prstGeom prst="rect">
            <a:avLst/>
          </a:prstGeom>
        </p:spPr>
        <p:txBody>
          <a:bodyPr vert="horz" lIns="91440" tIns="45720" rIns="91440" bIns="45720" rtlCol="0">
            <a:noAutofit/>
          </a:bodyPr>
          <a:lstStyle>
            <a:lvl1pPr indent="0">
              <a:lnSpc>
                <a:spcPct val="15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dirty="0">
                <a:solidFill>
                  <a:schemeClr val="accent4"/>
                </a:solidFill>
                <a:latin typeface="Segoe UI" panose="020B0502040204020203" pitchFamily="34" charset="0"/>
                <a:cs typeface="Segoe UI" panose="020B0502040204020203" pitchFamily="34" charset="0"/>
              </a:rPr>
              <a:t>Wrap them in Your loving arms and help them know that they are valued and loved beyond measure.</a:t>
            </a:r>
          </a:p>
        </p:txBody>
      </p:sp>
      <p:sp>
        <p:nvSpPr>
          <p:cNvPr id="6" name="Title 1">
            <a:extLst>
              <a:ext uri="{FF2B5EF4-FFF2-40B4-BE49-F238E27FC236}">
                <a16:creationId xmlns:a16="http://schemas.microsoft.com/office/drawing/2014/main" id="{E714A1A5-92CB-12A1-8B68-1E8EE4219260}"/>
              </a:ext>
            </a:extLst>
          </p:cNvPr>
          <p:cNvSpPr txBox="1">
            <a:spLocks/>
          </p:cNvSpPr>
          <p:nvPr/>
        </p:nvSpPr>
        <p:spPr>
          <a:xfrm>
            <a:off x="95412" y="1533774"/>
            <a:ext cx="12026011"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a:solidFill>
                  <a:srgbClr val="960000"/>
                </a:solidFill>
                <a:latin typeface="Segoe UI" panose="020B0502040204020203" pitchFamily="34" charset="0"/>
                <a:cs typeface="Segoe UI" panose="020B0502040204020203" pitchFamily="34" charset="0"/>
              </a:rPr>
              <a:t>Envuélvelos en Tus amorosos brazos y ayúdales a saber que son valorados y amados sin medida.</a:t>
            </a:r>
            <a:endParaRPr lang="en-US" dirty="0">
              <a:solidFill>
                <a:srgbClr val="960000"/>
              </a:solidFill>
              <a:latin typeface="Segoe UI" panose="020B0502040204020203" pitchFamily="34" charset="0"/>
              <a:cs typeface="Segoe UI" panose="020B0502040204020203" pitchFamily="34" charset="0"/>
            </a:endParaRPr>
          </a:p>
        </p:txBody>
      </p:sp>
      <p:sp>
        <p:nvSpPr>
          <p:cNvPr id="8" name="Title 1">
            <a:extLst>
              <a:ext uri="{FF2B5EF4-FFF2-40B4-BE49-F238E27FC236}">
                <a16:creationId xmlns:a16="http://schemas.microsoft.com/office/drawing/2014/main" id="{C8044AD9-CAD5-4BF5-850D-26B29D5F01F2}"/>
              </a:ext>
            </a:extLst>
          </p:cNvPr>
          <p:cNvSpPr txBox="1">
            <a:spLocks/>
          </p:cNvSpPr>
          <p:nvPr/>
        </p:nvSpPr>
        <p:spPr>
          <a:xfrm>
            <a:off x="55742" y="3315606"/>
            <a:ext cx="1202601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solidFill>
                  <a:srgbClr val="4C9A7B"/>
                </a:solidFill>
                <a:latin typeface="Segoe UI" panose="020B0502040204020203" pitchFamily="34" charset="0"/>
                <a:cs typeface="Segoe UI" panose="020B0502040204020203" pitchFamily="34" charset="0"/>
              </a:rPr>
              <a:t>Envolva-os em seus braços amorosos e ajude-os a saber que são valorizados e amados além da medida.</a:t>
            </a:r>
            <a:endParaRPr lang="en-US" dirty="0">
              <a:solidFill>
                <a:srgbClr val="4C9A7B"/>
              </a:solidFill>
              <a:latin typeface="Segoe UI" panose="020B0502040204020203" pitchFamily="34" charset="0"/>
              <a:cs typeface="Segoe UI" panose="020B0502040204020203" pitchFamily="34" charset="0"/>
            </a:endParaRPr>
          </a:p>
        </p:txBody>
      </p:sp>
      <p:sp>
        <p:nvSpPr>
          <p:cNvPr id="9" name="Title 1">
            <a:extLst>
              <a:ext uri="{FF2B5EF4-FFF2-40B4-BE49-F238E27FC236}">
                <a16:creationId xmlns:a16="http://schemas.microsoft.com/office/drawing/2014/main" id="{07573FDA-EBF8-0D6B-6B26-375B04807F9B}"/>
              </a:ext>
            </a:extLst>
          </p:cNvPr>
          <p:cNvSpPr txBox="1">
            <a:spLocks/>
          </p:cNvSpPr>
          <p:nvPr/>
        </p:nvSpPr>
        <p:spPr>
          <a:xfrm>
            <a:off x="95412" y="5044262"/>
            <a:ext cx="11986340" cy="1069848"/>
          </a:xfrm>
          <a:prstGeom prst="rect">
            <a:avLst/>
          </a:prstGeom>
        </p:spPr>
        <p:txBody>
          <a:bodyPr vert="horz" lIns="91440" tIns="45720" rIns="91440" bIns="45720" rtlCol="0">
            <a:noAutofit/>
          </a:bodyPr>
          <a:lstStyle>
            <a:defPPr>
              <a:defRPr lang="en-US"/>
            </a:defPPr>
            <a:lvl1pPr indent="0">
              <a:lnSpc>
                <a:spcPct val="100000"/>
              </a:lnSpc>
              <a:spcBef>
                <a:spcPts val="1000"/>
              </a:spcBef>
              <a:buClr>
                <a:schemeClr val="accent6"/>
              </a:buClr>
              <a:buFont typeface="Courier New" panose="02070309020205020404" pitchFamily="49" charset="0"/>
              <a:buNone/>
              <a:defRPr sz="2800">
                <a:solidFill>
                  <a:schemeClr val="bg1"/>
                </a:solidFill>
                <a:latin typeface="Segoe UI Light" panose="020B0502040204020203" pitchFamily="34" charset="0"/>
                <a:cs typeface="Segoe UI Light" panose="020B0502040204020203" pitchFamily="34" charset="0"/>
              </a:defRPr>
            </a:lvl1pPr>
            <a:lvl2pPr marL="685800" indent="-347472">
              <a:lnSpc>
                <a:spcPct val="90000"/>
              </a:lnSpc>
              <a:spcBef>
                <a:spcPts val="500"/>
              </a:spcBef>
              <a:buClr>
                <a:schemeClr val="accent6"/>
              </a:buClr>
              <a:buFont typeface="Courier New" panose="02070309020205020404" pitchFamily="49" charset="0"/>
              <a:buChar char="o"/>
              <a:defRPr sz="2000">
                <a:solidFill>
                  <a:schemeClr val="bg1"/>
                </a:solidFill>
                <a:cs typeface="Segoe UI" panose="020B0502040204020203" pitchFamily="34" charset="0"/>
              </a:defRPr>
            </a:lvl2pPr>
            <a:lvl3pPr marL="1143000" indent="-347472">
              <a:lnSpc>
                <a:spcPct val="90000"/>
              </a:lnSpc>
              <a:spcBef>
                <a:spcPts val="500"/>
              </a:spcBef>
              <a:buClr>
                <a:schemeClr val="accent6"/>
              </a:buClr>
              <a:buFont typeface="Courier New" panose="02070309020205020404" pitchFamily="49" charset="0"/>
              <a:buChar char="o"/>
              <a:defRPr>
                <a:solidFill>
                  <a:schemeClr val="bg1"/>
                </a:solidFill>
                <a:cs typeface="Segoe UI" panose="020B0502040204020203" pitchFamily="34" charset="0"/>
              </a:defRPr>
            </a:lvl3pPr>
            <a:lvl4pPr marL="16002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4pPr>
            <a:lvl5pPr marL="2057400" indent="-347472">
              <a:lnSpc>
                <a:spcPct val="90000"/>
              </a:lnSpc>
              <a:spcBef>
                <a:spcPts val="500"/>
              </a:spcBef>
              <a:buClr>
                <a:schemeClr val="accent6"/>
              </a:buClr>
              <a:buFont typeface="Courier New" panose="02070309020205020404" pitchFamily="49" charset="0"/>
              <a:buChar char="o"/>
              <a:defRPr sz="1600">
                <a:solidFill>
                  <a:schemeClr val="bg1"/>
                </a:solidFill>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fr-FR" dirty="0">
                <a:solidFill>
                  <a:srgbClr val="C29014"/>
                </a:solidFill>
                <a:latin typeface="Segoe UI" panose="020B0502040204020203" pitchFamily="34" charset="0"/>
                <a:cs typeface="Segoe UI" panose="020B0502040204020203" pitchFamily="34" charset="0"/>
              </a:rPr>
              <a:t>Enveloppez-les dans vos bras aimants et aidez-les à savoir qu'ils sont appréciés et aimés au-delà de toute mesure.</a:t>
            </a:r>
            <a:endParaRPr lang="en-US" dirty="0">
              <a:solidFill>
                <a:srgbClr val="C29014"/>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44620992"/>
      </p:ext>
    </p:extLst>
  </p:cSld>
  <p:clrMapOvr>
    <a:masterClrMapping/>
  </p:clrMapOvr>
</p:sld>
</file>

<file path=ppt/theme/theme1.xml><?xml version="1.0" encoding="utf-8"?>
<a:theme xmlns:a="http://schemas.openxmlformats.org/drawingml/2006/main" name="Office Theme">
  <a:themeElements>
    <a:clrScheme name="Custom 2">
      <a:dk1>
        <a:srgbClr val="00327F"/>
      </a:dk1>
      <a:lt1>
        <a:srgbClr val="65A2FF"/>
      </a:lt1>
      <a:dk2>
        <a:srgbClr val="002060"/>
      </a:dk2>
      <a:lt2>
        <a:srgbClr val="65A2FF"/>
      </a:lt2>
      <a:accent1>
        <a:srgbClr val="00327F"/>
      </a:accent1>
      <a:accent2>
        <a:srgbClr val="65A3FF"/>
      </a:accent2>
      <a:accent3>
        <a:srgbClr val="EDC255"/>
      </a:accent3>
      <a:accent4>
        <a:srgbClr val="1973FF"/>
      </a:accent4>
      <a:accent5>
        <a:srgbClr val="1973FF"/>
      </a:accent5>
      <a:accent6>
        <a:srgbClr val="1973FF"/>
      </a:accent6>
      <a:hlink>
        <a:srgbClr val="1973FF"/>
      </a:hlink>
      <a:folHlink>
        <a:srgbClr val="FFFFFF"/>
      </a:folHlink>
    </a:clrScheme>
    <a:fontScheme name="Custom 39">
      <a:majorFont>
        <a:latin typeface="Tw Cen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ncial-design_Win32_CP_v13" id="{7A406372-3134-432A-A498-73868680C33B}" vid="{88D369DF-875A-4C31-AFF3-DEF6B94343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B8ECF1-2A9D-464C-AFE8-2B3295D0BF9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F1F1912-3146-44AF-A389-9E8B77BB3688}">
  <ds:schemaRefs>
    <ds:schemaRef ds:uri="http://schemas.microsoft.com/sharepoint/v3/contenttype/forms"/>
  </ds:schemaRefs>
</ds:datastoreItem>
</file>

<file path=customXml/itemProps3.xml><?xml version="1.0" encoding="utf-8"?>
<ds:datastoreItem xmlns:ds="http://schemas.openxmlformats.org/officeDocument/2006/customXml" ds:itemID="{176493A3-2B83-4E58-86AD-56A2F2A20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7814</TotalTime>
  <Words>2806</Words>
  <Application>Microsoft Office PowerPoint</Application>
  <PresentationFormat>Widescreen</PresentationFormat>
  <Paragraphs>173</Paragraphs>
  <Slides>36</Slides>
  <Notes>0</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Courier New</vt:lpstr>
      <vt:lpstr>Segoe UI</vt:lpstr>
      <vt:lpstr>Segoe UI Light</vt:lpstr>
      <vt:lpstr>Tw Cen MT</vt:lpstr>
      <vt:lpstr>Office Theme</vt:lpstr>
      <vt:lpstr>Global Community Hour</vt:lpstr>
      <vt:lpstr>OUR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theme:</vt:lpstr>
      <vt:lpstr>TRADING &amp; INVESTING</vt:lpstr>
      <vt:lpstr>RESPONSE:</vt:lpstr>
      <vt:lpstr> In what other aspects do we need to grow in order to eradicate poverty from our world? </vt:lpstr>
      <vt:lpstr>PORTFOLIO BUILDUP</vt:lpstr>
      <vt:lpstr>MEET OUR TEAM</vt:lpstr>
      <vt:lpstr>MEET OUR EXTENDED TEAM</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Community Hour</dc:title>
  <dc:creator>Teresa Blumenstein</dc:creator>
  <cp:lastModifiedBy>Teresa Blumenstein</cp:lastModifiedBy>
  <cp:revision>5</cp:revision>
  <dcterms:created xsi:type="dcterms:W3CDTF">2023-09-08T10:02:33Z</dcterms:created>
  <dcterms:modified xsi:type="dcterms:W3CDTF">2024-07-12T11:37:17Z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