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handoutMasterIdLst>
    <p:handoutMasterId r:id="rId20"/>
  </p:handoutMasterIdLst>
  <p:sldIdLst>
    <p:sldId id="256" r:id="rId5"/>
    <p:sldId id="266" r:id="rId6"/>
    <p:sldId id="2649" r:id="rId7"/>
    <p:sldId id="2651" r:id="rId8"/>
    <p:sldId id="270" r:id="rId9"/>
    <p:sldId id="279" r:id="rId10"/>
    <p:sldId id="2601" r:id="rId11"/>
    <p:sldId id="278" r:id="rId12"/>
    <p:sldId id="273" r:id="rId13"/>
    <p:sldId id="280" r:id="rId14"/>
    <p:sldId id="275" r:id="rId15"/>
    <p:sldId id="2638" r:id="rId16"/>
    <p:sldId id="268"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439A"/>
    <a:srgbClr val="EA1F79"/>
    <a:srgbClr val="66308C"/>
    <a:srgbClr val="4A41C5"/>
    <a:srgbClr val="43A5FF"/>
    <a:srgbClr val="098AFF"/>
    <a:srgbClr val="2860AB"/>
    <a:srgbClr val="FFCCFF"/>
    <a:srgbClr val="F272A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04" autoAdjust="0"/>
    <p:restoredTop sz="94598" autoAdjust="0"/>
  </p:normalViewPr>
  <p:slideViewPr>
    <p:cSldViewPr snapToGrid="0">
      <p:cViewPr varScale="1">
        <p:scale>
          <a:sx n="107" d="100"/>
          <a:sy n="107" d="100"/>
        </p:scale>
        <p:origin x="920" y="1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C026C9-4C52-4B60-A858-A50E4BE56D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6160113-35DB-4BB4-9269-631D6FEB5E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10D272-305C-421E-A9EF-95D63D599B42}" type="datetimeFigureOut">
              <a:rPr lang="en-US" smtClean="0"/>
              <a:t>6/11/24</a:t>
            </a:fld>
            <a:endParaRPr lang="en-US" dirty="0"/>
          </a:p>
        </p:txBody>
      </p:sp>
      <p:sp>
        <p:nvSpPr>
          <p:cNvPr id="4" name="Footer Placeholder 3">
            <a:extLst>
              <a:ext uri="{FF2B5EF4-FFF2-40B4-BE49-F238E27FC236}">
                <a16:creationId xmlns:a16="http://schemas.microsoft.com/office/drawing/2014/main" id="{FF40E5BB-A291-4B94-8433-B9D3F16854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857D678-038E-42A6-961E-EAB034DB47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DE7DFA-63CC-4ED7-B30E-ACF88B4B8932}" type="slidenum">
              <a:rPr lang="en-US" smtClean="0"/>
              <a:t>‹#›</a:t>
            </a:fld>
            <a:endParaRPr lang="en-US" dirty="0"/>
          </a:p>
        </p:txBody>
      </p:sp>
    </p:spTree>
    <p:extLst>
      <p:ext uri="{BB962C8B-B14F-4D97-AF65-F5344CB8AC3E}">
        <p14:creationId xmlns:p14="http://schemas.microsoft.com/office/powerpoint/2010/main" val="2350091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16E63-7886-43BC-8DD4-4F14C3DD7360}" type="datetimeFigureOut">
              <a:rPr lang="en-US" smtClean="0"/>
              <a:t>6/11/24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8C5307-140F-447F-BCBA-BB92E3A2906B}" type="slidenum">
              <a:rPr lang="en-US" smtClean="0"/>
              <a:t>‹#›</a:t>
            </a:fld>
            <a:endParaRPr lang="en-US" dirty="0"/>
          </a:p>
        </p:txBody>
      </p:sp>
    </p:spTree>
    <p:extLst>
      <p:ext uri="{BB962C8B-B14F-4D97-AF65-F5344CB8AC3E}">
        <p14:creationId xmlns:p14="http://schemas.microsoft.com/office/powerpoint/2010/main" val="103315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9094F-44ED-46E6-A51E-52761DD3C8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907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endParaRPr lang="en-US" dirty="0"/>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370622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49680" y="190500"/>
            <a:ext cx="10036292" cy="773776"/>
          </a:xfrm>
        </p:spPr>
        <p:txBody>
          <a:bodyPr anchor="ctr"/>
          <a:lstStyle>
            <a:lvl1pPr algn="r">
              <a:lnSpc>
                <a:spcPct val="100000"/>
              </a:lnSpc>
              <a:defRPr spc="-20" baseline="0">
                <a:solidFill>
                  <a:schemeClr val="bg1"/>
                </a:solidFill>
              </a:defRPr>
            </a:lvl1pPr>
          </a:lstStyle>
          <a:p>
            <a:r>
              <a:rPr lang="en-US" dirty="0"/>
              <a:t>Click to add title</a:t>
            </a:r>
          </a:p>
        </p:txBody>
      </p:sp>
      <p:sp>
        <p:nvSpPr>
          <p:cNvPr id="12" name="Text Placeholder 30">
            <a:extLst>
              <a:ext uri="{FF2B5EF4-FFF2-40B4-BE49-F238E27FC236}">
                <a16:creationId xmlns:a16="http://schemas.microsoft.com/office/drawing/2014/main" id="{7F0BA818-CA3B-46FD-9A79-7BDC1D9CA710}"/>
              </a:ext>
            </a:extLst>
          </p:cNvPr>
          <p:cNvSpPr>
            <a:spLocks noGrp="1"/>
          </p:cNvSpPr>
          <p:nvPr>
            <p:ph type="body" sz="quarter" idx="14" hasCustomPrompt="1"/>
          </p:nvPr>
        </p:nvSpPr>
        <p:spPr>
          <a:xfrm>
            <a:off x="1209243" y="1764139"/>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2374900"/>
            <a:ext cx="4756714" cy="3365500"/>
          </a:xfrm>
        </p:spPr>
        <p:txBody>
          <a:bodyPr>
            <a:normAutofit/>
          </a:bodyPr>
          <a:lstStyle>
            <a:lvl1pPr>
              <a:defRPr sz="2000"/>
            </a:lvl1pPr>
          </a:lstStyle>
          <a:p>
            <a:pPr lvl="0"/>
            <a:r>
              <a:rPr lang="en-US" dirty="0"/>
              <a:t>Click to add text</a:t>
            </a:r>
          </a:p>
        </p:txBody>
      </p:sp>
      <p:sp>
        <p:nvSpPr>
          <p:cNvPr id="14" name="Text Placeholder 30">
            <a:extLst>
              <a:ext uri="{FF2B5EF4-FFF2-40B4-BE49-F238E27FC236}">
                <a16:creationId xmlns:a16="http://schemas.microsoft.com/office/drawing/2014/main" id="{9ECBA1DE-781A-4AA7-86CA-0EBE52A9B417}"/>
              </a:ext>
            </a:extLst>
          </p:cNvPr>
          <p:cNvSpPr>
            <a:spLocks noGrp="1"/>
          </p:cNvSpPr>
          <p:nvPr>
            <p:ph type="body" sz="quarter" idx="16" hasCustomPrompt="1"/>
          </p:nvPr>
        </p:nvSpPr>
        <p:spPr>
          <a:xfrm>
            <a:off x="6257467" y="1764031"/>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8" name="Text Placeholder 15">
            <a:extLst>
              <a:ext uri="{FF2B5EF4-FFF2-40B4-BE49-F238E27FC236}">
                <a16:creationId xmlns:a16="http://schemas.microsoft.com/office/drawing/2014/main" id="{53A9CA10-3BBC-41E7-A34E-C6CCFEC8205E}"/>
              </a:ext>
            </a:extLst>
          </p:cNvPr>
          <p:cNvSpPr>
            <a:spLocks noGrp="1"/>
          </p:cNvSpPr>
          <p:nvPr>
            <p:ph type="body" sz="quarter" idx="18" hasCustomPrompt="1"/>
          </p:nvPr>
        </p:nvSpPr>
        <p:spPr>
          <a:xfrm>
            <a:off x="6257467" y="2374900"/>
            <a:ext cx="4756714" cy="3365500"/>
          </a:xfrm>
        </p:spPr>
        <p:txBody>
          <a:bodyPr>
            <a:normAutofit/>
          </a:bodyPr>
          <a:lstStyle>
            <a:lvl1pPr>
              <a:defRPr sz="2000"/>
            </a:lvl1pPr>
          </a:lstStyle>
          <a:p>
            <a:pPr lvl="0"/>
            <a:r>
              <a:rPr lang="en-US" dirty="0"/>
              <a:t>Click to add text</a:t>
            </a:r>
          </a:p>
        </p:txBody>
      </p:sp>
      <p:sp>
        <p:nvSpPr>
          <p:cNvPr id="6" name="Footer Placeholder 4">
            <a:extLst>
              <a:ext uri="{FF2B5EF4-FFF2-40B4-BE49-F238E27FC236}">
                <a16:creationId xmlns:a16="http://schemas.microsoft.com/office/drawing/2014/main" id="{27F3D4E9-1171-434D-AA71-EA27F72E0D99}"/>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7" name="Date Placeholder 3">
            <a:extLst>
              <a:ext uri="{FF2B5EF4-FFF2-40B4-BE49-F238E27FC236}">
                <a16:creationId xmlns:a16="http://schemas.microsoft.com/office/drawing/2014/main" id="{57A29A0D-15CB-4460-9435-7E7D645346A5}"/>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8" name="Slide Number Placeholder 5">
            <a:extLst>
              <a:ext uri="{FF2B5EF4-FFF2-40B4-BE49-F238E27FC236}">
                <a16:creationId xmlns:a16="http://schemas.microsoft.com/office/drawing/2014/main" id="{8B6F95C2-7834-44D3-B93B-79D944E1283C}"/>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0936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anchor="ctr"/>
          <a:lstStyle>
            <a:lvl1pPr algn="r">
              <a:lnSpc>
                <a:spcPct val="100000"/>
              </a:lnSpc>
              <a:defRPr spc="-20" baseline="0">
                <a:solidFill>
                  <a:schemeClr val="bg1"/>
                </a:solidFill>
              </a:defRPr>
            </a:lvl1pPr>
          </a:lstStyle>
          <a:p>
            <a:r>
              <a:rPr lang="en-US" dirty="0"/>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a:normAutofit/>
          </a:bodyPr>
          <a:lstStyle>
            <a:lvl1pPr>
              <a:defRPr sz="2000"/>
            </a:lvl1pPr>
          </a:lstStyle>
          <a:p>
            <a:pPr lvl="0"/>
            <a:r>
              <a:rPr lang="en-US" dirty="0"/>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a:normAutofit/>
          </a:bodyPr>
          <a:lstStyle>
            <a:lvl1pPr>
              <a:defRPr sz="2000"/>
            </a:lvl1pPr>
          </a:lstStyle>
          <a:p>
            <a:pPr lvl="0"/>
            <a:r>
              <a:rPr lang="en-US" dirty="0"/>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a:normAutofit/>
          </a:bodyPr>
          <a:lstStyle>
            <a:lvl1pPr>
              <a:defRPr sz="2000"/>
            </a:lvl1pPr>
          </a:lstStyle>
          <a:p>
            <a:pPr lvl="0"/>
            <a:r>
              <a:rPr lang="en-US" dirty="0"/>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209807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926107-51B9-44DD-8581-AA5E8B601C63}"/>
              </a:ext>
            </a:extLst>
          </p:cNvPr>
          <p:cNvSpPr>
            <a:spLocks noGrp="1"/>
          </p:cNvSpPr>
          <p:nvPr>
            <p:ph type="title"/>
          </p:nvPr>
        </p:nvSpPr>
        <p:spPr>
          <a:xfrm>
            <a:off x="647698" y="484494"/>
            <a:ext cx="5800867" cy="1569493"/>
          </a:xfrm>
        </p:spPr>
        <p:txBody>
          <a:bodyPr anchor="b">
            <a:normAutofit/>
          </a:bodyPr>
          <a:lstStyle>
            <a:lvl1pPr>
              <a:defRPr>
                <a:solidFill>
                  <a:schemeClr val="accent1"/>
                </a:solidFill>
              </a:defRPr>
            </a:lvl1p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CD144A4B-34B7-47EC-888B-0D20760065AA}"/>
              </a:ext>
            </a:extLst>
          </p:cNvPr>
          <p:cNvSpPr>
            <a:spLocks noGrp="1"/>
          </p:cNvSpPr>
          <p:nvPr>
            <p:ph idx="1"/>
          </p:nvPr>
        </p:nvSpPr>
        <p:spPr>
          <a:xfrm>
            <a:off x="647702" y="2156346"/>
            <a:ext cx="5800866" cy="3963937"/>
          </a:xfrm>
        </p:spPr>
        <p:txBody>
          <a:bodyPr>
            <a:normAutofit/>
          </a:bodyPr>
          <a:lstStyle>
            <a:lvl1pPr marL="0" indent="0">
              <a:buNone/>
              <a:defRPr/>
            </a:lvl1pPr>
          </a:lstStyle>
          <a:p>
            <a:pPr lvl="0"/>
            <a:r>
              <a:rPr lang="en-US"/>
              <a:t>Click to edit Master text styles</a:t>
            </a:r>
          </a:p>
        </p:txBody>
      </p:sp>
      <p:sp>
        <p:nvSpPr>
          <p:cNvPr id="9" name="Footer Placeholder 4">
            <a:extLst>
              <a:ext uri="{FF2B5EF4-FFF2-40B4-BE49-F238E27FC236}">
                <a16:creationId xmlns:a16="http://schemas.microsoft.com/office/drawing/2014/main" id="{C6A9B852-DA3F-4566-BDEB-F1F69334E1FB}"/>
              </a:ext>
            </a:extLst>
          </p:cNvPr>
          <p:cNvSpPr>
            <a:spLocks noGrp="1"/>
          </p:cNvSpPr>
          <p:nvPr>
            <p:ph type="ftr" sz="quarter" idx="11"/>
          </p:nvPr>
        </p:nvSpPr>
        <p:spPr>
          <a:xfrm>
            <a:off x="199277" y="6356350"/>
            <a:ext cx="387742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17" name="Picture Placeholder 12">
            <a:extLst>
              <a:ext uri="{FF2B5EF4-FFF2-40B4-BE49-F238E27FC236}">
                <a16:creationId xmlns:a16="http://schemas.microsoft.com/office/drawing/2014/main" id="{116EBB24-A127-412B-99DB-A7FBCA68A2FA}"/>
              </a:ext>
            </a:extLst>
          </p:cNvPr>
          <p:cNvSpPr>
            <a:spLocks noGrp="1"/>
          </p:cNvSpPr>
          <p:nvPr>
            <p:ph type="pic" sz="quarter" idx="13" hasCustomPrompt="1"/>
          </p:nvPr>
        </p:nvSpPr>
        <p:spPr>
          <a:xfrm>
            <a:off x="6700838" y="665163"/>
            <a:ext cx="2214562" cy="2513012"/>
          </a:xfrm>
        </p:spPr>
        <p:txBody>
          <a:bodyPr/>
          <a:lstStyle>
            <a:lvl1pPr marL="0" indent="0" algn="ctr">
              <a:buNone/>
              <a:defRPr/>
            </a:lvl1pPr>
          </a:lstStyle>
          <a:p>
            <a:r>
              <a:rPr lang="en-US" dirty="0"/>
              <a:t>Click to add photo</a:t>
            </a:r>
          </a:p>
        </p:txBody>
      </p:sp>
      <p:sp>
        <p:nvSpPr>
          <p:cNvPr id="18" name="Picture Placeholder 12">
            <a:extLst>
              <a:ext uri="{FF2B5EF4-FFF2-40B4-BE49-F238E27FC236}">
                <a16:creationId xmlns:a16="http://schemas.microsoft.com/office/drawing/2014/main" id="{63CCB0A6-D7F6-4C78-B6C0-A045E3B25B00}"/>
              </a:ext>
            </a:extLst>
          </p:cNvPr>
          <p:cNvSpPr>
            <a:spLocks noGrp="1"/>
          </p:cNvSpPr>
          <p:nvPr>
            <p:ph type="pic" sz="quarter" idx="14" hasCustomPrompt="1"/>
          </p:nvPr>
        </p:nvSpPr>
        <p:spPr>
          <a:xfrm>
            <a:off x="9329737" y="665579"/>
            <a:ext cx="2214562" cy="2513012"/>
          </a:xfrm>
        </p:spPr>
        <p:txBody>
          <a:bodyPr/>
          <a:lstStyle>
            <a:lvl1pPr marL="0" indent="0" algn="ctr">
              <a:buNone/>
              <a:defRPr/>
            </a:lvl1pPr>
          </a:lstStyle>
          <a:p>
            <a:r>
              <a:rPr lang="en-US" dirty="0"/>
              <a:t>Click to add photo</a:t>
            </a:r>
          </a:p>
        </p:txBody>
      </p:sp>
      <p:sp>
        <p:nvSpPr>
          <p:cNvPr id="19" name="Picture Placeholder 12">
            <a:extLst>
              <a:ext uri="{FF2B5EF4-FFF2-40B4-BE49-F238E27FC236}">
                <a16:creationId xmlns:a16="http://schemas.microsoft.com/office/drawing/2014/main" id="{F3038A14-3DB7-4BDC-A247-674224BFB8B1}"/>
              </a:ext>
            </a:extLst>
          </p:cNvPr>
          <p:cNvSpPr>
            <a:spLocks noGrp="1"/>
          </p:cNvSpPr>
          <p:nvPr>
            <p:ph type="pic" sz="quarter" idx="15" hasCustomPrompt="1"/>
          </p:nvPr>
        </p:nvSpPr>
        <p:spPr>
          <a:xfrm>
            <a:off x="6700854" y="3607271"/>
            <a:ext cx="2214562" cy="2513012"/>
          </a:xfrm>
        </p:spPr>
        <p:txBody>
          <a:bodyPr/>
          <a:lstStyle>
            <a:lvl1pPr marL="0" indent="0" algn="ctr">
              <a:buNone/>
              <a:defRPr/>
            </a:lvl1pPr>
          </a:lstStyle>
          <a:p>
            <a:r>
              <a:rPr lang="en-US" dirty="0"/>
              <a:t>Click to add photo</a:t>
            </a:r>
          </a:p>
        </p:txBody>
      </p:sp>
      <p:sp>
        <p:nvSpPr>
          <p:cNvPr id="20" name="Picture Placeholder 12">
            <a:extLst>
              <a:ext uri="{FF2B5EF4-FFF2-40B4-BE49-F238E27FC236}">
                <a16:creationId xmlns:a16="http://schemas.microsoft.com/office/drawing/2014/main" id="{59BCC1BB-4299-409F-9215-B3A4ECAB5238}"/>
              </a:ext>
            </a:extLst>
          </p:cNvPr>
          <p:cNvSpPr>
            <a:spLocks noGrp="1"/>
          </p:cNvSpPr>
          <p:nvPr>
            <p:ph type="pic" sz="quarter" idx="16" hasCustomPrompt="1"/>
          </p:nvPr>
        </p:nvSpPr>
        <p:spPr>
          <a:xfrm>
            <a:off x="9324845" y="3607271"/>
            <a:ext cx="2214562" cy="2513012"/>
          </a:xfrm>
        </p:spPr>
        <p:txBody>
          <a:bodyPr/>
          <a:lstStyle>
            <a:lvl1pPr marL="0" indent="0" algn="ctr">
              <a:buNone/>
              <a:defRPr/>
            </a:lvl1pPr>
          </a:lstStyle>
          <a:p>
            <a:r>
              <a:rPr lang="en-US" dirty="0"/>
              <a:t>Click to add photo</a:t>
            </a:r>
          </a:p>
        </p:txBody>
      </p:sp>
      <p:sp>
        <p:nvSpPr>
          <p:cNvPr id="10" name="Date Placeholder 3">
            <a:extLst>
              <a:ext uri="{FF2B5EF4-FFF2-40B4-BE49-F238E27FC236}">
                <a16:creationId xmlns:a16="http://schemas.microsoft.com/office/drawing/2014/main" id="{7FB415D6-2F2D-46E2-94AF-1F3BE10F351D}"/>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1" name="Slide Number Placeholder 5">
            <a:extLst>
              <a:ext uri="{FF2B5EF4-FFF2-40B4-BE49-F238E27FC236}">
                <a16:creationId xmlns:a16="http://schemas.microsoft.com/office/drawing/2014/main" id="{FEC8DC3B-1AAD-429C-A1EA-FAEE9D884490}"/>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F39FF-F5CB-4ACA-9B46-4CCF89ECA75F}"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600162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52F41C-45C5-4E09-A91A-8F4AE80B065E}"/>
              </a:ext>
              <a:ext uri="{C183D7F6-B498-43B3-948B-1728B52AA6E4}">
                <adec:decorative xmlns:adec="http://schemas.microsoft.com/office/drawing/2017/decorative" val="1"/>
              </a:ext>
            </a:extLst>
          </p:cNvPr>
          <p:cNvSpPr/>
          <p:nvPr userDrawn="1"/>
        </p:nvSpPr>
        <p:spPr>
          <a:xfrm>
            <a:off x="0" y="4533900"/>
            <a:ext cx="9144000" cy="2324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6">
            <a:extLst>
              <a:ext uri="{FF2B5EF4-FFF2-40B4-BE49-F238E27FC236}">
                <a16:creationId xmlns:a16="http://schemas.microsoft.com/office/drawing/2014/main" id="{DA9EBEF3-E8A8-4C5C-B6D9-B322242DC93A}"/>
              </a:ext>
            </a:extLst>
          </p:cNvPr>
          <p:cNvSpPr>
            <a:spLocks noGrp="1"/>
          </p:cNvSpPr>
          <p:nvPr>
            <p:ph type="ctrTitle"/>
          </p:nvPr>
        </p:nvSpPr>
        <p:spPr>
          <a:xfrm>
            <a:off x="877001" y="4947313"/>
            <a:ext cx="7700617" cy="1409037"/>
          </a:xfrm>
        </p:spPr>
        <p:txBody>
          <a:bodyPr anchor="ctr">
            <a:normAutofit/>
          </a:bodyPr>
          <a:lstStyle>
            <a:lvl1pPr>
              <a:defRPr>
                <a:solidFill>
                  <a:schemeClr val="bg1"/>
                </a:solidFill>
              </a:defRPr>
            </a:lvl1pPr>
          </a:lstStyle>
          <a:p>
            <a:r>
              <a:rPr lang="en-US" sz="5400"/>
              <a:t>Click to edit Master title style</a:t>
            </a:r>
            <a:endParaRPr lang="en-US" sz="5400" dirty="0"/>
          </a:p>
        </p:txBody>
      </p:sp>
      <p:sp>
        <p:nvSpPr>
          <p:cNvPr id="11" name="Subtitle 7">
            <a:extLst>
              <a:ext uri="{FF2B5EF4-FFF2-40B4-BE49-F238E27FC236}">
                <a16:creationId xmlns:a16="http://schemas.microsoft.com/office/drawing/2014/main" id="{6A90C83B-4674-4CF1-9CD4-78C3B7CDCCA8}"/>
              </a:ext>
            </a:extLst>
          </p:cNvPr>
          <p:cNvSpPr>
            <a:spLocks noGrp="1"/>
          </p:cNvSpPr>
          <p:nvPr>
            <p:ph type="subTitle" idx="1"/>
          </p:nvPr>
        </p:nvSpPr>
        <p:spPr>
          <a:xfrm>
            <a:off x="9446252" y="386989"/>
            <a:ext cx="2443495" cy="3758334"/>
          </a:xfrm>
        </p:spPr>
        <p:txBody>
          <a:bodyPr anchor="t">
            <a:normAutofit/>
          </a:bodyPr>
          <a:lstStyle>
            <a:lvl1pPr marL="0" indent="0">
              <a:lnSpc>
                <a:spcPct val="100000"/>
              </a:lnSpc>
              <a:spcBef>
                <a:spcPts val="0"/>
              </a:spcBef>
              <a:buNone/>
              <a:defRPr sz="2800" b="1">
                <a:solidFill>
                  <a:schemeClr val="accent1"/>
                </a:solidFill>
              </a:defRPr>
            </a:lvl1pPr>
          </a:lstStyle>
          <a:p>
            <a:r>
              <a:rPr lang="en-US">
                <a:solidFill>
                  <a:schemeClr val="accent1"/>
                </a:solidFill>
              </a:rPr>
              <a:t>Click to edit Master subtitle style</a:t>
            </a:r>
            <a:endParaRPr lang="en-US" dirty="0">
              <a:solidFill>
                <a:schemeClr val="accent1"/>
              </a:solidFill>
            </a:endParaRPr>
          </a:p>
        </p:txBody>
      </p:sp>
      <p:sp>
        <p:nvSpPr>
          <p:cNvPr id="19" name="Picture Placeholder 17">
            <a:extLst>
              <a:ext uri="{FF2B5EF4-FFF2-40B4-BE49-F238E27FC236}">
                <a16:creationId xmlns:a16="http://schemas.microsoft.com/office/drawing/2014/main" id="{1894E094-44B9-4024-A43A-438DEB225DB2}"/>
              </a:ext>
            </a:extLst>
          </p:cNvPr>
          <p:cNvSpPr>
            <a:spLocks noGrp="1"/>
          </p:cNvSpPr>
          <p:nvPr>
            <p:ph type="pic" sz="quarter" idx="13" hasCustomPrompt="1"/>
          </p:nvPr>
        </p:nvSpPr>
        <p:spPr>
          <a:xfrm>
            <a:off x="0" y="0"/>
            <a:ext cx="9144000" cy="4532313"/>
          </a:xfrm>
        </p:spPr>
        <p:txBody>
          <a:bodyPr/>
          <a:lstStyle>
            <a:lvl1pPr marL="0" indent="0" algn="ctr">
              <a:buNone/>
              <a:defRPr/>
            </a:lvl1pPr>
          </a:lstStyle>
          <a:p>
            <a:r>
              <a:rPr lang="en-US" dirty="0"/>
              <a:t>Click to add photo</a:t>
            </a:r>
          </a:p>
        </p:txBody>
      </p:sp>
      <p:sp>
        <p:nvSpPr>
          <p:cNvPr id="13" name="Footer Placeholder 4">
            <a:extLst>
              <a:ext uri="{FF2B5EF4-FFF2-40B4-BE49-F238E27FC236}">
                <a16:creationId xmlns:a16="http://schemas.microsoft.com/office/drawing/2014/main" id="{9BCFB5F5-AD25-4F9C-8AE7-E0E891F1AFF9}"/>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t>Presentation title</a:t>
            </a:r>
          </a:p>
        </p:txBody>
      </p:sp>
      <p:sp>
        <p:nvSpPr>
          <p:cNvPr id="23" name="Picture Placeholder 20">
            <a:extLst>
              <a:ext uri="{FF2B5EF4-FFF2-40B4-BE49-F238E27FC236}">
                <a16:creationId xmlns:a16="http://schemas.microsoft.com/office/drawing/2014/main" id="{919568B3-FE67-4E6E-BA92-FEF29CBFE1B4}"/>
              </a:ext>
            </a:extLst>
          </p:cNvPr>
          <p:cNvSpPr>
            <a:spLocks noGrp="1"/>
          </p:cNvSpPr>
          <p:nvPr>
            <p:ph type="pic" sz="quarter" idx="14" hasCustomPrompt="1"/>
          </p:nvPr>
        </p:nvSpPr>
        <p:spPr>
          <a:xfrm>
            <a:off x="9144000" y="4532313"/>
            <a:ext cx="3048000" cy="2325687"/>
          </a:xfrm>
        </p:spPr>
        <p:txBody>
          <a:bodyPr/>
          <a:lstStyle>
            <a:lvl1pPr marL="0" indent="0" algn="ctr">
              <a:buNone/>
              <a:defRPr/>
            </a:lvl1pPr>
          </a:lstStyle>
          <a:p>
            <a:r>
              <a:rPr lang="en-US" dirty="0"/>
              <a:t>Click to add photo</a:t>
            </a:r>
          </a:p>
        </p:txBody>
      </p:sp>
      <p:sp>
        <p:nvSpPr>
          <p:cNvPr id="15" name="Date Placeholder 3">
            <a:extLst>
              <a:ext uri="{FF2B5EF4-FFF2-40B4-BE49-F238E27FC236}">
                <a16:creationId xmlns:a16="http://schemas.microsoft.com/office/drawing/2014/main" id="{D87D4A75-1737-4D5B-A386-9FE32DFB5E51}"/>
              </a:ext>
            </a:extLst>
          </p:cNvPr>
          <p:cNvSpPr>
            <a:spLocks noGrp="1"/>
          </p:cNvSpPr>
          <p:nvPr>
            <p:ph type="dt" sz="half" idx="10"/>
          </p:nvPr>
        </p:nvSpPr>
        <p:spPr>
          <a:xfrm>
            <a:off x="7013448" y="6355080"/>
            <a:ext cx="435254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16" name="Slide Number Placeholder 5">
            <a:extLst>
              <a:ext uri="{FF2B5EF4-FFF2-40B4-BE49-F238E27FC236}">
                <a16:creationId xmlns:a16="http://schemas.microsoft.com/office/drawing/2014/main" id="{EB52AA41-FD0C-42C6-BD04-9E5B55A48989}"/>
              </a:ext>
            </a:extLst>
          </p:cNvPr>
          <p:cNvSpPr>
            <a:spLocks noGrp="1"/>
          </p:cNvSpPr>
          <p:nvPr>
            <p:ph type="sldNum" sz="quarter" idx="12"/>
          </p:nvPr>
        </p:nvSpPr>
        <p:spPr>
          <a:xfrm>
            <a:off x="11365992" y="6356350"/>
            <a:ext cx="630936" cy="365125"/>
          </a:xfrm>
        </p:spPr>
        <p:txBody>
          <a:bodyPr/>
          <a:lstStyle>
            <a:lvl1pPr>
              <a:defRPr>
                <a:solidFill>
                  <a:schemeClr val="bg1"/>
                </a:solidFill>
                <a:effectLst>
                  <a:outerShdw blurRad="38100" dist="38100" dir="2700000" algn="tl">
                    <a:srgbClr val="000000">
                      <a:alpha val="43137"/>
                    </a:srgbClr>
                  </a:outerShdw>
                </a:effectLst>
              </a:defRPr>
            </a:lvl1pPr>
          </a:lstStyle>
          <a:p>
            <a:fld id="{244D815C-8BF3-4ECF-A945-A2A7C2983AF9}" type="slidenum">
              <a:rPr lang="en-US" smtClean="0"/>
              <a:pPr/>
              <a:t>‹#›</a:t>
            </a:fld>
            <a:endParaRPr lang="en-US" dirty="0"/>
          </a:p>
        </p:txBody>
      </p:sp>
    </p:spTree>
    <p:extLst>
      <p:ext uri="{BB962C8B-B14F-4D97-AF65-F5344CB8AC3E}">
        <p14:creationId xmlns:p14="http://schemas.microsoft.com/office/powerpoint/2010/main" val="2134676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4716EF3-1422-48C0-BC49-14FAC3550FC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b"/>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3" name="Footer Placeholder 4">
            <a:extLst>
              <a:ext uri="{FF2B5EF4-FFF2-40B4-BE49-F238E27FC236}">
                <a16:creationId xmlns:a16="http://schemas.microsoft.com/office/drawing/2014/main" id="{D946F5EF-2C45-4A87-A1DD-BD2A6FB91BC5}"/>
              </a:ext>
            </a:extLst>
          </p:cNvPr>
          <p:cNvSpPr>
            <a:spLocks noGrp="1"/>
          </p:cNvSpPr>
          <p:nvPr>
            <p:ph type="ftr" sz="quarter" idx="11"/>
          </p:nvPr>
        </p:nvSpPr>
        <p:spPr>
          <a:xfrm>
            <a:off x="199277" y="6356350"/>
            <a:ext cx="3749040" cy="365125"/>
          </a:xfrm>
        </p:spPr>
        <p:txBody>
          <a:bodyPr/>
          <a:lstStyle>
            <a:lvl1pPr>
              <a:defRPr>
                <a:solidFill>
                  <a:schemeClr val="bg1"/>
                </a:solidFill>
              </a:defRPr>
            </a:lvl1pPr>
          </a:lstStyle>
          <a:p>
            <a:r>
              <a:rPr lang="en-US" dirty="0"/>
              <a:t>Presentation title</a:t>
            </a:r>
          </a:p>
        </p:txBody>
      </p:sp>
      <p:sp>
        <p:nvSpPr>
          <p:cNvPr id="19" name="Picture Placeholder 16">
            <a:extLst>
              <a:ext uri="{FF2B5EF4-FFF2-40B4-BE49-F238E27FC236}">
                <a16:creationId xmlns:a16="http://schemas.microsoft.com/office/drawing/2014/main" id="{B1A8891C-A2D4-4238-ABCE-62AB3A9121A5}"/>
              </a:ext>
            </a:extLst>
          </p:cNvPr>
          <p:cNvSpPr>
            <a:spLocks noGrp="1"/>
          </p:cNvSpPr>
          <p:nvPr>
            <p:ph type="pic" sz="quarter" idx="13" hasCustomPrompt="1"/>
          </p:nvPr>
        </p:nvSpPr>
        <p:spPr>
          <a:xfrm>
            <a:off x="4076700" y="0"/>
            <a:ext cx="4038600" cy="3429000"/>
          </a:xfrm>
        </p:spPr>
        <p:txBody>
          <a:bodyPr/>
          <a:lstStyle>
            <a:lvl1pPr marL="0" indent="0" algn="ctr">
              <a:buNone/>
              <a:defRPr/>
            </a:lvl1pPr>
          </a:lstStyle>
          <a:p>
            <a:r>
              <a:rPr lang="en-US" dirty="0"/>
              <a:t>Click to add photo</a:t>
            </a:r>
          </a:p>
        </p:txBody>
      </p:sp>
      <p:sp>
        <p:nvSpPr>
          <p:cNvPr id="20" name="Picture Placeholder 16">
            <a:extLst>
              <a:ext uri="{FF2B5EF4-FFF2-40B4-BE49-F238E27FC236}">
                <a16:creationId xmlns:a16="http://schemas.microsoft.com/office/drawing/2014/main" id="{7B51DFB6-C977-4551-BE38-57688D7FF0B7}"/>
              </a:ext>
            </a:extLst>
          </p:cNvPr>
          <p:cNvSpPr>
            <a:spLocks noGrp="1"/>
          </p:cNvSpPr>
          <p:nvPr>
            <p:ph type="pic" sz="quarter" idx="14" hasCustomPrompt="1"/>
          </p:nvPr>
        </p:nvSpPr>
        <p:spPr>
          <a:xfrm>
            <a:off x="8115300" y="0"/>
            <a:ext cx="4076701" cy="3429000"/>
          </a:xfrm>
        </p:spPr>
        <p:txBody>
          <a:bodyPr/>
          <a:lstStyle>
            <a:lvl1pPr marL="0" indent="0" algn="ctr">
              <a:buNone/>
              <a:defRPr/>
            </a:lvl1pPr>
          </a:lstStyle>
          <a:p>
            <a:r>
              <a:rPr lang="en-US" dirty="0"/>
              <a:t>Click to add photo</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3841750"/>
            <a:ext cx="6599238" cy="2296083"/>
          </a:xfrm>
        </p:spPr>
        <p:txBody>
          <a:bodyPr>
            <a:normAutofit/>
          </a:bodyPr>
          <a:lstStyle>
            <a:lvl1pPr marL="342900" indent="-342900">
              <a:buFont typeface="Arial" panose="020B0604020202020204" pitchFamily="34" charset="0"/>
              <a:buChar char="•"/>
              <a:defRPr sz="2000"/>
            </a:lvl1pPr>
          </a:lstStyle>
          <a:p>
            <a:pPr lvl="0"/>
            <a:r>
              <a:rPr lang="en-US" dirty="0"/>
              <a:t>Click to add text</a:t>
            </a:r>
          </a:p>
        </p:txBody>
      </p:sp>
      <p:sp>
        <p:nvSpPr>
          <p:cNvPr id="14" name="Date Placeholder 3">
            <a:extLst>
              <a:ext uri="{FF2B5EF4-FFF2-40B4-BE49-F238E27FC236}">
                <a16:creationId xmlns:a16="http://schemas.microsoft.com/office/drawing/2014/main" id="{9188F17E-DD3B-4CCC-957F-5A6914488466}"/>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2A0235C7-971D-4E52-B991-EFA44A9AFC3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643672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dirty="0"/>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99930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6EB31F-C5DF-49FF-8DEA-86AC0C1860A0}"/>
              </a:ext>
              <a:ext uri="{C183D7F6-B498-43B3-948B-1728B52AA6E4}">
                <adec:decorative xmlns:adec="http://schemas.microsoft.com/office/drawing/2017/decorative" val="1"/>
              </a:ext>
            </a:extLst>
          </p:cNvPr>
          <p:cNvSpPr/>
          <p:nvPr userDrawn="1"/>
        </p:nvSpPr>
        <p:spPr>
          <a:xfrm>
            <a:off x="1" y="0"/>
            <a:ext cx="7086599" cy="45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ACFE912F-46EC-49B0-9C9A-DE9CBDF9FBBF}"/>
              </a:ext>
            </a:extLst>
          </p:cNvPr>
          <p:cNvSpPr>
            <a:spLocks noGrp="1"/>
          </p:cNvSpPr>
          <p:nvPr>
            <p:ph type="ctrTitle"/>
          </p:nvPr>
        </p:nvSpPr>
        <p:spPr>
          <a:xfrm>
            <a:off x="649045" y="753035"/>
            <a:ext cx="5945393" cy="2366683"/>
          </a:xfrm>
        </p:spPr>
        <p:txBody>
          <a:bodyPr>
            <a:normAutofit/>
          </a:bodyPr>
          <a:lstStyle>
            <a:lvl1pPr>
              <a:defRPr spc="-20" baseline="0">
                <a:solidFill>
                  <a:schemeClr val="bg1"/>
                </a:solidFill>
              </a:defRPr>
            </a:lvl1pPr>
          </a:lstStyle>
          <a:p>
            <a:r>
              <a:rPr lang="en-US" sz="6000"/>
              <a:t>Click to edit Master title style</a:t>
            </a:r>
            <a:endParaRPr lang="en-US" sz="6000" dirty="0"/>
          </a:p>
        </p:txBody>
      </p:sp>
      <p:sp>
        <p:nvSpPr>
          <p:cNvPr id="5" name="Subtitle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p:spPr>
        <p:txBody>
          <a:bodyPr>
            <a:normAutofit/>
          </a:bodyPr>
          <a:lstStyle>
            <a:lvl1pPr marL="0" indent="0">
              <a:buNone/>
              <a:defRPr sz="2400">
                <a:solidFill>
                  <a:schemeClr val="bg1"/>
                </a:solidFill>
              </a:defRPr>
            </a:lvl1pPr>
          </a:lstStyle>
          <a:p>
            <a:r>
              <a:rPr lang="en-US"/>
              <a:t>Click to edit Master subtitle style</a:t>
            </a:r>
            <a:endParaRPr lang="en-US" dirty="0"/>
          </a:p>
        </p:txBody>
      </p:sp>
      <p:sp>
        <p:nvSpPr>
          <p:cNvPr id="16" name="Picture Placehold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p:spPr>
        <p:txBody>
          <a:bodyPr/>
          <a:lstStyle>
            <a:lvl1pPr marL="0" indent="0" algn="l">
              <a:buNone/>
              <a:defRPr/>
            </a:lvl1pPr>
          </a:lstStyle>
          <a:p>
            <a:r>
              <a:rPr lang="en-US" dirty="0"/>
              <a:t>Click to add photo</a:t>
            </a:r>
          </a:p>
        </p:txBody>
      </p:sp>
      <p:sp>
        <p:nvSpPr>
          <p:cNvPr id="8" name="Footer Placeholder 4">
            <a:extLst>
              <a:ext uri="{FF2B5EF4-FFF2-40B4-BE49-F238E27FC236}">
                <a16:creationId xmlns:a16="http://schemas.microsoft.com/office/drawing/2014/main" id="{52F1BABA-5C8C-4693-BD5A-974A171125F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14" name="Picture Placehold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a:lstStyle>
            <a:lvl1pPr marL="0" indent="0" algn="ctr">
              <a:buNone/>
              <a:defRPr/>
            </a:lvl1pPr>
          </a:lstStyle>
          <a:p>
            <a:r>
              <a:rPr lang="en-US" dirty="0"/>
              <a:t>Click to add photo</a:t>
            </a:r>
          </a:p>
        </p:txBody>
      </p:sp>
      <p:sp>
        <p:nvSpPr>
          <p:cNvPr id="17" name="Picture Placehold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p:spPr>
        <p:txBody>
          <a:bodyPr/>
          <a:lstStyle>
            <a:lvl1pPr marL="0" indent="0">
              <a:buNone/>
              <a:defRPr/>
            </a:lvl1pPr>
          </a:lstStyle>
          <a:p>
            <a:r>
              <a:rPr lang="en-US" dirty="0"/>
              <a:t>Click to add photo</a:t>
            </a:r>
          </a:p>
        </p:txBody>
      </p:sp>
      <p:sp>
        <p:nvSpPr>
          <p:cNvPr id="10" name="Date Placeholder 3">
            <a:extLst>
              <a:ext uri="{FF2B5EF4-FFF2-40B4-BE49-F238E27FC236}">
                <a16:creationId xmlns:a16="http://schemas.microsoft.com/office/drawing/2014/main" id="{94253B29-520A-4014-A821-4F52F57CBC62}"/>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11" name="Slide Number Placeholder 5">
            <a:extLst>
              <a:ext uri="{FF2B5EF4-FFF2-40B4-BE49-F238E27FC236}">
                <a16:creationId xmlns:a16="http://schemas.microsoft.com/office/drawing/2014/main" id="{46B60DEE-1456-46C0-A3E5-4CAF3E128D5B}"/>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2722F022-211C-4882-844C-086FEA6806AA}"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840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4DD58-525D-4728-A769-9F38711D57DA}"/>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88" y="875030"/>
            <a:ext cx="2384425" cy="5068570"/>
          </a:xfrm>
        </p:spPr>
        <p:txBody>
          <a:bodyPr/>
          <a:lstStyle>
            <a:lvl1pPr>
              <a:lnSpc>
                <a:spcPct val="100000"/>
              </a:lnSpc>
              <a:defRPr spc="-20" baseline="0">
                <a:solidFill>
                  <a:schemeClr val="bg1"/>
                </a:solidFill>
              </a:defRPr>
            </a:lvl1pPr>
          </a:lstStyle>
          <a:p>
            <a:r>
              <a:rPr lang="en-US" dirty="0"/>
              <a:t>Click  to add text</a:t>
            </a:r>
          </a:p>
        </p:txBody>
      </p:sp>
      <p:sp>
        <p:nvSpPr>
          <p:cNvPr id="13" name="Footer Placeholder 4">
            <a:extLst>
              <a:ext uri="{FF2B5EF4-FFF2-40B4-BE49-F238E27FC236}">
                <a16:creationId xmlns:a16="http://schemas.microsoft.com/office/drawing/2014/main" id="{A256B58A-EC2F-48AB-BF2D-AB678AF0C027}"/>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p:spPr>
        <p:txBody>
          <a:bodyPr/>
          <a:lstStyle>
            <a:lvl1pPr>
              <a:defRPr/>
            </a:lvl1pPr>
          </a:lstStyle>
          <a:p>
            <a:pPr lvl="0"/>
            <a:r>
              <a:rPr lang="en-US" dirty="0"/>
              <a:t>Click to add content</a:t>
            </a:r>
          </a:p>
        </p:txBody>
      </p:sp>
      <p:sp>
        <p:nvSpPr>
          <p:cNvPr id="14" name="Date Placeholder 3">
            <a:extLst>
              <a:ext uri="{FF2B5EF4-FFF2-40B4-BE49-F238E27FC236}">
                <a16:creationId xmlns:a16="http://schemas.microsoft.com/office/drawing/2014/main" id="{DB48D9BB-04DF-4542-8DF6-C4C78753805D}"/>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F22742E1-6009-4FFB-A391-37B987F53002}"/>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58921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a:lstStyle>
            <a:lvl1pPr>
              <a:lnSpc>
                <a:spcPct val="100000"/>
              </a:lnSpc>
              <a:defRPr spc="-20" baseline="0">
                <a:solidFill>
                  <a:schemeClr val="bg1"/>
                </a:solidFill>
              </a:defRPr>
            </a:lvl1pPr>
          </a:lstStyle>
          <a:p>
            <a:r>
              <a:rPr lang="en-US" dirty="0"/>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vl1pPr>
          </a:lstStyle>
          <a:p>
            <a:pPr lvl="0"/>
            <a:r>
              <a:rPr lang="en-US" dirty="0"/>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7375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2" y="0"/>
            <a:ext cx="12192000" cy="6858000"/>
          </a:xfrm>
          <a:noFill/>
        </p:spPr>
        <p:txBody>
          <a:bodyPr/>
          <a:lstStyle>
            <a:lvl1pPr marL="0" indent="0" algn="ctr">
              <a:buNone/>
              <a:defRPr/>
            </a:lvl1pPr>
          </a:lstStyle>
          <a:p>
            <a:r>
              <a:rPr lang="en-US" dirty="0"/>
              <a:t>Click to add photo</a:t>
            </a:r>
          </a:p>
        </p:txBody>
      </p:sp>
      <p:sp>
        <p:nvSpPr>
          <p:cNvPr id="17" name="Title 1">
            <a:extLst>
              <a:ext uri="{FF2B5EF4-FFF2-40B4-BE49-F238E27FC236}">
                <a16:creationId xmlns:a16="http://schemas.microsoft.com/office/drawing/2014/main" id="{F81B040C-8943-4433-BFE9-AFB1F7C9ED4F}"/>
              </a:ext>
            </a:extLst>
          </p:cNvPr>
          <p:cNvSpPr>
            <a:spLocks noGrp="1"/>
          </p:cNvSpPr>
          <p:nvPr>
            <p:ph type="ctrTitle"/>
          </p:nvPr>
        </p:nvSpPr>
        <p:spPr>
          <a:xfrm>
            <a:off x="1177636" y="-2"/>
            <a:ext cx="11014364" cy="4100947"/>
          </a:xfr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a:normAutofit/>
          </a:bodyPr>
          <a:lstStyle>
            <a:lvl1pPr algn="r">
              <a:defRPr sz="600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title style</a:t>
            </a:r>
            <a:endParaRPr lang="en-US" dirty="0">
              <a:solidFill>
                <a:srgbClr val="FFFFFF"/>
              </a:solidFill>
              <a:effectLst>
                <a:outerShdw blurRad="38100" dist="38100" dir="2700000" algn="tl">
                  <a:srgbClr val="000000">
                    <a:alpha val="43137"/>
                  </a:srgbClr>
                </a:outerShdw>
              </a:effectLst>
            </a:endParaRPr>
          </a:p>
        </p:txBody>
      </p:sp>
      <p:sp>
        <p:nvSpPr>
          <p:cNvPr id="18" name="Subtitle 2">
            <a:extLst>
              <a:ext uri="{FF2B5EF4-FFF2-40B4-BE49-F238E27FC236}">
                <a16:creationId xmlns:a16="http://schemas.microsoft.com/office/drawing/2014/main" id="{741A6711-44B3-4723-90E5-802B2DBD8616}"/>
              </a:ext>
            </a:extLst>
          </p:cNvPr>
          <p:cNvSpPr>
            <a:spLocks noGrp="1"/>
          </p:cNvSpPr>
          <p:nvPr>
            <p:ph type="subTitle" idx="1"/>
          </p:nvPr>
        </p:nvSpPr>
        <p:spPr>
          <a:xfrm>
            <a:off x="3241963" y="4089656"/>
            <a:ext cx="8950035" cy="2796566"/>
          </a:xfr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anchor="t">
            <a:normAutofit/>
          </a:bodyPr>
          <a:lstStyle>
            <a:lvl1pPr marL="0" indent="0" algn="r">
              <a:buNone/>
              <a:defRPr sz="2800" b="1" baseline="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subtitle style</a:t>
            </a:r>
            <a:endParaRPr lang="en-US" dirty="0">
              <a:solidFill>
                <a:srgbClr val="FFFFFF"/>
              </a:solidFill>
              <a:effectLst>
                <a:outerShdw blurRad="38100" dist="38100" dir="2700000" algn="tl">
                  <a:srgbClr val="000000">
                    <a:alpha val="43137"/>
                  </a:srgbClr>
                </a:outerShdw>
              </a:effectLst>
            </a:endParaRPr>
          </a:p>
        </p:txBody>
      </p:sp>
      <p:sp>
        <p:nvSpPr>
          <p:cNvPr id="19" name="Footer Placeholder 4">
            <a:extLst>
              <a:ext uri="{FF2B5EF4-FFF2-40B4-BE49-F238E27FC236}">
                <a16:creationId xmlns:a16="http://schemas.microsoft.com/office/drawing/2014/main" id="{B79A2161-66FE-4C11-AD83-5824307CBD6F}"/>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20" name="Date Placeholder 3">
            <a:extLst>
              <a:ext uri="{FF2B5EF4-FFF2-40B4-BE49-F238E27FC236}">
                <a16:creationId xmlns:a16="http://schemas.microsoft.com/office/drawing/2014/main" id="{91399727-F37D-4748-90E8-B5B6F5312FF1}"/>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21" name="Slide Number Placeholder 5">
            <a:extLst>
              <a:ext uri="{FF2B5EF4-FFF2-40B4-BE49-F238E27FC236}">
                <a16:creationId xmlns:a16="http://schemas.microsoft.com/office/drawing/2014/main" id="{B9DE4FD1-0950-4A6A-8167-F0E9C622D106}"/>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CD6D940D-6D44-4DF9-9322-B4B11F7EDCD0}"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7047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dirty="0"/>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27199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dirty="0"/>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190906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E30A8-0D9C-47BB-8249-8A2EEEFC72DD}"/>
              </a:ext>
            </a:extLst>
          </p:cNvPr>
          <p:cNvSpPr>
            <a:spLocks noGrp="1"/>
          </p:cNvSpPr>
          <p:nvPr>
            <p:ph type="title"/>
          </p:nvPr>
        </p:nvSpPr>
        <p:spPr>
          <a:xfrm>
            <a:off x="649224" y="365124"/>
            <a:ext cx="10552176" cy="149961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FE93687-61FE-460F-A66F-4DF17994F394}"/>
              </a:ext>
            </a:extLst>
          </p:cNvPr>
          <p:cNvSpPr>
            <a:spLocks noGrp="1"/>
          </p:cNvSpPr>
          <p:nvPr>
            <p:ph type="body" idx="1"/>
          </p:nvPr>
        </p:nvSpPr>
        <p:spPr>
          <a:xfrm>
            <a:off x="649224" y="1984248"/>
            <a:ext cx="10552176" cy="41970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AEE1FFB-7673-4E75-9B5C-5572E2B0683B}"/>
              </a:ext>
            </a:extLst>
          </p:cNvPr>
          <p:cNvSpPr>
            <a:spLocks noGrp="1"/>
          </p:cNvSpPr>
          <p:nvPr>
            <p:ph type="dt" sz="half" idx="2"/>
          </p:nvPr>
        </p:nvSpPr>
        <p:spPr>
          <a:xfrm>
            <a:off x="7013448" y="6355080"/>
            <a:ext cx="4352544" cy="365125"/>
          </a:xfrm>
          <a:prstGeom prst="rect">
            <a:avLst/>
          </a:prstGeom>
        </p:spPr>
        <p:txBody>
          <a:bodyPr vert="horz" lIns="91440" tIns="45720" rIns="91440" bIns="45720" rtlCol="0" anchor="ctr"/>
          <a:lstStyle>
            <a:lvl1pPr algn="r">
              <a:defRPr sz="105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6C4B9AF-F93C-43E8-8E68-3B700825CE91}"/>
              </a:ext>
            </a:extLst>
          </p:cNvPr>
          <p:cNvSpPr>
            <a:spLocks noGrp="1"/>
          </p:cNvSpPr>
          <p:nvPr>
            <p:ph type="ftr" sz="quarter" idx="3"/>
          </p:nvPr>
        </p:nvSpPr>
        <p:spPr>
          <a:xfrm>
            <a:off x="201168" y="6356350"/>
            <a:ext cx="4837176" cy="365125"/>
          </a:xfrm>
          <a:prstGeom prst="rect">
            <a:avLst/>
          </a:prstGeom>
        </p:spPr>
        <p:txBody>
          <a:bodyPr vert="horz" lIns="91440" tIns="45720" rIns="91440" bIns="45720" rtlCol="0" anchor="ctr"/>
          <a:lstStyle>
            <a:lvl1pPr algn="l">
              <a:defRPr sz="1050">
                <a:solidFill>
                  <a:schemeClr val="tx1"/>
                </a:solidFill>
              </a:defRPr>
            </a:lvl1pPr>
          </a:lstStyle>
          <a:p>
            <a:r>
              <a:rPr lang="en-US" sz="1050" dirty="0"/>
              <a:t>Presentation title</a:t>
            </a:r>
          </a:p>
        </p:txBody>
      </p:sp>
      <p:sp>
        <p:nvSpPr>
          <p:cNvPr id="6" name="Slide Number Placeholder 5">
            <a:extLst>
              <a:ext uri="{FF2B5EF4-FFF2-40B4-BE49-F238E27FC236}">
                <a16:creationId xmlns:a16="http://schemas.microsoft.com/office/drawing/2014/main" id="{9CD739F7-0AE5-4677-8957-9961D67C18E5}"/>
              </a:ext>
            </a:extLst>
          </p:cNvPr>
          <p:cNvSpPr>
            <a:spLocks noGrp="1"/>
          </p:cNvSpPr>
          <p:nvPr>
            <p:ph type="sldNum" sz="quarter" idx="4"/>
          </p:nvPr>
        </p:nvSpPr>
        <p:spPr>
          <a:xfrm>
            <a:off x="11365992" y="6356350"/>
            <a:ext cx="630936" cy="365125"/>
          </a:xfrm>
          <a:prstGeom prst="rect">
            <a:avLst/>
          </a:prstGeom>
        </p:spPr>
        <p:txBody>
          <a:bodyPr vert="horz" lIns="91440" tIns="45720" rIns="91440" bIns="45720" rtlCol="0" anchor="ctr"/>
          <a:lstStyle>
            <a:lvl1pPr algn="r">
              <a:defRPr sz="1050">
                <a:solidFill>
                  <a:schemeClr val="tx1"/>
                </a:solidFill>
              </a:defRPr>
            </a:lvl1p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899840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85" r:id="rId13"/>
  </p:sldLayoutIdLst>
  <p:hf hdr="0"/>
  <p:txStyles>
    <p:titleStyle>
      <a:lvl1pPr algn="l" defTabSz="914400" rtl="0" eaLnBrk="1" latinLnBrk="0" hangingPunct="1">
        <a:lnSpc>
          <a:spcPct val="90000"/>
        </a:lnSpc>
        <a:spcBef>
          <a:spcPct val="0"/>
        </a:spcBef>
        <a:buNone/>
        <a:defRPr sz="4800" b="1" kern="1200" spc="-4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5.xml"/><Relationship Id="rId1" Type="http://schemas.openxmlformats.org/officeDocument/2006/relationships/video" Target="https://www.youtube.com/embed/qibAAo0JiEQ?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mailto:director@unanima-international.org" TargetMode="Externa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8.xml"/><Relationship Id="rId1" Type="http://schemas.openxmlformats.org/officeDocument/2006/relationships/video" Target="https://www.youtube.com/embed/ym8yOdCFGPc?feature=oembed"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D150CF-F888-48EA-89E8-311ED5E9161B}"/>
              </a:ext>
            </a:extLst>
          </p:cNvPr>
          <p:cNvSpPr>
            <a:spLocks noGrp="1"/>
          </p:cNvSpPr>
          <p:nvPr>
            <p:ph type="ctrTitle"/>
          </p:nvPr>
        </p:nvSpPr>
        <p:spPr>
          <a:xfrm>
            <a:off x="424786" y="2501788"/>
            <a:ext cx="6991276" cy="1451686"/>
          </a:xfrm>
        </p:spPr>
        <p:txBody>
          <a:bodyPr>
            <a:noAutofit/>
          </a:bodyPr>
          <a:lstStyle/>
          <a:p>
            <a:r>
              <a:rPr lang="en-US" sz="3400" dirty="0"/>
              <a:t>Issue Introduction:</a:t>
            </a:r>
            <a:br>
              <a:rPr lang="en-US" sz="3400" dirty="0"/>
            </a:br>
            <a:r>
              <a:rPr lang="en-US" sz="4500" dirty="0"/>
              <a:t>Global Homelessness</a:t>
            </a:r>
          </a:p>
        </p:txBody>
      </p:sp>
      <p:sp>
        <p:nvSpPr>
          <p:cNvPr id="2" name="Subtitle 7">
            <a:extLst>
              <a:ext uri="{FF2B5EF4-FFF2-40B4-BE49-F238E27FC236}">
                <a16:creationId xmlns:a16="http://schemas.microsoft.com/office/drawing/2014/main" id="{E69C38BB-3F7B-EEEC-7829-4B118558CA09}"/>
              </a:ext>
            </a:extLst>
          </p:cNvPr>
          <p:cNvSpPr txBox="1">
            <a:spLocks/>
          </p:cNvSpPr>
          <p:nvPr/>
        </p:nvSpPr>
        <p:spPr>
          <a:xfrm>
            <a:off x="424786" y="3639622"/>
            <a:ext cx="6437555" cy="2871394"/>
          </a:xfrm>
          <a:prstGeom prst="rect">
            <a:avLst/>
          </a:prstGeom>
        </p:spPr>
        <p:txBody>
          <a:bodyPr vert="horz" lIns="91440" tIns="45720" rIns="91440" bIns="4572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sz="2800" b="1" kern="1200" spc="-20" baseline="0">
                <a:solidFill>
                  <a:schemeClr val="bg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b="0" dirty="0" err="1"/>
              <a:t>JCoR</a:t>
            </a:r>
            <a:r>
              <a:rPr lang="en-US" sz="1800" b="0" dirty="0"/>
              <a:t> Global Community Hour</a:t>
            </a:r>
          </a:p>
          <a:p>
            <a:pPr>
              <a:lnSpc>
                <a:spcPct val="100000"/>
              </a:lnSpc>
            </a:pPr>
            <a:r>
              <a:rPr lang="en-US" sz="1800" b="0" dirty="0"/>
              <a:t>Prayer and Reflection | May 10, 2024 </a:t>
            </a:r>
          </a:p>
          <a:p>
            <a:pPr>
              <a:lnSpc>
                <a:spcPct val="100000"/>
              </a:lnSpc>
            </a:pPr>
            <a:endParaRPr lang="en-US" sz="1300" dirty="0"/>
          </a:p>
          <a:p>
            <a:pPr>
              <a:lnSpc>
                <a:spcPct val="100000"/>
              </a:lnSpc>
            </a:pPr>
            <a:r>
              <a:rPr lang="en-US" sz="1800" dirty="0"/>
              <a:t>Jean Quinn, DW</a:t>
            </a:r>
          </a:p>
          <a:p>
            <a:pPr>
              <a:lnSpc>
                <a:spcPct val="100000"/>
              </a:lnSpc>
            </a:pPr>
            <a:r>
              <a:rPr lang="en-US" sz="1800" b="0" dirty="0"/>
              <a:t>Executive Director, UNANIMA International</a:t>
            </a:r>
          </a:p>
          <a:p>
            <a:pPr>
              <a:lnSpc>
                <a:spcPct val="100000"/>
              </a:lnSpc>
            </a:pPr>
            <a:r>
              <a:rPr lang="en-US" sz="1800" dirty="0"/>
              <a:t>Liana </a:t>
            </a:r>
            <a:r>
              <a:rPr lang="en-US" sz="1800" dirty="0" err="1"/>
              <a:t>Almony</a:t>
            </a:r>
            <a:endParaRPr lang="en-US" sz="1800" dirty="0"/>
          </a:p>
          <a:p>
            <a:pPr>
              <a:lnSpc>
                <a:spcPct val="100000"/>
              </a:lnSpc>
            </a:pPr>
            <a:r>
              <a:rPr lang="en-US" sz="1800" b="0" dirty="0"/>
              <a:t>Deputy Director, UNANIMA International</a:t>
            </a:r>
          </a:p>
        </p:txBody>
      </p:sp>
      <p:pic>
        <p:nvPicPr>
          <p:cNvPr id="9" name="Picture 8" descr="A picture containing text, clipart&#10;&#10;Description automatically generated">
            <a:extLst>
              <a:ext uri="{FF2B5EF4-FFF2-40B4-BE49-F238E27FC236}">
                <a16:creationId xmlns:a16="http://schemas.microsoft.com/office/drawing/2014/main" id="{3908631A-05CC-8402-A804-E66B78165D67}"/>
              </a:ext>
            </a:extLst>
          </p:cNvPr>
          <p:cNvPicPr>
            <a:picLocks noChangeAspect="1"/>
          </p:cNvPicPr>
          <p:nvPr/>
        </p:nvPicPr>
        <p:blipFill>
          <a:blip r:embed="rId2"/>
          <a:stretch>
            <a:fillRect/>
          </a:stretch>
        </p:blipFill>
        <p:spPr>
          <a:xfrm>
            <a:off x="1639931" y="256673"/>
            <a:ext cx="4877073" cy="1317227"/>
          </a:xfrm>
          <a:prstGeom prst="rect">
            <a:avLst/>
          </a:prstGeom>
        </p:spPr>
      </p:pic>
      <p:pic>
        <p:nvPicPr>
          <p:cNvPr id="1026" name="Picture 2" descr="Free Architectural Photography of City Stock Photo">
            <a:extLst>
              <a:ext uri="{FF2B5EF4-FFF2-40B4-BE49-F238E27FC236}">
                <a16:creationId xmlns:a16="http://schemas.microsoft.com/office/drawing/2014/main" id="{17569CC0-FE34-EB65-1680-C5BFCA7266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302" r="39155"/>
          <a:stretch/>
        </p:blipFill>
        <p:spPr bwMode="auto">
          <a:xfrm>
            <a:off x="8109018" y="0"/>
            <a:ext cx="408298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718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70393-B460-8121-60D5-8E95BF78EEA0}"/>
              </a:ext>
            </a:extLst>
          </p:cNvPr>
          <p:cNvSpPr>
            <a:spLocks noGrp="1"/>
          </p:cNvSpPr>
          <p:nvPr>
            <p:ph type="title"/>
          </p:nvPr>
        </p:nvSpPr>
        <p:spPr>
          <a:xfrm>
            <a:off x="190500" y="535641"/>
            <a:ext cx="3721100" cy="1255059"/>
          </a:xfrm>
        </p:spPr>
        <p:txBody>
          <a:bodyPr>
            <a:normAutofit/>
          </a:bodyPr>
          <a:lstStyle/>
          <a:p>
            <a:pPr algn="ctr"/>
            <a:r>
              <a:rPr lang="en-US" sz="4000" dirty="0"/>
              <a:t>Addressing Homelessness</a:t>
            </a:r>
          </a:p>
        </p:txBody>
      </p:sp>
      <p:sp>
        <p:nvSpPr>
          <p:cNvPr id="6" name="Text Placeholder 5">
            <a:extLst>
              <a:ext uri="{FF2B5EF4-FFF2-40B4-BE49-F238E27FC236}">
                <a16:creationId xmlns:a16="http://schemas.microsoft.com/office/drawing/2014/main" id="{B2E9C784-0791-44CE-F035-FFCD00ECF171}"/>
              </a:ext>
            </a:extLst>
          </p:cNvPr>
          <p:cNvSpPr>
            <a:spLocks noGrp="1"/>
          </p:cNvSpPr>
          <p:nvPr>
            <p:ph type="body" sz="quarter" idx="15"/>
          </p:nvPr>
        </p:nvSpPr>
        <p:spPr>
          <a:xfrm>
            <a:off x="4843222" y="652782"/>
            <a:ext cx="6855460" cy="3009264"/>
          </a:xfrm>
        </p:spPr>
        <p:txBody>
          <a:bodyPr>
            <a:noAutofit/>
          </a:bodyPr>
          <a:lstStyle/>
          <a:p>
            <a:r>
              <a:rPr lang="en-US" dirty="0"/>
              <a:t>Address Root and Structural causes</a:t>
            </a:r>
          </a:p>
          <a:p>
            <a:r>
              <a:rPr lang="en-US" dirty="0"/>
              <a:t>Member States are encouraged to develop concrete strategies (social, cultural, economic) and specific interventions to address all categories of homelessness</a:t>
            </a:r>
          </a:p>
          <a:p>
            <a:r>
              <a:rPr lang="en-US" dirty="0"/>
              <a:t>To effectively address homelessness</a:t>
            </a:r>
          </a:p>
          <a:p>
            <a:pPr lvl="1"/>
            <a:r>
              <a:rPr lang="en-US" dirty="0"/>
              <a:t>Prevent</a:t>
            </a:r>
          </a:p>
          <a:p>
            <a:pPr lvl="1"/>
            <a:r>
              <a:rPr lang="en-US" dirty="0"/>
              <a:t>Provide support</a:t>
            </a:r>
          </a:p>
          <a:p>
            <a:pPr lvl="1"/>
            <a:r>
              <a:rPr lang="en-US" dirty="0"/>
              <a:t>Address root causes</a:t>
            </a:r>
          </a:p>
        </p:txBody>
      </p:sp>
      <p:sp>
        <p:nvSpPr>
          <p:cNvPr id="8" name="Slide Number Placeholder 7">
            <a:extLst>
              <a:ext uri="{FF2B5EF4-FFF2-40B4-BE49-F238E27FC236}">
                <a16:creationId xmlns:a16="http://schemas.microsoft.com/office/drawing/2014/main" id="{5E785B08-6DEB-BE91-9A76-9F2E669E0D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9" name="Text Placeholder 5">
            <a:extLst>
              <a:ext uri="{FF2B5EF4-FFF2-40B4-BE49-F238E27FC236}">
                <a16:creationId xmlns:a16="http://schemas.microsoft.com/office/drawing/2014/main" id="{3F958003-5C4B-EC73-25F8-A45B7E9662FD}"/>
              </a:ext>
            </a:extLst>
          </p:cNvPr>
          <p:cNvSpPr txBox="1">
            <a:spLocks/>
          </p:cNvSpPr>
          <p:nvPr/>
        </p:nvSpPr>
        <p:spPr>
          <a:xfrm>
            <a:off x="4826001" y="3979545"/>
            <a:ext cx="6889903" cy="2740660"/>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Personal and family circumstances, such as mental health, domestic violence, relationship breakups, substance misuse all need to be addressed</a:t>
            </a:r>
          </a:p>
          <a:p>
            <a:r>
              <a:rPr lang="en-US" dirty="0"/>
              <a:t>To empower the participation of people living in the different categories of homelessness all policies should involve and hear the voices of those living in poverty.</a:t>
            </a:r>
          </a:p>
        </p:txBody>
      </p:sp>
      <p:pic>
        <p:nvPicPr>
          <p:cNvPr id="7172" name="Picture 4" descr="Free Little kid near shabby tent Stock Photo">
            <a:extLst>
              <a:ext uri="{FF2B5EF4-FFF2-40B4-BE49-F238E27FC236}">
                <a16:creationId xmlns:a16="http://schemas.microsoft.com/office/drawing/2014/main" id="{5DC76EF5-58EA-0EA0-EBCB-81A497D514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70" r="21562"/>
          <a:stretch/>
        </p:blipFill>
        <p:spPr bwMode="auto">
          <a:xfrm>
            <a:off x="0" y="2878455"/>
            <a:ext cx="4076700" cy="397954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B1B9CAE8-039C-879F-054E-14304EF6AFE0}"/>
              </a:ext>
            </a:extLst>
          </p:cNvPr>
          <p:cNvCxnSpPr/>
          <p:nvPr/>
        </p:nvCxnSpPr>
        <p:spPr>
          <a:xfrm>
            <a:off x="1023143" y="2209800"/>
            <a:ext cx="1968500" cy="0"/>
          </a:xfrm>
          <a:prstGeom prst="line">
            <a:avLst/>
          </a:prstGeom>
          <a:ln w="73025">
            <a:solidFill>
              <a:srgbClr val="EA1F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8848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A92E93D-8BFB-4A21-A47E-78B6DCA21146}"/>
              </a:ext>
            </a:extLst>
          </p:cNvPr>
          <p:cNvSpPr>
            <a:spLocks noGrp="1"/>
          </p:cNvSpPr>
          <p:nvPr>
            <p:ph type="title"/>
          </p:nvPr>
        </p:nvSpPr>
        <p:spPr>
          <a:xfrm>
            <a:off x="718009" y="484494"/>
            <a:ext cx="5730556" cy="2290838"/>
          </a:xfrm>
        </p:spPr>
        <p:txBody>
          <a:bodyPr>
            <a:normAutofit/>
          </a:bodyPr>
          <a:lstStyle/>
          <a:p>
            <a:r>
              <a:rPr lang="en-US" dirty="0"/>
              <a:t>Addressing Homelessness &amp; the SDGs</a:t>
            </a:r>
          </a:p>
        </p:txBody>
      </p:sp>
      <p:sp>
        <p:nvSpPr>
          <p:cNvPr id="10" name="Content Placeholder 9">
            <a:extLst>
              <a:ext uri="{FF2B5EF4-FFF2-40B4-BE49-F238E27FC236}">
                <a16:creationId xmlns:a16="http://schemas.microsoft.com/office/drawing/2014/main" id="{C69C1BDB-253B-4642-94A7-F84048E562F7}"/>
              </a:ext>
            </a:extLst>
          </p:cNvPr>
          <p:cNvSpPr>
            <a:spLocks noGrp="1"/>
          </p:cNvSpPr>
          <p:nvPr>
            <p:ph idx="1"/>
          </p:nvPr>
        </p:nvSpPr>
        <p:spPr>
          <a:xfrm>
            <a:off x="718009" y="3172620"/>
            <a:ext cx="5418199" cy="2947663"/>
          </a:xfrm>
        </p:spPr>
        <p:txBody>
          <a:bodyPr/>
          <a:lstStyle/>
          <a:p>
            <a:r>
              <a:rPr lang="en-US" dirty="0">
                <a:solidFill>
                  <a:srgbClr val="EA1F79"/>
                </a:solidFill>
              </a:rPr>
              <a:t>Addressing homelessness assists Member States in implementing various SDGs. Homelessness wasn’t addressed at the UN as a priority theme until 2020.</a:t>
            </a:r>
          </a:p>
        </p:txBody>
      </p:sp>
      <p:pic>
        <p:nvPicPr>
          <p:cNvPr id="23" name="Picture Placeholder 22" descr="A picture containing mountain, outdoor, sky, rock, tent">
            <a:extLst>
              <a:ext uri="{FF2B5EF4-FFF2-40B4-BE49-F238E27FC236}">
                <a16:creationId xmlns:a16="http://schemas.microsoft.com/office/drawing/2014/main" id="{37330047-BDCE-48AE-A7A5-A6A79A7D2923}"/>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6700838" y="665163"/>
            <a:ext cx="2214562" cy="2513012"/>
          </a:xfrm>
        </p:spPr>
      </p:pic>
      <p:pic>
        <p:nvPicPr>
          <p:cNvPr id="53" name="Picture Placeholder 52" descr="A picture containing mountain, sky, snow, outdoor">
            <a:extLst>
              <a:ext uri="{FF2B5EF4-FFF2-40B4-BE49-F238E27FC236}">
                <a16:creationId xmlns:a16="http://schemas.microsoft.com/office/drawing/2014/main" id="{9AFE6654-29BC-4F7D-9F69-C78DCCF2A7AC}"/>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9329737" y="665579"/>
            <a:ext cx="2214562" cy="2513012"/>
          </a:xfrm>
        </p:spPr>
      </p:pic>
      <p:pic>
        <p:nvPicPr>
          <p:cNvPr id="19" name="Picture Placeholder 18" descr="A picture containing outdoor, mountain, sky, nature">
            <a:extLst>
              <a:ext uri="{FF2B5EF4-FFF2-40B4-BE49-F238E27FC236}">
                <a16:creationId xmlns:a16="http://schemas.microsoft.com/office/drawing/2014/main" id="{AA7C515C-968D-4E0E-AE9F-2B4791B73F84}"/>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6700854" y="3607271"/>
            <a:ext cx="2214562" cy="2513012"/>
          </a:xfrm>
        </p:spPr>
      </p:pic>
      <p:pic>
        <p:nvPicPr>
          <p:cNvPr id="25" name="Picture Placeholder 24" descr="A picture containing nature, outdoor, mountain, night sky">
            <a:extLst>
              <a:ext uri="{FF2B5EF4-FFF2-40B4-BE49-F238E27FC236}">
                <a16:creationId xmlns:a16="http://schemas.microsoft.com/office/drawing/2014/main" id="{74AF03B6-7ED2-47DC-A5B8-3F7DB422CEA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9324845" y="3607271"/>
            <a:ext cx="2214562" cy="2513012"/>
          </a:xfrm>
        </p:spPr>
      </p:pic>
      <p:sp>
        <p:nvSpPr>
          <p:cNvPr id="17" name="Slide Number Placeholder 16">
            <a:extLst>
              <a:ext uri="{FF2B5EF4-FFF2-40B4-BE49-F238E27FC236}">
                <a16:creationId xmlns:a16="http://schemas.microsoft.com/office/drawing/2014/main" id="{3F88522D-FC32-4BD0-B916-ED439025B734}"/>
              </a:ext>
            </a:extLst>
          </p:cNvPr>
          <p:cNvSpPr>
            <a:spLocks noGrp="1"/>
          </p:cNvSpPr>
          <p:nvPr>
            <p:ph type="sldNum" sz="quarter" idx="12"/>
          </p:nvPr>
        </p:nvSpPr>
        <p:spPr>
          <a:xfrm>
            <a:off x="11365992" y="6356350"/>
            <a:ext cx="630936" cy="365125"/>
          </a:xfrm>
        </p:spPr>
        <p:txBody>
          <a:bodyPr/>
          <a:lstStyle/>
          <a:p>
            <a:pPr lvl="0"/>
            <a:fld id="{D39F39FF-F5CB-4ACA-9B46-4CCF89ECA75F}" type="slidenum">
              <a:rPr lang="en-US" noProof="0" smtClean="0"/>
              <a:pPr lvl="0"/>
              <a:t>11</a:t>
            </a:fld>
            <a:endParaRPr lang="en-US" noProof="0" dirty="0"/>
          </a:p>
        </p:txBody>
      </p:sp>
      <p:pic>
        <p:nvPicPr>
          <p:cNvPr id="3" name="Picture 2">
            <a:extLst>
              <a:ext uri="{FF2B5EF4-FFF2-40B4-BE49-F238E27FC236}">
                <a16:creationId xmlns:a16="http://schemas.microsoft.com/office/drawing/2014/main" id="{7A54A74E-4915-1C0D-39C3-2EC9CE55465E}"/>
              </a:ext>
            </a:extLst>
          </p:cNvPr>
          <p:cNvPicPr>
            <a:picLocks noChangeAspect="1"/>
          </p:cNvPicPr>
          <p:nvPr/>
        </p:nvPicPr>
        <p:blipFill>
          <a:blip r:embed="rId6"/>
          <a:stretch>
            <a:fillRect/>
          </a:stretch>
        </p:blipFill>
        <p:spPr>
          <a:xfrm>
            <a:off x="6447747" y="663893"/>
            <a:ext cx="2526238" cy="2513012"/>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6C643502-11A7-A0D8-569B-B51F2479E07F}"/>
              </a:ext>
            </a:extLst>
          </p:cNvPr>
          <p:cNvPicPr>
            <a:picLocks noChangeAspect="1"/>
          </p:cNvPicPr>
          <p:nvPr/>
        </p:nvPicPr>
        <p:blipFill>
          <a:blip r:embed="rId7"/>
          <a:stretch>
            <a:fillRect/>
          </a:stretch>
        </p:blipFill>
        <p:spPr>
          <a:xfrm>
            <a:off x="9324845" y="659608"/>
            <a:ext cx="2526100" cy="251301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F1E913CE-1721-4F4F-998E-D71AEE14C604}"/>
              </a:ext>
            </a:extLst>
          </p:cNvPr>
          <p:cNvPicPr>
            <a:picLocks noChangeAspect="1"/>
          </p:cNvPicPr>
          <p:nvPr/>
        </p:nvPicPr>
        <p:blipFill>
          <a:blip r:embed="rId8"/>
          <a:stretch>
            <a:fillRect/>
          </a:stretch>
        </p:blipFill>
        <p:spPr>
          <a:xfrm>
            <a:off x="6448565" y="3574193"/>
            <a:ext cx="2526238" cy="2544820"/>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E284D6F6-9501-B86B-A68A-0D1FB82A47C2}"/>
              </a:ext>
            </a:extLst>
          </p:cNvPr>
          <p:cNvPicPr>
            <a:picLocks noChangeAspect="1"/>
          </p:cNvPicPr>
          <p:nvPr/>
        </p:nvPicPr>
        <p:blipFill>
          <a:blip r:embed="rId9"/>
          <a:stretch>
            <a:fillRect/>
          </a:stretch>
        </p:blipFill>
        <p:spPr>
          <a:xfrm>
            <a:off x="9324845" y="3574193"/>
            <a:ext cx="2526100" cy="2544820"/>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203D7A38-970A-4211-DB75-99004D2D8F1D}"/>
              </a:ext>
            </a:extLst>
          </p:cNvPr>
          <p:cNvPicPr>
            <a:picLocks noChangeAspect="1"/>
          </p:cNvPicPr>
          <p:nvPr/>
        </p:nvPicPr>
        <p:blipFill rotWithShape="1">
          <a:blip r:embed="rId10"/>
          <a:srcRect t="1225"/>
          <a:stretch/>
        </p:blipFill>
        <p:spPr>
          <a:xfrm>
            <a:off x="0" y="0"/>
            <a:ext cx="308580" cy="6858000"/>
          </a:xfrm>
          <a:prstGeom prst="rect">
            <a:avLst/>
          </a:prstGeom>
        </p:spPr>
      </p:pic>
    </p:spTree>
    <p:extLst>
      <p:ext uri="{BB962C8B-B14F-4D97-AF65-F5344CB8AC3E}">
        <p14:creationId xmlns:p14="http://schemas.microsoft.com/office/powerpoint/2010/main" val="4039808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974929-F4E9-6D80-F257-2317C3243EFA}"/>
              </a:ext>
            </a:extLst>
          </p:cNvPr>
          <p:cNvSpPr/>
          <p:nvPr/>
        </p:nvSpPr>
        <p:spPr>
          <a:xfrm>
            <a:off x="-371" y="0"/>
            <a:ext cx="8109017" cy="6853712"/>
          </a:xfrm>
          <a:prstGeom prst="rect">
            <a:avLst/>
          </a:prstGeom>
          <a:solidFill>
            <a:srgbClr val="EA1F79"/>
          </a:solidFill>
          <a:ln>
            <a:solidFill>
              <a:srgbClr val="EA1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8060B18B-3161-1B75-9BBD-4293A2A338B7}"/>
              </a:ext>
            </a:extLst>
          </p:cNvPr>
          <p:cNvSpPr>
            <a:spLocks noGrp="1"/>
          </p:cNvSpPr>
          <p:nvPr>
            <p:ph type="ctrTitle"/>
          </p:nvPr>
        </p:nvSpPr>
        <p:spPr>
          <a:xfrm>
            <a:off x="392547" y="396162"/>
            <a:ext cx="6815446" cy="5603316"/>
          </a:xfrm>
        </p:spPr>
        <p:txBody>
          <a:bodyPr>
            <a:noAutofit/>
          </a:bodyPr>
          <a:lstStyle/>
          <a:p>
            <a:pPr rtl="0">
              <a:spcBef>
                <a:spcPts val="0"/>
              </a:spcBef>
              <a:spcAft>
                <a:spcPts val="800"/>
              </a:spcAft>
            </a:pPr>
            <a:r>
              <a:rPr lang="en-US" sz="1800" b="0" i="0" u="none" strike="noStrike" dirty="0">
                <a:effectLst/>
                <a:latin typeface="+mn-lt"/>
              </a:rPr>
              <a:t> I have personally walked in places where homeless people walk.</a:t>
            </a:r>
            <a:br>
              <a:rPr lang="en-US" sz="800" b="0" dirty="0">
                <a:effectLst/>
                <a:latin typeface="+mn-lt"/>
              </a:rPr>
            </a:br>
            <a:r>
              <a:rPr lang="en-US" sz="1800" b="0" i="0" u="none" strike="noStrike" dirty="0">
                <a:effectLst/>
                <a:latin typeface="+mn-lt"/>
              </a:rPr>
              <a:t>            I have listened to their stories</a:t>
            </a:r>
            <a:br>
              <a:rPr lang="en-US" sz="800" b="0" dirty="0">
                <a:effectLst/>
                <a:latin typeface="+mn-lt"/>
              </a:rPr>
            </a:br>
            <a:r>
              <a:rPr lang="en-US" sz="1800" b="0" i="0" u="none" strike="noStrike" dirty="0">
                <a:effectLst/>
                <a:latin typeface="+mn-lt"/>
              </a:rPr>
              <a:t>And their stories coax me to be confident.</a:t>
            </a:r>
            <a:br>
              <a:rPr lang="en-US" sz="800" b="0" dirty="0">
                <a:effectLst/>
                <a:latin typeface="+mn-lt"/>
              </a:rPr>
            </a:br>
            <a:r>
              <a:rPr lang="en-US" sz="1800" b="0" i="0" u="none" strike="noStrike" dirty="0">
                <a:effectLst/>
                <a:latin typeface="+mn-lt"/>
              </a:rPr>
              <a:t>They encouraged me to sing new melodies</a:t>
            </a:r>
            <a:br>
              <a:rPr lang="en-US" sz="800" b="0" dirty="0">
                <a:effectLst/>
                <a:latin typeface="+mn-lt"/>
              </a:rPr>
            </a:br>
            <a:r>
              <a:rPr lang="en-US" sz="1800" b="0" i="0" u="none" strike="noStrike" dirty="0">
                <a:effectLst/>
                <a:latin typeface="+mn-lt"/>
              </a:rPr>
              <a:t>       From the frightening places within.</a:t>
            </a:r>
            <a:br>
              <a:rPr lang="en-US" sz="800" b="0" dirty="0">
                <a:effectLst/>
                <a:latin typeface="+mn-lt"/>
              </a:rPr>
            </a:br>
            <a:r>
              <a:rPr lang="en-US" sz="1800" b="0" i="0" u="none" strike="noStrike" dirty="0">
                <a:effectLst/>
                <a:latin typeface="+mn-lt"/>
              </a:rPr>
              <a:t>They invite me to sit with them throughout the night</a:t>
            </a:r>
            <a:br>
              <a:rPr lang="en-US" sz="800" b="0" dirty="0">
                <a:effectLst/>
                <a:latin typeface="+mn-lt"/>
              </a:rPr>
            </a:br>
            <a:r>
              <a:rPr lang="en-US" sz="1800" b="0" i="0" u="none" strike="noStrike" dirty="0">
                <a:effectLst/>
                <a:latin typeface="+mn-lt"/>
              </a:rPr>
              <a:t>          Beggar to beggar,</a:t>
            </a:r>
            <a:br>
              <a:rPr lang="en-US" sz="800" b="0" dirty="0">
                <a:effectLst/>
                <a:latin typeface="+mn-lt"/>
              </a:rPr>
            </a:br>
            <a:r>
              <a:rPr lang="en-US" sz="1800" b="0" i="0" u="none" strike="noStrike" dirty="0">
                <a:effectLst/>
                <a:latin typeface="+mn-lt"/>
              </a:rPr>
              <a:t>Learning to celebrate the touch,</a:t>
            </a:r>
            <a:br>
              <a:rPr lang="en-US" sz="800" b="0" dirty="0">
                <a:effectLst/>
                <a:latin typeface="+mn-lt"/>
              </a:rPr>
            </a:br>
            <a:r>
              <a:rPr lang="en-US" sz="1800" b="0" i="0" u="none" strike="noStrike" dirty="0">
                <a:effectLst/>
                <a:latin typeface="+mn-lt"/>
              </a:rPr>
              <a:t>Gentle in its respectfulness</a:t>
            </a:r>
            <a:br>
              <a:rPr lang="en-US" sz="800" b="0" dirty="0">
                <a:effectLst/>
                <a:latin typeface="+mn-lt"/>
              </a:rPr>
            </a:br>
            <a:r>
              <a:rPr lang="en-US" sz="1800" b="0" i="0" u="none" strike="noStrike" dirty="0">
                <a:effectLst/>
                <a:latin typeface="+mn-lt"/>
              </a:rPr>
              <a:t>Seeking not to dominate</a:t>
            </a:r>
            <a:br>
              <a:rPr lang="en-US" sz="800" b="0" dirty="0">
                <a:effectLst/>
                <a:latin typeface="+mn-lt"/>
              </a:rPr>
            </a:br>
            <a:r>
              <a:rPr lang="en-US" sz="1800" b="0" i="0" u="none" strike="noStrike" dirty="0">
                <a:effectLst/>
                <a:latin typeface="+mn-lt"/>
              </a:rPr>
              <a:t>   But to share</a:t>
            </a:r>
            <a:br>
              <a:rPr lang="en-US" sz="800" b="0" dirty="0">
                <a:effectLst/>
                <a:latin typeface="+mn-lt"/>
              </a:rPr>
            </a:br>
            <a:r>
              <a:rPr lang="en-US" sz="1800" b="0" i="0" u="none" strike="noStrike" dirty="0">
                <a:effectLst/>
                <a:latin typeface="+mn-lt"/>
              </a:rPr>
              <a:t>Here Sophia meets each of us</a:t>
            </a:r>
            <a:br>
              <a:rPr lang="en-US" sz="800" b="0" dirty="0">
                <a:effectLst/>
                <a:latin typeface="+mn-lt"/>
              </a:rPr>
            </a:br>
            <a:r>
              <a:rPr lang="en-US" sz="1800" b="0" i="0" u="none" strike="noStrike" dirty="0">
                <a:effectLst/>
                <a:latin typeface="+mn-lt"/>
              </a:rPr>
              <a:t>As we unravel the stories of our lives.</a:t>
            </a:r>
            <a:br>
              <a:rPr lang="en-US" sz="800" b="0" dirty="0">
                <a:effectLst/>
                <a:latin typeface="+mn-lt"/>
              </a:rPr>
            </a:br>
            <a:r>
              <a:rPr lang="en-US" sz="1800" b="0" i="0" u="none" strike="noStrike" dirty="0">
                <a:effectLst/>
                <a:latin typeface="+mn-lt"/>
              </a:rPr>
              <a:t> Sophia helping us to pass the night,</a:t>
            </a:r>
            <a:br>
              <a:rPr lang="en-US" sz="800" b="0" dirty="0">
                <a:effectLst/>
                <a:latin typeface="+mn-lt"/>
              </a:rPr>
            </a:br>
            <a:r>
              <a:rPr lang="en-US" sz="1800" b="0" i="0" u="none" strike="noStrike" dirty="0">
                <a:effectLst/>
                <a:latin typeface="+mn-lt"/>
              </a:rPr>
              <a:t>   Whatever the night is for us,</a:t>
            </a:r>
            <a:br>
              <a:rPr lang="en-US" sz="800" b="0" dirty="0">
                <a:effectLst/>
                <a:latin typeface="+mn-lt"/>
              </a:rPr>
            </a:br>
            <a:r>
              <a:rPr lang="en-US" sz="1800" b="0" i="0" u="none" strike="noStrike" dirty="0">
                <a:effectLst/>
                <a:latin typeface="+mn-lt"/>
              </a:rPr>
              <a:t>    Dreaming us to another place,</a:t>
            </a:r>
            <a:br>
              <a:rPr lang="en-US" sz="800" b="0" dirty="0">
                <a:effectLst/>
                <a:latin typeface="+mn-lt"/>
              </a:rPr>
            </a:br>
            <a:r>
              <a:rPr lang="en-US" sz="1800" b="0" i="0" u="none" strike="noStrike" dirty="0">
                <a:effectLst/>
                <a:latin typeface="+mn-lt"/>
              </a:rPr>
              <a:t>A place where perhaps, where we will dance again</a:t>
            </a:r>
            <a:br>
              <a:rPr lang="en-US" sz="800" b="0" dirty="0">
                <a:effectLst/>
                <a:latin typeface="+mn-lt"/>
              </a:rPr>
            </a:br>
            <a:r>
              <a:rPr lang="en-US" sz="1800" b="0" i="0" u="none" strike="noStrike" dirty="0">
                <a:effectLst/>
                <a:latin typeface="+mn-lt"/>
              </a:rPr>
              <a:t>In the arms of a new dawn.</a:t>
            </a:r>
            <a:br>
              <a:rPr lang="en-US" sz="1800" b="0" i="0" u="none" strike="noStrike" dirty="0">
                <a:effectLst/>
                <a:latin typeface="+mn-lt"/>
              </a:rPr>
            </a:br>
            <a:br>
              <a:rPr lang="en-US" sz="800" b="0" dirty="0">
                <a:effectLst/>
                <a:latin typeface="+mn-lt"/>
              </a:rPr>
            </a:br>
            <a:endParaRPr lang="en-US" sz="4000" dirty="0">
              <a:latin typeface="+mn-lt"/>
            </a:endParaRPr>
          </a:p>
        </p:txBody>
      </p:sp>
      <p:sp>
        <p:nvSpPr>
          <p:cNvPr id="6" name="Slide Number Placeholder 5">
            <a:extLst>
              <a:ext uri="{FF2B5EF4-FFF2-40B4-BE49-F238E27FC236}">
                <a16:creationId xmlns:a16="http://schemas.microsoft.com/office/drawing/2014/main" id="{45FAFE0C-0275-BD5C-FDF7-9E6165C147BB}"/>
              </a:ext>
            </a:extLst>
          </p:cNvPr>
          <p:cNvSpPr>
            <a:spLocks noGrp="1"/>
          </p:cNvSpPr>
          <p:nvPr>
            <p:ph type="sldNum" sz="quarter" idx="4294967295"/>
          </p:nvPr>
        </p:nvSpPr>
        <p:spPr>
          <a:xfrm>
            <a:off x="11561763" y="6356350"/>
            <a:ext cx="63023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3" name="Picture 2">
            <a:extLst>
              <a:ext uri="{FF2B5EF4-FFF2-40B4-BE49-F238E27FC236}">
                <a16:creationId xmlns:a16="http://schemas.microsoft.com/office/drawing/2014/main" id="{D9AFB2A9-B3CB-9C9F-78D5-90112C4FB1E7}"/>
              </a:ext>
            </a:extLst>
          </p:cNvPr>
          <p:cNvPicPr>
            <a:picLocks noChangeAspect="1"/>
          </p:cNvPicPr>
          <p:nvPr/>
        </p:nvPicPr>
        <p:blipFill>
          <a:blip r:embed="rId2"/>
          <a:stretch>
            <a:fillRect/>
          </a:stretch>
        </p:blipFill>
        <p:spPr>
          <a:xfrm>
            <a:off x="8109017" y="2144"/>
            <a:ext cx="4082983" cy="2446270"/>
          </a:xfrm>
          <a:prstGeom prst="rect">
            <a:avLst/>
          </a:prstGeom>
        </p:spPr>
      </p:pic>
      <p:pic>
        <p:nvPicPr>
          <p:cNvPr id="9" name="Picture 8" descr="A group of people walking on the street&#10;&#10;Description automatically generated">
            <a:extLst>
              <a:ext uri="{FF2B5EF4-FFF2-40B4-BE49-F238E27FC236}">
                <a16:creationId xmlns:a16="http://schemas.microsoft.com/office/drawing/2014/main" id="{3C7F23DD-0176-E57B-43AA-F31F27D81F7F}"/>
              </a:ext>
            </a:extLst>
          </p:cNvPr>
          <p:cNvPicPr>
            <a:picLocks noChangeAspect="1"/>
          </p:cNvPicPr>
          <p:nvPr/>
        </p:nvPicPr>
        <p:blipFill>
          <a:blip r:embed="rId3"/>
          <a:stretch>
            <a:fillRect/>
          </a:stretch>
        </p:blipFill>
        <p:spPr>
          <a:xfrm>
            <a:off x="8109016" y="2450558"/>
            <a:ext cx="4082984" cy="2295011"/>
          </a:xfrm>
          <a:prstGeom prst="rect">
            <a:avLst/>
          </a:prstGeom>
        </p:spPr>
      </p:pic>
      <p:pic>
        <p:nvPicPr>
          <p:cNvPr id="11" name="Picture 10" descr="A person carrying a bucket&#10;&#10;Description automatically generated">
            <a:extLst>
              <a:ext uri="{FF2B5EF4-FFF2-40B4-BE49-F238E27FC236}">
                <a16:creationId xmlns:a16="http://schemas.microsoft.com/office/drawing/2014/main" id="{885F5F92-6E39-9538-B790-FE4D82F352BA}"/>
              </a:ext>
            </a:extLst>
          </p:cNvPr>
          <p:cNvPicPr>
            <a:picLocks noChangeAspect="1"/>
          </p:cNvPicPr>
          <p:nvPr/>
        </p:nvPicPr>
        <p:blipFill rotWithShape="1">
          <a:blip r:embed="rId4"/>
          <a:srcRect t="4169" b="5060"/>
          <a:stretch/>
        </p:blipFill>
        <p:spPr>
          <a:xfrm>
            <a:off x="8108892" y="4409587"/>
            <a:ext cx="4082862" cy="2465384"/>
          </a:xfrm>
          <a:prstGeom prst="rect">
            <a:avLst/>
          </a:prstGeom>
        </p:spPr>
      </p:pic>
      <p:pic>
        <p:nvPicPr>
          <p:cNvPr id="15" name="Picture 14" descr="A person standing at a podium&#10;&#10;Description automatically generated">
            <a:extLst>
              <a:ext uri="{FF2B5EF4-FFF2-40B4-BE49-F238E27FC236}">
                <a16:creationId xmlns:a16="http://schemas.microsoft.com/office/drawing/2014/main" id="{A65FECA9-E4D9-BE7B-ABBB-F65611DF0082}"/>
              </a:ext>
            </a:extLst>
          </p:cNvPr>
          <p:cNvPicPr>
            <a:picLocks noChangeAspect="1"/>
          </p:cNvPicPr>
          <p:nvPr/>
        </p:nvPicPr>
        <p:blipFill rotWithShape="1">
          <a:blip r:embed="rId5"/>
          <a:srcRect l="37364" t="6823" r="16748" b="17196"/>
          <a:stretch/>
        </p:blipFill>
        <p:spPr>
          <a:xfrm>
            <a:off x="392547" y="5307764"/>
            <a:ext cx="1485337" cy="1383428"/>
          </a:xfrm>
          <a:prstGeom prst="ellipse">
            <a:avLst/>
          </a:prstGeom>
        </p:spPr>
      </p:pic>
      <p:sp>
        <p:nvSpPr>
          <p:cNvPr id="16" name="TextBox 15">
            <a:extLst>
              <a:ext uri="{FF2B5EF4-FFF2-40B4-BE49-F238E27FC236}">
                <a16:creationId xmlns:a16="http://schemas.microsoft.com/office/drawing/2014/main" id="{A086C5D5-6D7E-8091-5726-239EE894A450}"/>
              </a:ext>
            </a:extLst>
          </p:cNvPr>
          <p:cNvSpPr txBox="1"/>
          <p:nvPr/>
        </p:nvSpPr>
        <p:spPr>
          <a:xfrm>
            <a:off x="2118839" y="5815507"/>
            <a:ext cx="2598440" cy="646331"/>
          </a:xfrm>
          <a:prstGeom prst="rect">
            <a:avLst/>
          </a:prstGeom>
          <a:noFill/>
        </p:spPr>
        <p:txBody>
          <a:bodyPr wrap="square" rtlCol="0">
            <a:spAutoFit/>
          </a:bodyPr>
          <a:lstStyle/>
          <a:p>
            <a:r>
              <a:rPr lang="en-US" sz="1800" b="1" i="0" u="none" strike="noStrike" dirty="0">
                <a:solidFill>
                  <a:schemeClr val="bg1"/>
                </a:solidFill>
                <a:effectLst/>
                <a:latin typeface="+mn-lt"/>
              </a:rPr>
              <a:t>Jean Quinn, DW</a:t>
            </a:r>
            <a:endParaRPr lang="en-US" b="1" dirty="0">
              <a:solidFill>
                <a:schemeClr val="bg1"/>
              </a:solidFill>
            </a:endParaRPr>
          </a:p>
          <a:p>
            <a:endParaRPr lang="en-US" dirty="0"/>
          </a:p>
        </p:txBody>
      </p:sp>
    </p:spTree>
    <p:extLst>
      <p:ext uri="{BB962C8B-B14F-4D97-AF65-F5344CB8AC3E}">
        <p14:creationId xmlns:p14="http://schemas.microsoft.com/office/powerpoint/2010/main" val="1011214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AEE1EF-6B47-AD03-C692-89371C52519B}"/>
              </a:ext>
            </a:extLst>
          </p:cNvPr>
          <p:cNvSpPr/>
          <p:nvPr/>
        </p:nvSpPr>
        <p:spPr>
          <a:xfrm>
            <a:off x="0" y="0"/>
            <a:ext cx="3073400" cy="6858000"/>
          </a:xfrm>
          <a:prstGeom prst="rect">
            <a:avLst/>
          </a:prstGeom>
          <a:solidFill>
            <a:srgbClr val="EA1F79"/>
          </a:solidFill>
          <a:ln>
            <a:solidFill>
              <a:srgbClr val="EA1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itle 33">
            <a:extLst>
              <a:ext uri="{FF2B5EF4-FFF2-40B4-BE49-F238E27FC236}">
                <a16:creationId xmlns:a16="http://schemas.microsoft.com/office/drawing/2014/main" id="{B48A1197-8309-4D79-A0C9-C45E4A6FF315}"/>
              </a:ext>
            </a:extLst>
          </p:cNvPr>
          <p:cNvSpPr>
            <a:spLocks noGrp="1"/>
          </p:cNvSpPr>
          <p:nvPr>
            <p:ph type="title"/>
          </p:nvPr>
        </p:nvSpPr>
        <p:spPr>
          <a:xfrm>
            <a:off x="331787" y="1054100"/>
            <a:ext cx="2411412" cy="4749800"/>
          </a:xfrm>
        </p:spPr>
        <p:txBody>
          <a:bodyPr>
            <a:normAutofit/>
          </a:bodyPr>
          <a:lstStyle/>
          <a:p>
            <a:pPr algn="ctr"/>
            <a:r>
              <a:rPr lang="en-US" sz="3600" dirty="0"/>
              <a:t>Closing Reflection</a:t>
            </a:r>
            <a:br>
              <a:rPr lang="en-US" sz="3600" dirty="0"/>
            </a:br>
            <a:r>
              <a:rPr lang="en-US" sz="3600" b="0" dirty="0"/>
              <a:t>Christ Be Our Light</a:t>
            </a:r>
            <a:endParaRPr lang="en-US" sz="3600" dirty="0"/>
          </a:p>
        </p:txBody>
      </p:sp>
      <p:sp>
        <p:nvSpPr>
          <p:cNvPr id="13" name="Slide Number Placeholder 4">
            <a:extLst>
              <a:ext uri="{FF2B5EF4-FFF2-40B4-BE49-F238E27FC236}">
                <a16:creationId xmlns:a16="http://schemas.microsoft.com/office/drawing/2014/main" id="{D68A7B90-CE8C-4D70-A3AC-7C68D53F470B}"/>
              </a:ext>
            </a:extLst>
          </p:cNvPr>
          <p:cNvSpPr>
            <a:spLocks noGrp="1"/>
          </p:cNvSpPr>
          <p:nvPr>
            <p:ph type="sldNum" sz="quarter" idx="12"/>
          </p:nvPr>
        </p:nvSpPr>
        <p:spPr>
          <a:xfrm>
            <a:off x="11365992" y="6356350"/>
            <a:ext cx="630936" cy="365125"/>
          </a:xfrm>
        </p:spPr>
        <p:txBody>
          <a:bodyPr/>
          <a:lstStyle/>
          <a:p>
            <a:pPr lvl="0"/>
            <a:fld id="{06B786C7-B8F9-4072-AAAA-17258464D730}" type="slidenum">
              <a:rPr lang="en-US" noProof="0" smtClean="0"/>
              <a:pPr lvl="0"/>
              <a:t>13</a:t>
            </a:fld>
            <a:endParaRPr lang="en-US" noProof="0" dirty="0"/>
          </a:p>
        </p:txBody>
      </p:sp>
      <p:sp>
        <p:nvSpPr>
          <p:cNvPr id="3" name="Content Placeholder 2">
            <a:extLst>
              <a:ext uri="{FF2B5EF4-FFF2-40B4-BE49-F238E27FC236}">
                <a16:creationId xmlns:a16="http://schemas.microsoft.com/office/drawing/2014/main" id="{6D3157F9-CCD0-BF7F-881F-A279FA486435}"/>
              </a:ext>
            </a:extLst>
          </p:cNvPr>
          <p:cNvSpPr>
            <a:spLocks noGrp="1"/>
          </p:cNvSpPr>
          <p:nvPr>
            <p:ph sz="quarter" idx="14"/>
          </p:nvPr>
        </p:nvSpPr>
        <p:spPr>
          <a:xfrm>
            <a:off x="3389503" y="695325"/>
            <a:ext cx="8607425" cy="5746750"/>
          </a:xfrm>
        </p:spPr>
        <p:txBody>
          <a:bodyPr numCol="2">
            <a:normAutofit fontScale="25000" lnSpcReduction="20000"/>
          </a:bodyPr>
          <a:lstStyle/>
          <a:p>
            <a:pPr marL="0" indent="0" rtl="0">
              <a:spcBef>
                <a:spcPts val="0"/>
              </a:spcBef>
              <a:spcAft>
                <a:spcPts val="800"/>
              </a:spcAft>
              <a:buNone/>
            </a:pPr>
            <a:r>
              <a:rPr lang="en-US" sz="6200" b="0" i="0" u="none" strike="noStrike" dirty="0">
                <a:solidFill>
                  <a:srgbClr val="0070C0"/>
                </a:solidFill>
                <a:effectLst/>
              </a:rPr>
              <a:t>Longing for light we wait in darkness.</a:t>
            </a:r>
            <a:endParaRPr lang="en-US" sz="6200" b="0" dirty="0">
              <a:effectLst/>
            </a:endParaRPr>
          </a:p>
          <a:p>
            <a:pPr marL="0" indent="0" rtl="0">
              <a:spcBef>
                <a:spcPts val="0"/>
              </a:spcBef>
              <a:spcAft>
                <a:spcPts val="800"/>
              </a:spcAft>
              <a:buNone/>
            </a:pPr>
            <a:r>
              <a:rPr lang="en-US" sz="6200" b="0" i="0" u="none" strike="noStrike" dirty="0">
                <a:solidFill>
                  <a:srgbClr val="0070C0"/>
                </a:solidFill>
                <a:effectLst/>
              </a:rPr>
              <a:t>Longing for truth we wait for you.</a:t>
            </a:r>
            <a:endParaRPr lang="en-US" sz="6200" b="0" dirty="0">
              <a:effectLst/>
            </a:endParaRPr>
          </a:p>
          <a:p>
            <a:pPr marL="0" indent="0" rtl="0">
              <a:spcBef>
                <a:spcPts val="0"/>
              </a:spcBef>
              <a:spcAft>
                <a:spcPts val="800"/>
              </a:spcAft>
              <a:buNone/>
            </a:pPr>
            <a:r>
              <a:rPr lang="en-US" sz="6200" b="0" i="0" u="none" strike="noStrike" dirty="0">
                <a:solidFill>
                  <a:srgbClr val="0070C0"/>
                </a:solidFill>
                <a:effectLst/>
              </a:rPr>
              <a:t>Make us your own your holy people,</a:t>
            </a:r>
            <a:endParaRPr lang="en-US" sz="6200" b="0" dirty="0">
              <a:effectLst/>
            </a:endParaRPr>
          </a:p>
          <a:p>
            <a:pPr marL="0" indent="0" rtl="0">
              <a:spcBef>
                <a:spcPts val="0"/>
              </a:spcBef>
              <a:spcAft>
                <a:spcPts val="800"/>
              </a:spcAft>
              <a:buNone/>
            </a:pPr>
            <a:r>
              <a:rPr lang="en-US" sz="6200" b="0" i="0" u="none" strike="noStrike" dirty="0">
                <a:solidFill>
                  <a:srgbClr val="0070C0"/>
                </a:solidFill>
                <a:effectLst/>
              </a:rPr>
              <a:t>Light for the world to see.</a:t>
            </a:r>
            <a:endParaRPr lang="en-US" sz="6200" b="0" dirty="0">
              <a:effectLst/>
            </a:endParaRPr>
          </a:p>
          <a:p>
            <a:pPr marL="0" indent="0" rtl="0">
              <a:spcBef>
                <a:spcPts val="0"/>
              </a:spcBef>
              <a:spcAft>
                <a:spcPts val="800"/>
              </a:spcAft>
              <a:buNone/>
            </a:pPr>
            <a:endParaRPr lang="en-US" sz="6200" i="0" u="none" strike="noStrike" dirty="0">
              <a:solidFill>
                <a:srgbClr val="0070C0"/>
              </a:solidFill>
            </a:endParaRPr>
          </a:p>
          <a:p>
            <a:pPr marL="0" indent="0" rtl="0">
              <a:spcBef>
                <a:spcPts val="0"/>
              </a:spcBef>
              <a:spcAft>
                <a:spcPts val="800"/>
              </a:spcAft>
              <a:buNone/>
            </a:pPr>
            <a:r>
              <a:rPr lang="en-US" sz="6200" b="1" i="0" u="none" strike="noStrike" dirty="0">
                <a:solidFill>
                  <a:srgbClr val="0070C0"/>
                </a:solidFill>
                <a:effectLst/>
              </a:rPr>
              <a:t>Christ be our light!</a:t>
            </a:r>
            <a:endParaRPr lang="en-US" sz="6200" b="1" dirty="0">
              <a:effectLst/>
            </a:endParaRPr>
          </a:p>
          <a:p>
            <a:pPr marL="0" indent="0" rtl="0">
              <a:spcBef>
                <a:spcPts val="0"/>
              </a:spcBef>
              <a:spcAft>
                <a:spcPts val="800"/>
              </a:spcAft>
              <a:buNone/>
            </a:pPr>
            <a:r>
              <a:rPr lang="en-US" sz="6200" b="1" i="0" u="none" strike="noStrike" dirty="0">
                <a:solidFill>
                  <a:srgbClr val="0070C0"/>
                </a:solidFill>
                <a:effectLst/>
              </a:rPr>
              <a:t>Shine in our hearts,</a:t>
            </a:r>
            <a:endParaRPr lang="en-US" sz="6200" b="1" dirty="0">
              <a:effectLst/>
            </a:endParaRPr>
          </a:p>
          <a:p>
            <a:pPr marL="0" indent="0" rtl="0">
              <a:spcBef>
                <a:spcPts val="0"/>
              </a:spcBef>
              <a:spcAft>
                <a:spcPts val="800"/>
              </a:spcAft>
              <a:buNone/>
            </a:pPr>
            <a:r>
              <a:rPr lang="en-US" sz="6200" b="1" i="0" u="none" strike="noStrike" dirty="0">
                <a:solidFill>
                  <a:srgbClr val="0070C0"/>
                </a:solidFill>
                <a:effectLst/>
              </a:rPr>
              <a:t>Shine through the darkness. </a:t>
            </a:r>
            <a:endParaRPr lang="en-US" sz="6200" b="1" dirty="0">
              <a:effectLst/>
            </a:endParaRPr>
          </a:p>
          <a:p>
            <a:pPr marL="0" indent="0" rtl="0">
              <a:spcBef>
                <a:spcPts val="0"/>
              </a:spcBef>
              <a:spcAft>
                <a:spcPts val="800"/>
              </a:spcAft>
              <a:buNone/>
            </a:pPr>
            <a:r>
              <a:rPr lang="en-US" sz="6200" b="1" i="0" u="none" strike="noStrike" dirty="0">
                <a:solidFill>
                  <a:srgbClr val="0070C0"/>
                </a:solidFill>
                <a:effectLst/>
              </a:rPr>
              <a:t>Christ, be our light!</a:t>
            </a:r>
            <a:endParaRPr lang="en-US" sz="6200" b="1" dirty="0">
              <a:effectLst/>
            </a:endParaRPr>
          </a:p>
          <a:p>
            <a:pPr marL="0" indent="0" rtl="0">
              <a:spcBef>
                <a:spcPts val="0"/>
              </a:spcBef>
              <a:spcAft>
                <a:spcPts val="800"/>
              </a:spcAft>
              <a:buNone/>
            </a:pPr>
            <a:r>
              <a:rPr lang="en-US" sz="6200" b="1" i="0" u="none" strike="noStrike" dirty="0">
                <a:solidFill>
                  <a:srgbClr val="0070C0"/>
                </a:solidFill>
                <a:effectLst/>
              </a:rPr>
              <a:t>Shine in our community gathered today.</a:t>
            </a:r>
            <a:endParaRPr lang="en-US" sz="6200" b="1" dirty="0">
              <a:effectLst/>
            </a:endParaRPr>
          </a:p>
          <a:p>
            <a:pPr marL="0" indent="0" rtl="0">
              <a:spcBef>
                <a:spcPts val="0"/>
              </a:spcBef>
              <a:spcAft>
                <a:spcPts val="800"/>
              </a:spcAft>
              <a:buNone/>
            </a:pPr>
            <a:br>
              <a:rPr lang="en-US" sz="6200" b="0" dirty="0">
                <a:effectLst/>
              </a:rPr>
            </a:br>
            <a:r>
              <a:rPr lang="en-US" sz="6200" b="0" i="0" u="none" strike="noStrike" dirty="0">
                <a:solidFill>
                  <a:srgbClr val="0070C0"/>
                </a:solidFill>
                <a:effectLst/>
              </a:rPr>
              <a:t>Longing for peace, our world is troubled.</a:t>
            </a:r>
            <a:endParaRPr lang="en-US" sz="6200" b="0" dirty="0">
              <a:effectLst/>
            </a:endParaRPr>
          </a:p>
          <a:p>
            <a:pPr marL="0" indent="0" rtl="0">
              <a:spcBef>
                <a:spcPts val="0"/>
              </a:spcBef>
              <a:spcAft>
                <a:spcPts val="800"/>
              </a:spcAft>
              <a:buNone/>
            </a:pPr>
            <a:r>
              <a:rPr lang="en-US" sz="6200" b="0" i="0" u="none" strike="noStrike" dirty="0">
                <a:solidFill>
                  <a:srgbClr val="0070C0"/>
                </a:solidFill>
                <a:effectLst/>
              </a:rPr>
              <a:t>Longing for hope many despair.</a:t>
            </a:r>
            <a:endParaRPr lang="en-US" sz="6200" b="0" dirty="0">
              <a:effectLst/>
            </a:endParaRPr>
          </a:p>
          <a:p>
            <a:pPr marL="0" indent="0" rtl="0">
              <a:spcBef>
                <a:spcPts val="0"/>
              </a:spcBef>
              <a:spcAft>
                <a:spcPts val="800"/>
              </a:spcAft>
              <a:buNone/>
            </a:pPr>
            <a:r>
              <a:rPr lang="en-US" sz="6200" b="0" i="0" u="none" strike="noStrike" dirty="0">
                <a:solidFill>
                  <a:srgbClr val="0070C0"/>
                </a:solidFill>
                <a:effectLst/>
              </a:rPr>
              <a:t>Your word alone has power to save us.</a:t>
            </a:r>
            <a:endParaRPr lang="en-US" sz="6200" b="0" dirty="0">
              <a:effectLst/>
            </a:endParaRPr>
          </a:p>
          <a:p>
            <a:pPr marL="0" indent="0" rtl="0">
              <a:spcBef>
                <a:spcPts val="0"/>
              </a:spcBef>
              <a:spcAft>
                <a:spcPts val="800"/>
              </a:spcAft>
              <a:buNone/>
            </a:pPr>
            <a:r>
              <a:rPr lang="en-US" sz="6200" b="0" i="0" u="none" strike="noStrike" dirty="0">
                <a:solidFill>
                  <a:srgbClr val="0070C0"/>
                </a:solidFill>
                <a:effectLst/>
              </a:rPr>
              <a:t>Make us your living voice</a:t>
            </a:r>
            <a:endParaRPr lang="en-US" sz="6200" b="0" dirty="0">
              <a:effectLst/>
            </a:endParaRPr>
          </a:p>
          <a:p>
            <a:pPr marL="0" indent="0" rtl="0">
              <a:spcBef>
                <a:spcPts val="0"/>
              </a:spcBef>
              <a:spcAft>
                <a:spcPts val="800"/>
              </a:spcAft>
              <a:buNone/>
            </a:pPr>
            <a:br>
              <a:rPr lang="en-US" sz="6200" b="0" dirty="0">
                <a:effectLst/>
              </a:rPr>
            </a:br>
            <a:r>
              <a:rPr lang="en-US" sz="6200" b="1" i="0" u="none" strike="noStrike" dirty="0">
                <a:solidFill>
                  <a:srgbClr val="0070C0"/>
                </a:solidFill>
                <a:effectLst/>
              </a:rPr>
              <a:t>Christ be our light - repeat as above</a:t>
            </a:r>
            <a:endParaRPr lang="en-US" sz="6200" b="0" dirty="0">
              <a:effectLst/>
            </a:endParaRPr>
          </a:p>
          <a:p>
            <a:pPr marL="0" indent="0" rtl="0">
              <a:spcBef>
                <a:spcPts val="0"/>
              </a:spcBef>
              <a:spcAft>
                <a:spcPts val="800"/>
              </a:spcAft>
              <a:buNone/>
            </a:pPr>
            <a:br>
              <a:rPr lang="en-US" sz="6200" b="0" dirty="0">
                <a:effectLst/>
              </a:rPr>
            </a:br>
            <a:r>
              <a:rPr lang="en-US" sz="6200" b="0" i="0" u="none" strike="noStrike" dirty="0">
                <a:solidFill>
                  <a:srgbClr val="0070C0"/>
                </a:solidFill>
                <a:effectLst/>
              </a:rPr>
              <a:t>Longing for food, many are hungry.</a:t>
            </a:r>
            <a:endParaRPr lang="en-US" sz="6200" b="0" dirty="0">
              <a:effectLst/>
            </a:endParaRPr>
          </a:p>
          <a:p>
            <a:pPr marL="0" indent="0" rtl="0">
              <a:spcBef>
                <a:spcPts val="0"/>
              </a:spcBef>
              <a:spcAft>
                <a:spcPts val="800"/>
              </a:spcAft>
              <a:buNone/>
            </a:pPr>
            <a:r>
              <a:rPr lang="en-US" sz="6200" b="0" i="0" u="none" strike="noStrike" dirty="0">
                <a:solidFill>
                  <a:srgbClr val="0070C0"/>
                </a:solidFill>
                <a:effectLst/>
              </a:rPr>
              <a:t>Longing for water, many still thirst.</a:t>
            </a:r>
            <a:endParaRPr lang="en-US" sz="6200" b="0" dirty="0">
              <a:effectLst/>
            </a:endParaRPr>
          </a:p>
          <a:p>
            <a:pPr marL="0" indent="0" rtl="0">
              <a:spcBef>
                <a:spcPts val="0"/>
              </a:spcBef>
              <a:spcAft>
                <a:spcPts val="800"/>
              </a:spcAft>
              <a:buNone/>
            </a:pPr>
            <a:r>
              <a:rPr lang="en-US" sz="6200" b="0" i="0" u="none" strike="noStrike" dirty="0">
                <a:solidFill>
                  <a:srgbClr val="0070C0"/>
                </a:solidFill>
                <a:effectLst/>
              </a:rPr>
              <a:t>Make us your bread, broken for others,</a:t>
            </a:r>
            <a:endParaRPr lang="en-US" sz="6200" b="0" dirty="0">
              <a:effectLst/>
            </a:endParaRPr>
          </a:p>
          <a:p>
            <a:pPr marL="0" indent="0" rtl="0">
              <a:spcBef>
                <a:spcPts val="0"/>
              </a:spcBef>
              <a:spcAft>
                <a:spcPts val="800"/>
              </a:spcAft>
              <a:buNone/>
            </a:pPr>
            <a:r>
              <a:rPr lang="en-US" sz="6200" b="0" i="0" u="none" strike="noStrike" dirty="0">
                <a:solidFill>
                  <a:srgbClr val="0070C0"/>
                </a:solidFill>
                <a:effectLst/>
              </a:rPr>
              <a:t>Shared until all are fed.</a:t>
            </a:r>
            <a:endParaRPr lang="en-US" sz="6200" b="0" dirty="0">
              <a:effectLst/>
            </a:endParaRPr>
          </a:p>
          <a:p>
            <a:pPr marL="0" indent="0" rtl="0">
              <a:spcBef>
                <a:spcPts val="0"/>
              </a:spcBef>
              <a:spcAft>
                <a:spcPts val="800"/>
              </a:spcAft>
              <a:buNone/>
            </a:pPr>
            <a:br>
              <a:rPr lang="en-US" sz="6200" b="0" dirty="0">
                <a:effectLst/>
              </a:rPr>
            </a:br>
            <a:r>
              <a:rPr lang="en-US" sz="6200" b="1" i="0" u="none" strike="noStrike" dirty="0">
                <a:solidFill>
                  <a:srgbClr val="0070C0"/>
                </a:solidFill>
                <a:effectLst/>
              </a:rPr>
              <a:t>Christ be our light - repeat</a:t>
            </a:r>
            <a:endParaRPr lang="en-US" sz="6200" b="0" dirty="0">
              <a:effectLst/>
            </a:endParaRPr>
          </a:p>
          <a:p>
            <a:pPr marL="0" indent="0" rtl="0">
              <a:spcBef>
                <a:spcPts val="0"/>
              </a:spcBef>
              <a:spcAft>
                <a:spcPts val="800"/>
              </a:spcAft>
              <a:buNone/>
            </a:pPr>
            <a:br>
              <a:rPr lang="en-US" sz="6200" b="0" dirty="0">
                <a:effectLst/>
              </a:rPr>
            </a:br>
            <a:r>
              <a:rPr lang="en-US" sz="6200" b="0" i="0" u="none" strike="noStrike" dirty="0">
                <a:solidFill>
                  <a:srgbClr val="0070C0"/>
                </a:solidFill>
                <a:effectLst/>
              </a:rPr>
              <a:t>Longing for shelter, many are homeless,</a:t>
            </a:r>
            <a:endParaRPr lang="en-US" sz="6200" b="0" dirty="0">
              <a:effectLst/>
            </a:endParaRPr>
          </a:p>
          <a:p>
            <a:pPr marL="0" indent="0" rtl="0">
              <a:spcBef>
                <a:spcPts val="0"/>
              </a:spcBef>
              <a:spcAft>
                <a:spcPts val="800"/>
              </a:spcAft>
              <a:buNone/>
            </a:pPr>
            <a:r>
              <a:rPr lang="en-US" sz="6200" b="0" i="0" u="none" strike="noStrike" dirty="0">
                <a:solidFill>
                  <a:srgbClr val="0070C0"/>
                </a:solidFill>
                <a:effectLst/>
              </a:rPr>
              <a:t>Longing for warmth, many are cold.</a:t>
            </a:r>
            <a:endParaRPr lang="en-US" sz="6200" b="0" dirty="0">
              <a:effectLst/>
            </a:endParaRPr>
          </a:p>
          <a:p>
            <a:pPr marL="0" indent="0" rtl="0">
              <a:spcBef>
                <a:spcPts val="0"/>
              </a:spcBef>
              <a:spcAft>
                <a:spcPts val="800"/>
              </a:spcAft>
              <a:buNone/>
            </a:pPr>
            <a:r>
              <a:rPr lang="en-US" sz="6200" b="0" i="0" u="none" strike="noStrike" dirty="0">
                <a:solidFill>
                  <a:srgbClr val="0070C0"/>
                </a:solidFill>
                <a:effectLst/>
              </a:rPr>
              <a:t>Make us your building, sheltering others,</a:t>
            </a:r>
            <a:endParaRPr lang="en-US" sz="6200" b="0" dirty="0">
              <a:effectLst/>
            </a:endParaRPr>
          </a:p>
          <a:p>
            <a:pPr marL="0" indent="0" rtl="0">
              <a:spcBef>
                <a:spcPts val="0"/>
              </a:spcBef>
              <a:spcAft>
                <a:spcPts val="800"/>
              </a:spcAft>
              <a:buNone/>
            </a:pPr>
            <a:r>
              <a:rPr lang="en-US" sz="6200" b="0" i="0" u="none" strike="noStrike" dirty="0">
                <a:solidFill>
                  <a:srgbClr val="0070C0"/>
                </a:solidFill>
                <a:effectLst/>
              </a:rPr>
              <a:t>Wall made of living stone.</a:t>
            </a:r>
          </a:p>
          <a:p>
            <a:pPr marL="0" indent="0" rtl="0">
              <a:spcBef>
                <a:spcPts val="0"/>
              </a:spcBef>
              <a:spcAft>
                <a:spcPts val="800"/>
              </a:spcAft>
              <a:buNone/>
            </a:pPr>
            <a:endParaRPr lang="en-US" sz="6200" b="0" dirty="0">
              <a:effectLst/>
            </a:endParaRPr>
          </a:p>
          <a:p>
            <a:pPr marL="0" indent="0" rtl="0">
              <a:spcBef>
                <a:spcPts val="0"/>
              </a:spcBef>
              <a:spcAft>
                <a:spcPts val="800"/>
              </a:spcAft>
              <a:buNone/>
            </a:pPr>
            <a:r>
              <a:rPr lang="en-US" sz="6200" b="1" i="0" u="none" strike="noStrike" dirty="0">
                <a:solidFill>
                  <a:srgbClr val="0070C0"/>
                </a:solidFill>
                <a:effectLst/>
              </a:rPr>
              <a:t>Christ be our </a:t>
            </a:r>
            <a:r>
              <a:rPr lang="en-US" sz="6200" b="1" dirty="0">
                <a:solidFill>
                  <a:srgbClr val="0070C0"/>
                </a:solidFill>
              </a:rPr>
              <a:t>l</a:t>
            </a:r>
            <a:r>
              <a:rPr lang="en-US" sz="6200" b="1" i="0" u="none" strike="noStrike" dirty="0">
                <a:solidFill>
                  <a:srgbClr val="0070C0"/>
                </a:solidFill>
                <a:effectLst/>
              </a:rPr>
              <a:t>ight - repeat</a:t>
            </a:r>
            <a:endParaRPr lang="en-US" sz="6200" b="0" dirty="0">
              <a:effectLst/>
            </a:endParaRPr>
          </a:p>
          <a:p>
            <a:pPr marL="0" indent="0">
              <a:buNone/>
            </a:pPr>
            <a:br>
              <a:rPr lang="en-US" b="0" dirty="0">
                <a:effectLst/>
              </a:rPr>
            </a:br>
            <a:br>
              <a:rPr lang="en-US" b="0" dirty="0">
                <a:effectLst/>
              </a:rPr>
            </a:br>
            <a:br>
              <a:rPr lang="en-US" b="0" dirty="0">
                <a:effectLst/>
              </a:rPr>
            </a:br>
            <a:endParaRPr lang="en-US" dirty="0"/>
          </a:p>
        </p:txBody>
      </p:sp>
      <p:cxnSp>
        <p:nvCxnSpPr>
          <p:cNvPr id="6" name="Straight Connector 5">
            <a:extLst>
              <a:ext uri="{FF2B5EF4-FFF2-40B4-BE49-F238E27FC236}">
                <a16:creationId xmlns:a16="http://schemas.microsoft.com/office/drawing/2014/main" id="{1AB0591D-51E6-EF52-517A-1A5372B157A0}"/>
              </a:ext>
            </a:extLst>
          </p:cNvPr>
          <p:cNvCxnSpPr/>
          <p:nvPr/>
        </p:nvCxnSpPr>
        <p:spPr>
          <a:xfrm>
            <a:off x="553243" y="2882900"/>
            <a:ext cx="1968500" cy="0"/>
          </a:xfrm>
          <a:prstGeom prst="line">
            <a:avLst/>
          </a:prstGeom>
          <a:ln w="73025">
            <a:solidFill>
              <a:srgbClr val="66308C"/>
            </a:solidFill>
          </a:ln>
        </p:spPr>
        <p:style>
          <a:lnRef idx="1">
            <a:schemeClr val="accent1"/>
          </a:lnRef>
          <a:fillRef idx="0">
            <a:schemeClr val="accent1"/>
          </a:fillRef>
          <a:effectRef idx="0">
            <a:schemeClr val="accent1"/>
          </a:effectRef>
          <a:fontRef idx="minor">
            <a:schemeClr val="tx1"/>
          </a:fontRef>
        </p:style>
      </p:cxnSp>
      <p:pic>
        <p:nvPicPr>
          <p:cNvPr id="2" name="Online Media 1" descr="Christ, Be Our Light – Bernadette Farrell [Official Lyric Video]">
            <a:hlinkClick r:id="" action="ppaction://media"/>
            <a:extLst>
              <a:ext uri="{FF2B5EF4-FFF2-40B4-BE49-F238E27FC236}">
                <a16:creationId xmlns:a16="http://schemas.microsoft.com/office/drawing/2014/main" id="{C7F204ED-8C53-FCA8-2D59-3DC7CF45E8B4}"/>
              </a:ext>
            </a:extLst>
          </p:cNvPr>
          <p:cNvPicPr>
            <a:picLocks noRot="1" noChangeAspect="1"/>
          </p:cNvPicPr>
          <p:nvPr>
            <a:videoFile r:link="rId1"/>
          </p:nvPr>
        </p:nvPicPr>
        <p:blipFill>
          <a:blip r:embed="rId3"/>
          <a:stretch>
            <a:fillRect/>
          </a:stretch>
        </p:blipFill>
        <p:spPr>
          <a:xfrm>
            <a:off x="331787" y="852488"/>
            <a:ext cx="2540000" cy="1435100"/>
          </a:xfrm>
          <a:prstGeom prst="rect">
            <a:avLst/>
          </a:prstGeom>
        </p:spPr>
      </p:pic>
    </p:spTree>
    <p:extLst>
      <p:ext uri="{BB962C8B-B14F-4D97-AF65-F5344CB8AC3E}">
        <p14:creationId xmlns:p14="http://schemas.microsoft.com/office/powerpoint/2010/main" val="28348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D038E0-2C5C-D72A-4799-3F20F2733222}"/>
              </a:ext>
            </a:extLst>
          </p:cNvPr>
          <p:cNvSpPr/>
          <p:nvPr/>
        </p:nvSpPr>
        <p:spPr>
          <a:xfrm rot="5400000">
            <a:off x="3450766" y="1172034"/>
            <a:ext cx="2242468" cy="9144000"/>
          </a:xfrm>
          <a:prstGeom prst="rect">
            <a:avLst/>
          </a:prstGeom>
          <a:solidFill>
            <a:srgbClr val="EA1F79"/>
          </a:solidFill>
          <a:ln>
            <a:solidFill>
              <a:srgbClr val="EA1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itle 31">
            <a:extLst>
              <a:ext uri="{FF2B5EF4-FFF2-40B4-BE49-F238E27FC236}">
                <a16:creationId xmlns:a16="http://schemas.microsoft.com/office/drawing/2014/main" id="{30761B21-88ED-449E-B2B9-3FC40844C36D}"/>
              </a:ext>
            </a:extLst>
          </p:cNvPr>
          <p:cNvSpPr>
            <a:spLocks noGrp="1"/>
          </p:cNvSpPr>
          <p:nvPr>
            <p:ph type="ctrTitle"/>
          </p:nvPr>
        </p:nvSpPr>
        <p:spPr>
          <a:xfrm>
            <a:off x="877001" y="4947313"/>
            <a:ext cx="7700617" cy="1409037"/>
          </a:xfrm>
        </p:spPr>
        <p:txBody>
          <a:bodyPr>
            <a:normAutofit/>
          </a:bodyPr>
          <a:lstStyle/>
          <a:p>
            <a:r>
              <a:rPr lang="en-US" dirty="0"/>
              <a:t>Thank you!</a:t>
            </a:r>
            <a:br>
              <a:rPr lang="en-US" dirty="0"/>
            </a:br>
            <a:r>
              <a:rPr lang="en-US" sz="3100" u="sng" dirty="0" err="1"/>
              <a:t>www.unanima-international.org</a:t>
            </a:r>
            <a:endParaRPr lang="en-US" sz="3100" u="sng" dirty="0"/>
          </a:p>
        </p:txBody>
      </p:sp>
      <p:sp>
        <p:nvSpPr>
          <p:cNvPr id="33" name="Subtitle 32">
            <a:extLst>
              <a:ext uri="{FF2B5EF4-FFF2-40B4-BE49-F238E27FC236}">
                <a16:creationId xmlns:a16="http://schemas.microsoft.com/office/drawing/2014/main" id="{0EEAA874-288B-4330-9FA4-F1144ACD46DE}"/>
              </a:ext>
            </a:extLst>
          </p:cNvPr>
          <p:cNvSpPr>
            <a:spLocks noGrp="1"/>
          </p:cNvSpPr>
          <p:nvPr>
            <p:ph type="subTitle" idx="1"/>
          </p:nvPr>
        </p:nvSpPr>
        <p:spPr>
          <a:xfrm>
            <a:off x="9446251" y="0"/>
            <a:ext cx="2443495" cy="3880211"/>
          </a:xfrm>
        </p:spPr>
        <p:txBody>
          <a:bodyPr>
            <a:normAutofit/>
          </a:bodyPr>
          <a:lstStyle/>
          <a:p>
            <a:endParaRPr lang="en-US" sz="2000" dirty="0"/>
          </a:p>
          <a:p>
            <a:endParaRPr lang="en-US" sz="2000" dirty="0"/>
          </a:p>
          <a:p>
            <a:r>
              <a:rPr lang="en-US" sz="2000" dirty="0"/>
              <a:t>Jean Quinn, DW</a:t>
            </a:r>
          </a:p>
          <a:p>
            <a:endParaRPr lang="en-US" sz="2000" dirty="0"/>
          </a:p>
          <a:p>
            <a:r>
              <a:rPr lang="en-US" sz="2000" b="0" dirty="0">
                <a:hlinkClick r:id="rId2"/>
              </a:rPr>
              <a:t>director@unanima-international.org</a:t>
            </a:r>
            <a:r>
              <a:rPr lang="en-US" sz="2000" b="0" dirty="0"/>
              <a:t> </a:t>
            </a:r>
          </a:p>
          <a:p>
            <a:endParaRPr lang="en-US" sz="2000" b="0" dirty="0"/>
          </a:p>
          <a:p>
            <a:endParaRPr lang="en-US" sz="2000" b="0" dirty="0"/>
          </a:p>
          <a:p>
            <a:r>
              <a:rPr lang="en-US" sz="2000" dirty="0"/>
              <a:t>Liana </a:t>
            </a:r>
            <a:r>
              <a:rPr lang="en-US" sz="2000" dirty="0" err="1"/>
              <a:t>Almony</a:t>
            </a:r>
            <a:endParaRPr lang="en-US" sz="2000" dirty="0"/>
          </a:p>
          <a:p>
            <a:endParaRPr lang="en-US" sz="2000" dirty="0"/>
          </a:p>
          <a:p>
            <a:r>
              <a:rPr lang="en-US" sz="2000" b="0" u="sng" dirty="0" err="1">
                <a:solidFill>
                  <a:srgbClr val="BC439A"/>
                </a:solidFill>
              </a:rPr>
              <a:t>execasst@unanima-international.org</a:t>
            </a:r>
            <a:endParaRPr lang="en-US" sz="2000" b="0" u="sng" dirty="0">
              <a:solidFill>
                <a:srgbClr val="BC439A"/>
              </a:solidFill>
            </a:endParaRPr>
          </a:p>
          <a:p>
            <a:endParaRPr lang="en-US" sz="2000" b="0" dirty="0"/>
          </a:p>
        </p:txBody>
      </p:sp>
      <p:pic>
        <p:nvPicPr>
          <p:cNvPr id="52" name="Picture Placeholder 51" descr="A picture containing sky, outdoor, mountain, nature, stars">
            <a:extLst>
              <a:ext uri="{FF2B5EF4-FFF2-40B4-BE49-F238E27FC236}">
                <a16:creationId xmlns:a16="http://schemas.microsoft.com/office/drawing/2014/main" id="{45DFCBF0-F91E-40C0-A4E6-24E8250C3BA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9144000" cy="4532313"/>
          </a:xfrm>
        </p:spPr>
      </p:pic>
      <p:sp>
        <p:nvSpPr>
          <p:cNvPr id="6" name="Slide Number Placeholder 5">
            <a:extLst>
              <a:ext uri="{FF2B5EF4-FFF2-40B4-BE49-F238E27FC236}">
                <a16:creationId xmlns:a16="http://schemas.microsoft.com/office/drawing/2014/main" id="{9E887279-B48F-43C3-91FA-09BD7EA33A25}"/>
              </a:ext>
            </a:extLst>
          </p:cNvPr>
          <p:cNvSpPr>
            <a:spLocks noGrp="1"/>
          </p:cNvSpPr>
          <p:nvPr>
            <p:ph type="sldNum" sz="quarter" idx="12"/>
          </p:nvPr>
        </p:nvSpPr>
        <p:spPr>
          <a:xfrm>
            <a:off x="11365992" y="6356350"/>
            <a:ext cx="630936" cy="365125"/>
          </a:xfrm>
        </p:spPr>
        <p:txBody>
          <a:bodyPr/>
          <a:lstStyle/>
          <a:p>
            <a:pPr lvl="0"/>
            <a:fld id="{D39F39FF-F5CB-4ACA-9B46-4CCF89ECA75F}" type="slidenum">
              <a:rPr lang="en-US" noProof="0" smtClean="0"/>
              <a:pPr lvl="0"/>
              <a:t>14</a:t>
            </a:fld>
            <a:endParaRPr lang="en-US" noProof="0" dirty="0"/>
          </a:p>
        </p:txBody>
      </p:sp>
      <p:pic>
        <p:nvPicPr>
          <p:cNvPr id="3" name="Picture 2">
            <a:extLst>
              <a:ext uri="{FF2B5EF4-FFF2-40B4-BE49-F238E27FC236}">
                <a16:creationId xmlns:a16="http://schemas.microsoft.com/office/drawing/2014/main" id="{39919821-57BC-8386-B388-0702E7825B31}"/>
              </a:ext>
            </a:extLst>
          </p:cNvPr>
          <p:cNvPicPr>
            <a:picLocks noChangeAspect="1"/>
          </p:cNvPicPr>
          <p:nvPr/>
        </p:nvPicPr>
        <p:blipFill rotWithShape="1">
          <a:blip r:embed="rId4"/>
          <a:srcRect l="-293" t="1206" r="293" b="27976"/>
          <a:stretch/>
        </p:blipFill>
        <p:spPr>
          <a:xfrm>
            <a:off x="0" y="0"/>
            <a:ext cx="9144000" cy="4622800"/>
          </a:xfrm>
          <a:prstGeom prst="rect">
            <a:avLst/>
          </a:prstGeom>
        </p:spPr>
      </p:pic>
      <p:pic>
        <p:nvPicPr>
          <p:cNvPr id="10" name="Picture Placeholder 9" descr="Logo, company name&#10;&#10;Description automatically generated">
            <a:extLst>
              <a:ext uri="{FF2B5EF4-FFF2-40B4-BE49-F238E27FC236}">
                <a16:creationId xmlns:a16="http://schemas.microsoft.com/office/drawing/2014/main" id="{2E7A7E1B-CD6D-259E-37F3-90EB5D8B72EE}"/>
              </a:ext>
            </a:extLst>
          </p:cNvPr>
          <p:cNvPicPr>
            <a:picLocks noGrp="1" noChangeAspect="1"/>
          </p:cNvPicPr>
          <p:nvPr>
            <p:ph type="pic" sz="quarter" idx="14"/>
          </p:nvPr>
        </p:nvPicPr>
        <p:blipFill rotWithShape="1">
          <a:blip r:embed="rId5"/>
          <a:srcRect t="-239" b="962"/>
          <a:stretch/>
        </p:blipFill>
        <p:spPr>
          <a:xfrm>
            <a:off x="9392661" y="4530597"/>
            <a:ext cx="2550676" cy="2242468"/>
          </a:xfrm>
        </p:spPr>
      </p:pic>
    </p:spTree>
    <p:extLst>
      <p:ext uri="{BB962C8B-B14F-4D97-AF65-F5344CB8AC3E}">
        <p14:creationId xmlns:p14="http://schemas.microsoft.com/office/powerpoint/2010/main" val="767611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D419F10-2BF9-8183-D271-BBC6DA911200}"/>
              </a:ext>
            </a:extLst>
          </p:cNvPr>
          <p:cNvSpPr/>
          <p:nvPr/>
        </p:nvSpPr>
        <p:spPr>
          <a:xfrm>
            <a:off x="-21305" y="3429000"/>
            <a:ext cx="4098005" cy="3429000"/>
          </a:xfrm>
          <a:prstGeom prst="rect">
            <a:avLst/>
          </a:prstGeom>
          <a:solidFill>
            <a:srgbClr val="EA1F79"/>
          </a:solidFill>
          <a:ln>
            <a:solidFill>
              <a:srgbClr val="EA1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4">
            <a:extLst>
              <a:ext uri="{FF2B5EF4-FFF2-40B4-BE49-F238E27FC236}">
                <a16:creationId xmlns:a16="http://schemas.microsoft.com/office/drawing/2014/main" id="{8DED76B9-5273-4139-ACC9-B6E36ADE2385}"/>
              </a:ext>
            </a:extLst>
          </p:cNvPr>
          <p:cNvSpPr>
            <a:spLocks noGrp="1"/>
          </p:cNvSpPr>
          <p:nvPr>
            <p:ph type="title"/>
          </p:nvPr>
        </p:nvSpPr>
        <p:spPr>
          <a:xfrm>
            <a:off x="433846" y="256241"/>
            <a:ext cx="3209008" cy="5166659"/>
          </a:xfrm>
        </p:spPr>
        <p:txBody>
          <a:bodyPr>
            <a:normAutofit/>
          </a:bodyPr>
          <a:lstStyle/>
          <a:p>
            <a:pPr algn="ctr"/>
            <a:r>
              <a:rPr lang="en-US" sz="4400" dirty="0"/>
              <a:t>Mission and Vision</a:t>
            </a:r>
          </a:p>
        </p:txBody>
      </p:sp>
      <p:sp>
        <p:nvSpPr>
          <p:cNvPr id="21" name="Slide Number Placeholder 20">
            <a:extLst>
              <a:ext uri="{FF2B5EF4-FFF2-40B4-BE49-F238E27FC236}">
                <a16:creationId xmlns:a16="http://schemas.microsoft.com/office/drawing/2014/main" id="{C19BFBA5-3E41-40F8-9EFB-9DF730F5B6E4}"/>
              </a:ext>
            </a:extLst>
          </p:cNvPr>
          <p:cNvSpPr>
            <a:spLocks noGrp="1"/>
          </p:cNvSpPr>
          <p:nvPr>
            <p:ph type="sldNum" sz="quarter" idx="12"/>
          </p:nvPr>
        </p:nvSpPr>
        <p:spPr>
          <a:xfrm>
            <a:off x="11365992" y="6356350"/>
            <a:ext cx="630936" cy="365125"/>
          </a:xfrm>
        </p:spPr>
        <p:txBody>
          <a:bodyPr/>
          <a:lstStyle/>
          <a:p>
            <a:pPr lvl="0"/>
            <a:fld id="{244D815C-8BF3-4ECF-A945-A2A7C2983AF9}" type="slidenum">
              <a:rPr lang="en-US" noProof="0" smtClean="0"/>
              <a:pPr lvl="0"/>
              <a:t>2</a:t>
            </a:fld>
            <a:endParaRPr lang="en-US" noProof="0" dirty="0"/>
          </a:p>
        </p:txBody>
      </p:sp>
      <p:sp>
        <p:nvSpPr>
          <p:cNvPr id="6" name="TextBox 5">
            <a:extLst>
              <a:ext uri="{FF2B5EF4-FFF2-40B4-BE49-F238E27FC236}">
                <a16:creationId xmlns:a16="http://schemas.microsoft.com/office/drawing/2014/main" id="{D63D9E47-D4FC-E7EC-A66F-E192ECFCDB35}"/>
              </a:ext>
            </a:extLst>
          </p:cNvPr>
          <p:cNvSpPr txBox="1"/>
          <p:nvPr/>
        </p:nvSpPr>
        <p:spPr>
          <a:xfrm>
            <a:off x="4356101" y="2635157"/>
            <a:ext cx="7640827" cy="4708981"/>
          </a:xfrm>
          <a:prstGeom prst="rect">
            <a:avLst/>
          </a:prstGeom>
          <a:noFill/>
        </p:spPr>
        <p:txBody>
          <a:bodyPr wrap="square">
            <a:spAutoFit/>
          </a:bodyPr>
          <a:lstStyle/>
          <a:p>
            <a:pPr algn="just" rtl="0">
              <a:spcBef>
                <a:spcPts val="0"/>
              </a:spcBef>
              <a:spcAft>
                <a:spcPts val="1200"/>
              </a:spcAft>
            </a:pPr>
            <a:r>
              <a:rPr lang="en-US" sz="2000" b="1" i="0" u="none" strike="noStrike" dirty="0">
                <a:solidFill>
                  <a:srgbClr val="EA1F79"/>
                </a:solidFill>
                <a:effectLst/>
                <a:latin typeface="+mj-lt"/>
              </a:rPr>
              <a:t>Mission:</a:t>
            </a:r>
            <a:r>
              <a:rPr lang="en-US" sz="2000" b="1" i="0" u="none" strike="noStrike" dirty="0">
                <a:effectLst/>
                <a:latin typeface="+mj-lt"/>
              </a:rPr>
              <a:t> </a:t>
            </a:r>
            <a:r>
              <a:rPr lang="en-US" sz="2000" b="0" i="0" u="none" strike="noStrike" dirty="0">
                <a:effectLst/>
                <a:latin typeface="+mj-lt"/>
              </a:rPr>
              <a:t>UNANIMA International is a Nongovernmental Organization (NGO) advocating on behalf of Women and Children (particularly those living in poverty), Migrants and Refugees, the Homeless and Displaced, and the Environment. Our work takes place primarily at the United Nations Headquarters in New York, where we and other members of Civil Society aim to educate and influence policy makers at the global level. In solidarity, we work for systemic change to achieve a more just world.</a:t>
            </a:r>
            <a:endParaRPr lang="en-US" sz="2000" b="0" dirty="0">
              <a:effectLst/>
              <a:latin typeface="+mj-lt"/>
            </a:endParaRPr>
          </a:p>
          <a:p>
            <a:pPr algn="just" rtl="0">
              <a:spcBef>
                <a:spcPts val="0"/>
              </a:spcBef>
              <a:spcAft>
                <a:spcPts val="1200"/>
              </a:spcAft>
            </a:pPr>
            <a:r>
              <a:rPr lang="en-US" sz="2000" b="1" i="0" u="none" strike="noStrike" dirty="0">
                <a:solidFill>
                  <a:srgbClr val="EA1F79"/>
                </a:solidFill>
                <a:effectLst/>
                <a:latin typeface="+mj-lt"/>
              </a:rPr>
              <a:t>Vision:</a:t>
            </a:r>
            <a:r>
              <a:rPr lang="en-US" sz="2000" b="0" i="0" u="none" strike="noStrike" dirty="0">
                <a:effectLst/>
                <a:latin typeface="+mj-lt"/>
              </a:rPr>
              <a:t> A future where Women and Children who live in extreme poverty in our society will be empowered to achieve a better quality of life.</a:t>
            </a:r>
            <a:endParaRPr lang="en-US" sz="2000" b="0" dirty="0">
              <a:effectLst/>
              <a:latin typeface="+mj-lt"/>
            </a:endParaRPr>
          </a:p>
          <a:p>
            <a:pPr algn="just"/>
            <a:br>
              <a:rPr lang="en-US" sz="2000" dirty="0"/>
            </a:br>
            <a:endParaRPr lang="en-US" sz="2000" dirty="0"/>
          </a:p>
        </p:txBody>
      </p:sp>
      <p:pic>
        <p:nvPicPr>
          <p:cNvPr id="12" name="Picture 11" descr="Text&#10;&#10;Description automatically generated">
            <a:extLst>
              <a:ext uri="{FF2B5EF4-FFF2-40B4-BE49-F238E27FC236}">
                <a16:creationId xmlns:a16="http://schemas.microsoft.com/office/drawing/2014/main" id="{C372A96C-C0E1-2DE7-CC92-972D20B1FFF8}"/>
              </a:ext>
            </a:extLst>
          </p:cNvPr>
          <p:cNvPicPr>
            <a:picLocks noChangeAspect="1"/>
          </p:cNvPicPr>
          <p:nvPr/>
        </p:nvPicPr>
        <p:blipFill>
          <a:blip r:embed="rId3"/>
          <a:stretch>
            <a:fillRect/>
          </a:stretch>
        </p:blipFill>
        <p:spPr>
          <a:xfrm>
            <a:off x="4356101" y="256241"/>
            <a:ext cx="7518400" cy="2048716"/>
          </a:xfrm>
          <a:prstGeom prst="rect">
            <a:avLst/>
          </a:prstGeom>
        </p:spPr>
      </p:pic>
      <p:pic>
        <p:nvPicPr>
          <p:cNvPr id="13" name="Picture 2" descr="About Us – UNANIMA International">
            <a:extLst>
              <a:ext uri="{FF2B5EF4-FFF2-40B4-BE49-F238E27FC236}">
                <a16:creationId xmlns:a16="http://schemas.microsoft.com/office/drawing/2014/main" id="{EE31482D-9779-CA51-5EA2-5F9EBF405935}"/>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16033" t="25485" r="29219" b="-3795"/>
          <a:stretch/>
        </p:blipFill>
        <p:spPr bwMode="auto">
          <a:xfrm>
            <a:off x="0" y="0"/>
            <a:ext cx="4076700" cy="364490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22" name="Straight Connector 21">
            <a:extLst>
              <a:ext uri="{FF2B5EF4-FFF2-40B4-BE49-F238E27FC236}">
                <a16:creationId xmlns:a16="http://schemas.microsoft.com/office/drawing/2014/main" id="{29684D0F-A6BB-51A2-E7CE-5C48EAE433B2}"/>
              </a:ext>
            </a:extLst>
          </p:cNvPr>
          <p:cNvCxnSpPr/>
          <p:nvPr/>
        </p:nvCxnSpPr>
        <p:spPr>
          <a:xfrm>
            <a:off x="1054100" y="5829300"/>
            <a:ext cx="1968500" cy="0"/>
          </a:xfrm>
          <a:prstGeom prst="line">
            <a:avLst/>
          </a:prstGeom>
          <a:ln w="73025">
            <a:solidFill>
              <a:srgbClr val="6630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347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CEDF55B-0D10-4377-A610-3ECDC2BEF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718DDB-43B9-476D-AB6F-D86C8CF2F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7977" y="0"/>
            <a:ext cx="7154023"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36FBCB-24BF-F953-D36A-9E14FA4053FD}"/>
              </a:ext>
            </a:extLst>
          </p:cNvPr>
          <p:cNvSpPr>
            <a:spLocks noGrp="1"/>
          </p:cNvSpPr>
          <p:nvPr>
            <p:ph type="title"/>
          </p:nvPr>
        </p:nvSpPr>
        <p:spPr>
          <a:xfrm>
            <a:off x="5598041" y="365124"/>
            <a:ext cx="5837337" cy="1564685"/>
          </a:xfrm>
        </p:spPr>
        <p:txBody>
          <a:bodyPr vert="horz" lIns="91440" tIns="45720" rIns="91440" bIns="45720" rtlCol="0" anchor="b">
            <a:normAutofit/>
          </a:bodyPr>
          <a:lstStyle/>
          <a:p>
            <a:pPr>
              <a:lnSpc>
                <a:spcPct val="90000"/>
              </a:lnSpc>
            </a:pPr>
            <a:r>
              <a:rPr lang="en-US" sz="4100" spc="-40" dirty="0">
                <a:solidFill>
                  <a:srgbClr val="FFFFFF"/>
                </a:solidFill>
              </a:rPr>
              <a:t>Opening Reflection</a:t>
            </a:r>
          </a:p>
        </p:txBody>
      </p:sp>
      <p:pic>
        <p:nvPicPr>
          <p:cNvPr id="9" name="Picture 7" descr="A person holding a globe">
            <a:extLst>
              <a:ext uri="{FF2B5EF4-FFF2-40B4-BE49-F238E27FC236}">
                <a16:creationId xmlns:a16="http://schemas.microsoft.com/office/drawing/2014/main" id="{3CB3CF09-6D2B-7307-1B2A-8CE2E18DEFF9}"/>
              </a:ext>
            </a:extLst>
          </p:cNvPr>
          <p:cNvPicPr>
            <a:picLocks noChangeAspect="1"/>
          </p:cNvPicPr>
          <p:nvPr/>
        </p:nvPicPr>
        <p:blipFill rotWithShape="1">
          <a:blip r:embed="rId3"/>
          <a:srcRect l="31224" t="6836" r="27852" b="-20"/>
          <a:stretch/>
        </p:blipFill>
        <p:spPr>
          <a:xfrm>
            <a:off x="0" y="0"/>
            <a:ext cx="5061960" cy="6858000"/>
          </a:xfrm>
          <a:prstGeom prst="rect">
            <a:avLst/>
          </a:prstGeom>
        </p:spPr>
      </p:pic>
      <p:sp>
        <p:nvSpPr>
          <p:cNvPr id="3" name="Content Placeholder 2">
            <a:extLst>
              <a:ext uri="{FF2B5EF4-FFF2-40B4-BE49-F238E27FC236}">
                <a16:creationId xmlns:a16="http://schemas.microsoft.com/office/drawing/2014/main" id="{817AD866-8CDD-0B7F-C42E-FFDFCCB6A204}"/>
              </a:ext>
            </a:extLst>
          </p:cNvPr>
          <p:cNvSpPr>
            <a:spLocks noGrp="1"/>
          </p:cNvSpPr>
          <p:nvPr>
            <p:ph sz="quarter" idx="14"/>
          </p:nvPr>
        </p:nvSpPr>
        <p:spPr>
          <a:xfrm>
            <a:off x="5356027" y="2464771"/>
            <a:ext cx="6517922" cy="3755054"/>
          </a:xfrm>
        </p:spPr>
        <p:txBody>
          <a:bodyPr vert="horz" lIns="91440" tIns="45720" rIns="91440" bIns="45720" rtlCol="0">
            <a:normAutofit/>
          </a:bodyPr>
          <a:lstStyle/>
          <a:p>
            <a:pPr marL="0" indent="0">
              <a:lnSpc>
                <a:spcPct val="100000"/>
              </a:lnSpc>
              <a:buNone/>
            </a:pPr>
            <a:r>
              <a:rPr lang="en-US" sz="2000" b="1" dirty="0">
                <a:solidFill>
                  <a:srgbClr val="EA1F79"/>
                </a:solidFill>
              </a:rPr>
              <a:t>Scripture 1 John 1:5-7</a:t>
            </a:r>
          </a:p>
          <a:p>
            <a:pPr marL="0" indent="0">
              <a:lnSpc>
                <a:spcPct val="100000"/>
              </a:lnSpc>
              <a:buNone/>
            </a:pPr>
            <a:r>
              <a:rPr lang="en-US" sz="2000" b="0" i="0" u="none" strike="noStrike" dirty="0">
                <a:solidFill>
                  <a:srgbClr val="EA1F79"/>
                </a:solidFill>
                <a:effectLst/>
              </a:rPr>
              <a:t>Wisdom is Light. Now this is the message that we have heard and proclaim now; Wisdom is Light and in her there is no darkness at all …… </a:t>
            </a:r>
            <a:r>
              <a:rPr lang="en-US" sz="2000" i="0" u="none" strike="noStrike" dirty="0">
                <a:solidFill>
                  <a:srgbClr val="EA1F79"/>
                </a:solidFill>
                <a:effectLst/>
              </a:rPr>
              <a:t>if we walk in the Light as Wisdom is in the light, then we have community with one another.</a:t>
            </a:r>
            <a:endParaRPr lang="en-US" sz="2000" dirty="0">
              <a:solidFill>
                <a:srgbClr val="EA1F79"/>
              </a:solidFill>
              <a:effectLst/>
            </a:endParaRPr>
          </a:p>
          <a:p>
            <a:pPr marL="0" indent="0">
              <a:lnSpc>
                <a:spcPct val="100000"/>
              </a:lnSpc>
              <a:buNone/>
            </a:pPr>
            <a:endParaRPr lang="en-US" i="1" dirty="0">
              <a:solidFill>
                <a:srgbClr val="EA1F79"/>
              </a:solidFill>
            </a:endParaRPr>
          </a:p>
          <a:p>
            <a:pPr marL="0">
              <a:lnSpc>
                <a:spcPct val="100000"/>
              </a:lnSpc>
            </a:pPr>
            <a:endParaRPr lang="en-US" dirty="0"/>
          </a:p>
        </p:txBody>
      </p:sp>
      <p:sp>
        <p:nvSpPr>
          <p:cNvPr id="6" name="Slide Number Placeholder 5">
            <a:extLst>
              <a:ext uri="{FF2B5EF4-FFF2-40B4-BE49-F238E27FC236}">
                <a16:creationId xmlns:a16="http://schemas.microsoft.com/office/drawing/2014/main" id="{98214ABA-A2DC-82BE-C047-BAF9D8DCBF57}"/>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06B786C7-B8F9-4072-AAAA-17258464D730}"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3</a:t>
            </a:fld>
            <a:endParaRPr kumimoji="0" lang="en-US" b="0" i="0" u="none" strike="noStrike" cap="none" spc="0" normalizeH="0" baseline="0" noProof="0">
              <a:ln>
                <a:noFill/>
              </a:ln>
              <a:effectLst/>
              <a:uLnTx/>
              <a:uFillTx/>
            </a:endParaRPr>
          </a:p>
        </p:txBody>
      </p:sp>
      <p:pic>
        <p:nvPicPr>
          <p:cNvPr id="4" name="Online Media 3" descr="When I Needed A Neighbour (Were You There) Song Lyrics Video - Divine Hymns">
            <a:hlinkClick r:id="" action="ppaction://media"/>
            <a:extLst>
              <a:ext uri="{FF2B5EF4-FFF2-40B4-BE49-F238E27FC236}">
                <a16:creationId xmlns:a16="http://schemas.microsoft.com/office/drawing/2014/main" id="{72BE280B-A4F0-444D-D345-65AE96361BEB}"/>
              </a:ext>
            </a:extLst>
          </p:cNvPr>
          <p:cNvPicPr>
            <a:picLocks noRot="1" noChangeAspect="1"/>
          </p:cNvPicPr>
          <p:nvPr>
            <a:videoFile r:link="rId1"/>
          </p:nvPr>
        </p:nvPicPr>
        <p:blipFill>
          <a:blip r:embed="rId4"/>
          <a:stretch>
            <a:fillRect/>
          </a:stretch>
        </p:blipFill>
        <p:spPr>
          <a:xfrm>
            <a:off x="6650416" y="4606028"/>
            <a:ext cx="3732586" cy="2108911"/>
          </a:xfrm>
          <a:prstGeom prst="rect">
            <a:avLst/>
          </a:prstGeom>
        </p:spPr>
      </p:pic>
    </p:spTree>
    <p:extLst>
      <p:ext uri="{BB962C8B-B14F-4D97-AF65-F5344CB8AC3E}">
        <p14:creationId xmlns:p14="http://schemas.microsoft.com/office/powerpoint/2010/main" val="307950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49680" y="190500"/>
            <a:ext cx="10036292" cy="773776"/>
          </a:xfrm>
        </p:spPr>
        <p:txBody>
          <a:bodyPr>
            <a:normAutofit fontScale="90000"/>
          </a:bodyPr>
          <a:lstStyle/>
          <a:p>
            <a:pPr algn="ctr"/>
            <a:r>
              <a:rPr lang="en-US" dirty="0"/>
              <a:t>The Samaritan Woman</a:t>
            </a:r>
          </a:p>
        </p:txBody>
      </p:sp>
      <p:sp>
        <p:nvSpPr>
          <p:cNvPr id="14" name="Text Placeholder 13">
            <a:extLst>
              <a:ext uri="{FF2B5EF4-FFF2-40B4-BE49-F238E27FC236}">
                <a16:creationId xmlns:a16="http://schemas.microsoft.com/office/drawing/2014/main" id="{61A6601B-A3E2-47A2-B731-4FE03C43E2B0}"/>
              </a:ext>
            </a:extLst>
          </p:cNvPr>
          <p:cNvSpPr>
            <a:spLocks noGrp="1"/>
          </p:cNvSpPr>
          <p:nvPr>
            <p:ph type="body" sz="quarter" idx="14"/>
          </p:nvPr>
        </p:nvSpPr>
        <p:spPr>
          <a:xfrm>
            <a:off x="506066" y="1334079"/>
            <a:ext cx="4756714" cy="597604"/>
          </a:xfrm>
        </p:spPr>
        <p:txBody>
          <a:bodyPr>
            <a:normAutofit fontScale="70000" lnSpcReduction="20000"/>
          </a:bodyPr>
          <a:lstStyle/>
          <a:p>
            <a:r>
              <a:rPr lang="en-US" dirty="0">
                <a:solidFill>
                  <a:srgbClr val="EA1F79"/>
                </a:solidFill>
              </a:rPr>
              <a:t>Jennifer’s Story: A Woman’s Lived Experience of Homelessness</a:t>
            </a:r>
          </a:p>
        </p:txBody>
      </p:sp>
      <p:sp>
        <p:nvSpPr>
          <p:cNvPr id="13" name="Content Placeholder 12">
            <a:extLst>
              <a:ext uri="{FF2B5EF4-FFF2-40B4-BE49-F238E27FC236}">
                <a16:creationId xmlns:a16="http://schemas.microsoft.com/office/drawing/2014/main" id="{ABAEE544-8FB3-4E56-91A9-A6964539DCB7}"/>
              </a:ext>
            </a:extLst>
          </p:cNvPr>
          <p:cNvSpPr>
            <a:spLocks noGrp="1"/>
          </p:cNvSpPr>
          <p:nvPr>
            <p:ph type="body" sz="quarter" idx="17"/>
          </p:nvPr>
        </p:nvSpPr>
        <p:spPr>
          <a:xfrm>
            <a:off x="436769" y="1961693"/>
            <a:ext cx="7378700" cy="4394657"/>
          </a:xfrm>
        </p:spPr>
        <p:txBody>
          <a:bodyPr>
            <a:noAutofit/>
          </a:bodyPr>
          <a:lstStyle/>
          <a:p>
            <a:pPr marL="0" indent="0" algn="just" rtl="0">
              <a:spcBef>
                <a:spcPts val="0"/>
              </a:spcBef>
              <a:spcAft>
                <a:spcPts val="0"/>
              </a:spcAft>
              <a:buNone/>
            </a:pPr>
            <a:r>
              <a:rPr lang="en-US" sz="1100" b="0" i="0" u="none" strike="noStrike" dirty="0">
                <a:solidFill>
                  <a:srgbClr val="000000"/>
                </a:solidFill>
                <a:effectLst/>
              </a:rPr>
              <a:t>Allow me to introduce you to my friend Jennifer. A battered woman, a survivor, a daughter, a sister, a mother. A woman broken by her experience of domestic violence. A woman locked in years of pain and agony. A woman who was brutally raped and abused, and the woman who attempted suicide. </a:t>
            </a:r>
            <a:endParaRPr lang="en-US" sz="1100" b="0" dirty="0">
              <a:effectLst/>
            </a:endParaRPr>
          </a:p>
          <a:p>
            <a:pPr marL="0" indent="0" algn="just" rtl="0">
              <a:spcBef>
                <a:spcPts val="0"/>
              </a:spcBef>
              <a:spcAft>
                <a:spcPts val="0"/>
              </a:spcAft>
              <a:buNone/>
            </a:pPr>
            <a:br>
              <a:rPr lang="en-US" sz="1100" b="0" dirty="0">
                <a:effectLst/>
              </a:rPr>
            </a:br>
            <a:r>
              <a:rPr lang="en-US" sz="1100" b="0" i="0" u="none" strike="noStrike" dirty="0">
                <a:solidFill>
                  <a:srgbClr val="000000"/>
                </a:solidFill>
                <a:effectLst/>
              </a:rPr>
              <a:t>Who wanted to listen to Jennifer’s story? Why would Jennifer, who never trusted anyone, want to trust me? I was blessed with time, patience, caring, and with a very deep respect for all people. I had the time to spend with her. I met her sitting on the street outside a cinema in Dublin with her bags and all her worldly possessions at her feet. I sat down beside her on the street on a beautiful summer morning. She sat there silently, refusing to look at or respond to me. I sat with her and tried to listen to her silence. The street was filled with her pain. She began to look at me. I reached out and touched her. I assured her I could take her to a safe place (wondering as I saw all the black bags how I would get her to a safe place while making sure she could take all her belongings with her). </a:t>
            </a:r>
            <a:endParaRPr lang="en-US" sz="1100" b="0" dirty="0">
              <a:effectLst/>
            </a:endParaRPr>
          </a:p>
          <a:p>
            <a:pPr marL="0" indent="0" algn="just" rtl="0">
              <a:spcBef>
                <a:spcPts val="0"/>
              </a:spcBef>
              <a:spcAft>
                <a:spcPts val="0"/>
              </a:spcAft>
              <a:buNone/>
            </a:pPr>
            <a:br>
              <a:rPr lang="en-US" sz="1100" b="0" dirty="0">
                <a:effectLst/>
              </a:rPr>
            </a:br>
            <a:r>
              <a:rPr lang="en-US" sz="1100" b="0" i="0" u="none" strike="noStrike" dirty="0">
                <a:solidFill>
                  <a:srgbClr val="000000"/>
                </a:solidFill>
                <a:effectLst/>
              </a:rPr>
              <a:t>We began our journey to a safe house—me with the bags and Jennifer under my arm. We eventually arrived at the safe house. Many hours later as I sat with her, her only words were “how much more do I have to take.” She slowly started to tell me about her violent relationship with her partner. How the drinking and the cutting of her body brought her relief from the abuse she was experiencing. All she knew about herself was that she was a nameless woman, an unwanted woman, and a woman with no dignity or respect.</a:t>
            </a:r>
            <a:endParaRPr lang="en-US" sz="1100" b="0" dirty="0">
              <a:effectLst/>
            </a:endParaRPr>
          </a:p>
          <a:p>
            <a:pPr marL="0" indent="0" algn="just" rtl="0">
              <a:spcBef>
                <a:spcPts val="0"/>
              </a:spcBef>
              <a:spcAft>
                <a:spcPts val="0"/>
              </a:spcAft>
              <a:buNone/>
            </a:pPr>
            <a:br>
              <a:rPr lang="en-US" sz="1100" b="0" dirty="0">
                <a:effectLst/>
              </a:rPr>
            </a:br>
            <a:r>
              <a:rPr lang="en-US" sz="1100" b="0" i="0" u="none" strike="noStrike" dirty="0">
                <a:solidFill>
                  <a:srgbClr val="000000"/>
                </a:solidFill>
                <a:effectLst/>
              </a:rPr>
              <a:t>Hitting rock bottom became a blessing and a possibility for her, a threshold of hope, and a new beginning. I journeyed with her for several years and eventually a deep friendship evolved. I realized during this time what the God of our lives is all about, God active in each other. She introduced me to the margins and to the thin places in our world.  She loved to celebrate, and she would invite her friend, and prepare the table (which was initially an orange box), where we would share a meal, and share our stories. A ritual of healing, and of how our wounds ached for recognition. These moments were wonderful moments for me, moments of laughter and blessing. We were each coming back to a place called home within ourselves. She would often say to me “isn’t it wonderful to be loved again.”</a:t>
            </a:r>
            <a:endParaRPr lang="en-US" sz="1100" b="0" dirty="0">
              <a:effectLst/>
            </a:endParaRP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a:xfrm>
            <a:off x="11365992" y="6356350"/>
            <a:ext cx="630936" cy="365125"/>
          </a:xfrm>
        </p:spPr>
        <p:txBody>
          <a:bodyPr/>
          <a:lstStyle/>
          <a:p>
            <a:pPr lvl="0"/>
            <a:fld id="{06B786C7-B8F9-4072-AAAA-17258464D730}" type="slidenum">
              <a:rPr lang="en-US" noProof="0" smtClean="0"/>
              <a:pPr lvl="0"/>
              <a:t>4</a:t>
            </a:fld>
            <a:endParaRPr lang="en-US" noProof="0" dirty="0"/>
          </a:p>
        </p:txBody>
      </p:sp>
      <p:pic>
        <p:nvPicPr>
          <p:cNvPr id="12" name="Picture 11">
            <a:extLst>
              <a:ext uri="{FF2B5EF4-FFF2-40B4-BE49-F238E27FC236}">
                <a16:creationId xmlns:a16="http://schemas.microsoft.com/office/drawing/2014/main" id="{843FF6C6-7A73-8916-3433-A4BE8A19C95F}"/>
              </a:ext>
            </a:extLst>
          </p:cNvPr>
          <p:cNvPicPr>
            <a:picLocks noChangeAspect="1"/>
          </p:cNvPicPr>
          <p:nvPr/>
        </p:nvPicPr>
        <p:blipFill>
          <a:blip r:embed="rId2"/>
          <a:srcRect/>
          <a:stretch/>
        </p:blipFill>
        <p:spPr>
          <a:xfrm>
            <a:off x="8396487" y="1632881"/>
            <a:ext cx="3358744" cy="4545669"/>
          </a:xfrm>
          <a:prstGeom prst="rect">
            <a:avLst/>
          </a:prstGeom>
          <a:ln w="50800">
            <a:solidFill>
              <a:srgbClr val="EA1F79"/>
            </a:solidFill>
          </a:ln>
        </p:spPr>
      </p:pic>
    </p:spTree>
    <p:extLst>
      <p:ext uri="{BB962C8B-B14F-4D97-AF65-F5344CB8AC3E}">
        <p14:creationId xmlns:p14="http://schemas.microsoft.com/office/powerpoint/2010/main" val="2964656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A41C5"/>
        </a:solidFill>
        <a:effectLst/>
      </p:bgPr>
    </p:bg>
    <p:spTree>
      <p:nvGrpSpPr>
        <p:cNvPr id="1" name=""/>
        <p:cNvGrpSpPr/>
        <p:nvPr/>
      </p:nvGrpSpPr>
      <p:grpSpPr>
        <a:xfrm>
          <a:off x="0" y="0"/>
          <a:ext cx="0" cy="0"/>
          <a:chOff x="0" y="0"/>
          <a:chExt cx="0" cy="0"/>
        </a:xfrm>
      </p:grpSpPr>
      <p:pic>
        <p:nvPicPr>
          <p:cNvPr id="5124" name="Picture 4" descr="Free White Wooden Table and Chairs Near Body of Water Stock Photo">
            <a:extLst>
              <a:ext uri="{FF2B5EF4-FFF2-40B4-BE49-F238E27FC236}">
                <a16:creationId xmlns:a16="http://schemas.microsoft.com/office/drawing/2014/main" id="{34AB96BC-61D3-5DA4-B75E-0E05EF05FB39}"/>
              </a:ext>
            </a:extLst>
          </p:cNvPr>
          <p:cNvPicPr>
            <a:picLocks noChangeAspect="1" noChangeArrowheads="1"/>
          </p:cNvPicPr>
          <p:nvPr/>
        </p:nvPicPr>
        <p:blipFill rotWithShape="1">
          <a:blip r:embed="rId2">
            <a:alphaModFix amt="32000"/>
            <a:extLst>
              <a:ext uri="{28A0092B-C50C-407E-A947-70E740481C1C}">
                <a14:useLocalDpi xmlns:a14="http://schemas.microsoft.com/office/drawing/2010/main" val="0"/>
              </a:ext>
            </a:extLst>
          </a:blip>
          <a:srcRect t="6406" b="9219"/>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8AC7AC30-1251-40E1-9808-1FB902C4C199}"/>
              </a:ext>
            </a:extLst>
          </p:cNvPr>
          <p:cNvSpPr>
            <a:spLocks noGrp="1"/>
          </p:cNvSpPr>
          <p:nvPr>
            <p:ph type="ctrTitle"/>
          </p:nvPr>
        </p:nvSpPr>
        <p:spPr>
          <a:xfrm>
            <a:off x="787400" y="695933"/>
            <a:ext cx="11404600" cy="3365501"/>
          </a:xfrm>
        </p:spPr>
        <p:txBody>
          <a:bodyPr>
            <a:noAutofit/>
          </a:bodyPr>
          <a:lstStyle/>
          <a:p>
            <a:r>
              <a:rPr lang="en-US" sz="3600" dirty="0"/>
              <a:t>“</a:t>
            </a:r>
            <a:r>
              <a:rPr lang="en-US" sz="3600" dirty="0">
                <a:solidFill>
                  <a:srgbClr val="FFCCFF"/>
                </a:solidFill>
              </a:rPr>
              <a:t>Homelessness</a:t>
            </a:r>
            <a:r>
              <a:rPr lang="en-US" sz="3600" dirty="0"/>
              <a:t> is a condition where a person or household lacks habitable space with security of tenure, rights and ability to enjoy social relations, including safety. </a:t>
            </a:r>
            <a:r>
              <a:rPr lang="en-US" sz="3600" dirty="0">
                <a:solidFill>
                  <a:srgbClr val="FFCCFF"/>
                </a:solidFill>
              </a:rPr>
              <a:t>Homelessness is a manifestation of extreme poverty</a:t>
            </a:r>
            <a:r>
              <a:rPr lang="en-US" sz="3600" dirty="0"/>
              <a:t> and </a:t>
            </a:r>
            <a:r>
              <a:rPr lang="en-US" sz="3600" dirty="0">
                <a:solidFill>
                  <a:srgbClr val="FFCCFF"/>
                </a:solidFill>
              </a:rPr>
              <a:t>a failure of multiple systems and human rights</a:t>
            </a:r>
            <a:r>
              <a:rPr lang="en-US" sz="3600" dirty="0"/>
              <a:t>.”</a:t>
            </a:r>
          </a:p>
        </p:txBody>
      </p:sp>
      <p:sp>
        <p:nvSpPr>
          <p:cNvPr id="4" name="Subtitle 3">
            <a:extLst>
              <a:ext uri="{FF2B5EF4-FFF2-40B4-BE49-F238E27FC236}">
                <a16:creationId xmlns:a16="http://schemas.microsoft.com/office/drawing/2014/main" id="{4154B60C-7CE6-4829-87C0-7B4B3E16851E}"/>
              </a:ext>
            </a:extLst>
          </p:cNvPr>
          <p:cNvSpPr>
            <a:spLocks noGrp="1"/>
          </p:cNvSpPr>
          <p:nvPr>
            <p:ph type="subTitle" idx="1"/>
          </p:nvPr>
        </p:nvSpPr>
        <p:spPr>
          <a:xfrm>
            <a:off x="5029200" y="4381500"/>
            <a:ext cx="7162798" cy="2504722"/>
          </a:xfrm>
        </p:spPr>
        <p:txBody>
          <a:bodyPr>
            <a:normAutofit/>
          </a:bodyPr>
          <a:lstStyle/>
          <a:p>
            <a:pPr>
              <a:lnSpc>
                <a:spcPct val="100000"/>
              </a:lnSpc>
            </a:pPr>
            <a:r>
              <a:rPr lang="en-US" dirty="0"/>
              <a:t>- Expert Group Meeting, </a:t>
            </a:r>
          </a:p>
          <a:p>
            <a:r>
              <a:rPr lang="en-US" dirty="0"/>
              <a:t>Proposed Definition</a:t>
            </a:r>
          </a:p>
        </p:txBody>
      </p:sp>
      <p:sp>
        <p:nvSpPr>
          <p:cNvPr id="28" name="Slide Number Placeholder 27">
            <a:extLst>
              <a:ext uri="{FF2B5EF4-FFF2-40B4-BE49-F238E27FC236}">
                <a16:creationId xmlns:a16="http://schemas.microsoft.com/office/drawing/2014/main" id="{F3FAC0BD-E5E7-4E36-B85D-0C1D0408A115}"/>
              </a:ext>
            </a:extLst>
          </p:cNvPr>
          <p:cNvSpPr>
            <a:spLocks noGrp="1"/>
          </p:cNvSpPr>
          <p:nvPr>
            <p:ph type="sldNum" sz="quarter" idx="12"/>
          </p:nvPr>
        </p:nvSpPr>
        <p:spPr>
          <a:xfrm>
            <a:off x="11365992" y="6356350"/>
            <a:ext cx="630936" cy="365125"/>
          </a:xfrm>
        </p:spPr>
        <p:txBody>
          <a:bodyPr/>
          <a:lstStyle/>
          <a:p>
            <a:pPr lvl="0"/>
            <a:fld id="{CD6D940D-6D44-4DF9-9322-B4B11F7EDCD0}" type="slidenum">
              <a:rPr lang="en-US" noProof="0" smtClean="0"/>
              <a:pPr lvl="0"/>
              <a:t>5</a:t>
            </a:fld>
            <a:endParaRPr lang="en-US" noProof="0" dirty="0"/>
          </a:p>
        </p:txBody>
      </p:sp>
    </p:spTree>
    <p:extLst>
      <p:ext uri="{BB962C8B-B14F-4D97-AF65-F5344CB8AC3E}">
        <p14:creationId xmlns:p14="http://schemas.microsoft.com/office/powerpoint/2010/main" val="3386475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AFE6490-66BA-DCC7-002F-6DF2BEBC85AB}"/>
              </a:ext>
            </a:extLst>
          </p:cNvPr>
          <p:cNvSpPr/>
          <p:nvPr/>
        </p:nvSpPr>
        <p:spPr>
          <a:xfrm rot="5400000">
            <a:off x="5492751" y="-5492747"/>
            <a:ext cx="1206500" cy="12192002"/>
          </a:xfrm>
          <a:prstGeom prst="rect">
            <a:avLst/>
          </a:prstGeom>
          <a:solidFill>
            <a:srgbClr val="EA1F79"/>
          </a:solidFill>
          <a:ln>
            <a:solidFill>
              <a:srgbClr val="EA1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8F4055-114E-9D75-D9BD-559273BE8E72}"/>
              </a:ext>
            </a:extLst>
          </p:cNvPr>
          <p:cNvSpPr>
            <a:spLocks noGrp="1"/>
          </p:cNvSpPr>
          <p:nvPr>
            <p:ph type="title"/>
          </p:nvPr>
        </p:nvSpPr>
        <p:spPr/>
        <p:txBody>
          <a:bodyPr>
            <a:normAutofit fontScale="90000"/>
          </a:bodyPr>
          <a:lstStyle/>
          <a:p>
            <a:pPr algn="ctr"/>
            <a:r>
              <a:rPr lang="en-US" dirty="0"/>
              <a:t>Drivers of Homelessness</a:t>
            </a:r>
          </a:p>
        </p:txBody>
      </p:sp>
      <p:sp>
        <p:nvSpPr>
          <p:cNvPr id="3" name="Text Placeholder 2">
            <a:extLst>
              <a:ext uri="{FF2B5EF4-FFF2-40B4-BE49-F238E27FC236}">
                <a16:creationId xmlns:a16="http://schemas.microsoft.com/office/drawing/2014/main" id="{1D407E06-6A10-C770-A516-44EF541BF14F}"/>
              </a:ext>
            </a:extLst>
          </p:cNvPr>
          <p:cNvSpPr>
            <a:spLocks noGrp="1"/>
          </p:cNvSpPr>
          <p:nvPr>
            <p:ph type="body" sz="quarter" idx="14"/>
          </p:nvPr>
        </p:nvSpPr>
        <p:spPr>
          <a:xfrm>
            <a:off x="1209243" y="1613672"/>
            <a:ext cx="9804938" cy="1383528"/>
          </a:xfrm>
        </p:spPr>
        <p:txBody>
          <a:bodyPr>
            <a:normAutofit/>
          </a:bodyPr>
          <a:lstStyle/>
          <a:p>
            <a:r>
              <a:rPr lang="en-US" b="0" dirty="0">
                <a:solidFill>
                  <a:srgbClr val="66308C"/>
                </a:solidFill>
              </a:rPr>
              <a:t>Addressing the structural causes of homelessness is critical. Drivers identified at the Expert Group Meeting in Nairobi were:</a:t>
            </a:r>
          </a:p>
        </p:txBody>
      </p:sp>
      <p:sp>
        <p:nvSpPr>
          <p:cNvPr id="4" name="Text Placeholder 3">
            <a:extLst>
              <a:ext uri="{FF2B5EF4-FFF2-40B4-BE49-F238E27FC236}">
                <a16:creationId xmlns:a16="http://schemas.microsoft.com/office/drawing/2014/main" id="{FD47B6F9-AEBA-B5B0-0038-FB3E1ACA2CE8}"/>
              </a:ext>
            </a:extLst>
          </p:cNvPr>
          <p:cNvSpPr>
            <a:spLocks noGrp="1"/>
          </p:cNvSpPr>
          <p:nvPr>
            <p:ph type="body" sz="quarter" idx="17"/>
          </p:nvPr>
        </p:nvSpPr>
        <p:spPr>
          <a:xfrm>
            <a:off x="3416299" y="2860674"/>
            <a:ext cx="3591057" cy="3365500"/>
          </a:xfrm>
        </p:spPr>
        <p:txBody>
          <a:bodyPr>
            <a:normAutofit lnSpcReduction="10000"/>
          </a:bodyPr>
          <a:lstStyle/>
          <a:p>
            <a:r>
              <a:rPr lang="en-US" dirty="0"/>
              <a:t>Poverty</a:t>
            </a:r>
          </a:p>
          <a:p>
            <a:r>
              <a:rPr lang="en-US" dirty="0"/>
              <a:t>Inequality</a:t>
            </a:r>
          </a:p>
          <a:p>
            <a:r>
              <a:rPr lang="en-US" dirty="0"/>
              <a:t>Unemployment</a:t>
            </a:r>
          </a:p>
          <a:p>
            <a:r>
              <a:rPr lang="en-US" dirty="0"/>
              <a:t>Vulnerable jobs</a:t>
            </a:r>
          </a:p>
          <a:p>
            <a:r>
              <a:rPr lang="en-US" dirty="0"/>
              <a:t>Ill health</a:t>
            </a:r>
          </a:p>
          <a:p>
            <a:r>
              <a:rPr lang="en-US" dirty="0"/>
              <a:t>Disability</a:t>
            </a:r>
          </a:p>
          <a:p>
            <a:r>
              <a:rPr lang="en-US" dirty="0"/>
              <a:t>Discrimination and social exclusion</a:t>
            </a:r>
          </a:p>
        </p:txBody>
      </p:sp>
      <p:sp>
        <p:nvSpPr>
          <p:cNvPr id="6" name="Text Placeholder 5">
            <a:extLst>
              <a:ext uri="{FF2B5EF4-FFF2-40B4-BE49-F238E27FC236}">
                <a16:creationId xmlns:a16="http://schemas.microsoft.com/office/drawing/2014/main" id="{D46A3AF0-C38C-528B-F3FE-F3204C1B4042}"/>
              </a:ext>
            </a:extLst>
          </p:cNvPr>
          <p:cNvSpPr>
            <a:spLocks noGrp="1"/>
          </p:cNvSpPr>
          <p:nvPr>
            <p:ph type="body" sz="quarter" idx="18"/>
          </p:nvPr>
        </p:nvSpPr>
        <p:spPr>
          <a:xfrm>
            <a:off x="6870700" y="2860674"/>
            <a:ext cx="4756714" cy="3365500"/>
          </a:xfrm>
        </p:spPr>
        <p:txBody>
          <a:bodyPr>
            <a:normAutofit fontScale="92500" lnSpcReduction="10000"/>
          </a:bodyPr>
          <a:lstStyle/>
          <a:p>
            <a:r>
              <a:rPr lang="en-US" dirty="0"/>
              <a:t>Lack of Affordable housing </a:t>
            </a:r>
          </a:p>
          <a:p>
            <a:r>
              <a:rPr lang="en-US" dirty="0"/>
              <a:t>Commoditization of housing</a:t>
            </a:r>
          </a:p>
          <a:p>
            <a:r>
              <a:rPr lang="en-US" dirty="0"/>
              <a:t>Forced eviction</a:t>
            </a:r>
          </a:p>
          <a:p>
            <a:r>
              <a:rPr lang="en-US" dirty="0"/>
              <a:t>Urbanization</a:t>
            </a:r>
          </a:p>
          <a:p>
            <a:r>
              <a:rPr lang="en-US" dirty="0"/>
              <a:t>Rural-urban migration</a:t>
            </a:r>
          </a:p>
          <a:p>
            <a:r>
              <a:rPr lang="en-US" dirty="0"/>
              <a:t>Displacement due to natural disasters</a:t>
            </a:r>
          </a:p>
          <a:p>
            <a:r>
              <a:rPr lang="en-US" dirty="0"/>
              <a:t>Extreme weather</a:t>
            </a:r>
          </a:p>
          <a:p>
            <a:r>
              <a:rPr lang="en-US" dirty="0"/>
              <a:t>Conflict</a:t>
            </a:r>
          </a:p>
        </p:txBody>
      </p:sp>
      <p:sp>
        <p:nvSpPr>
          <p:cNvPr id="9" name="Slide Number Placeholder 8">
            <a:extLst>
              <a:ext uri="{FF2B5EF4-FFF2-40B4-BE49-F238E27FC236}">
                <a16:creationId xmlns:a16="http://schemas.microsoft.com/office/drawing/2014/main" id="{4BCF9921-E21A-FA91-518D-4FA2534762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13" name="Picture 12" descr="Text&#10;&#10;Description automatically generated">
            <a:extLst>
              <a:ext uri="{FF2B5EF4-FFF2-40B4-BE49-F238E27FC236}">
                <a16:creationId xmlns:a16="http://schemas.microsoft.com/office/drawing/2014/main" id="{7A72E66C-5542-DDDF-5206-C888904FF9F9}"/>
              </a:ext>
            </a:extLst>
          </p:cNvPr>
          <p:cNvPicPr>
            <a:picLocks noChangeAspect="1"/>
          </p:cNvPicPr>
          <p:nvPr/>
        </p:nvPicPr>
        <p:blipFill rotWithShape="1">
          <a:blip r:embed="rId2"/>
          <a:srcRect r="65710"/>
          <a:stretch/>
        </p:blipFill>
        <p:spPr>
          <a:xfrm>
            <a:off x="10667751" y="5646738"/>
            <a:ext cx="1524249" cy="1211262"/>
          </a:xfrm>
          <a:prstGeom prst="rect">
            <a:avLst/>
          </a:prstGeom>
        </p:spPr>
      </p:pic>
      <p:pic>
        <p:nvPicPr>
          <p:cNvPr id="15" name="Picture 14">
            <a:extLst>
              <a:ext uri="{FF2B5EF4-FFF2-40B4-BE49-F238E27FC236}">
                <a16:creationId xmlns:a16="http://schemas.microsoft.com/office/drawing/2014/main" id="{6264B0D4-65F4-B06B-CAA0-62AB408E23DB}"/>
              </a:ext>
            </a:extLst>
          </p:cNvPr>
          <p:cNvPicPr>
            <a:picLocks noChangeAspect="1"/>
          </p:cNvPicPr>
          <p:nvPr/>
        </p:nvPicPr>
        <p:blipFill>
          <a:blip r:embed="rId3"/>
          <a:stretch>
            <a:fillRect/>
          </a:stretch>
        </p:blipFill>
        <p:spPr>
          <a:xfrm>
            <a:off x="236657" y="2797084"/>
            <a:ext cx="2698889" cy="34926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20697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231F72F-783E-74C2-43B9-479309493228}"/>
              </a:ext>
            </a:extLst>
          </p:cNvPr>
          <p:cNvSpPr>
            <a:spLocks noGrp="1"/>
          </p:cNvSpPr>
          <p:nvPr>
            <p:ph type="title"/>
          </p:nvPr>
        </p:nvSpPr>
        <p:spPr>
          <a:xfrm>
            <a:off x="1385411" y="194783"/>
            <a:ext cx="9421177" cy="769493"/>
          </a:xfrm>
        </p:spPr>
        <p:txBody>
          <a:bodyPr>
            <a:normAutofit fontScale="90000"/>
          </a:bodyPr>
          <a:lstStyle/>
          <a:p>
            <a:pPr algn="ctr"/>
            <a:r>
              <a:rPr lang="en-US" dirty="0"/>
              <a:t>Urbanization &amp; Homelessness</a:t>
            </a:r>
          </a:p>
        </p:txBody>
      </p:sp>
      <p:sp>
        <p:nvSpPr>
          <p:cNvPr id="8" name="Content Placeholder 7">
            <a:extLst>
              <a:ext uri="{FF2B5EF4-FFF2-40B4-BE49-F238E27FC236}">
                <a16:creationId xmlns:a16="http://schemas.microsoft.com/office/drawing/2014/main" id="{5725FDEC-CD6C-BA2C-8227-0C44F1372A50}"/>
              </a:ext>
            </a:extLst>
          </p:cNvPr>
          <p:cNvSpPr>
            <a:spLocks noGrp="1"/>
          </p:cNvSpPr>
          <p:nvPr>
            <p:ph sz="quarter" idx="14"/>
          </p:nvPr>
        </p:nvSpPr>
        <p:spPr>
          <a:xfrm>
            <a:off x="571501" y="1316037"/>
            <a:ext cx="11425427" cy="5222875"/>
          </a:xfrm>
        </p:spPr>
        <p:txBody>
          <a:bodyPr>
            <a:noAutofit/>
          </a:bodyPr>
          <a:lstStyle/>
          <a:p>
            <a:r>
              <a:rPr lang="en-US" sz="2000" dirty="0"/>
              <a:t>It is estimated that no less than 150 million people are homeless. Approximately 2% of the world’s population are living on the streets, in temporary dwellings, refugee camps, or in transitory conditions.</a:t>
            </a:r>
          </a:p>
          <a:p>
            <a:r>
              <a:rPr lang="en-US" sz="2000" dirty="0"/>
              <a:t>UN-Habitat estimates that about 1.6 billion people – more than 20% of the world’s population – live in inadequate housing (100 million+ have no housing at all).</a:t>
            </a:r>
          </a:p>
          <a:p>
            <a:r>
              <a:rPr lang="en-US" sz="2000" dirty="0"/>
              <a:t> For women and children, homelessness is often invisible. The dangers they face on the streets motivate families to exhaust all other options available within their cultural context.</a:t>
            </a:r>
          </a:p>
          <a:p>
            <a:r>
              <a:rPr lang="en-US" sz="2000" dirty="0"/>
              <a:t>Urbanization is increasing, often rapidly, causing detrimental effects for people, the planet, and infrastructure.</a:t>
            </a:r>
          </a:p>
          <a:p>
            <a:r>
              <a:rPr lang="en-US" sz="2000" dirty="0"/>
              <a:t>Family breakdown is both a cause and effect of family homelessness. As an effect, families are split up in shelters, and poor children are subject to state and other interventions. </a:t>
            </a:r>
          </a:p>
          <a:p>
            <a:r>
              <a:rPr lang="en-US" sz="2000" dirty="0"/>
              <a:t>People migrating from rural to urban areas in developing countries often move directly into slums and/or housing that is inadequate because they lack alternative opportunities. </a:t>
            </a:r>
          </a:p>
        </p:txBody>
      </p:sp>
      <p:sp>
        <p:nvSpPr>
          <p:cNvPr id="6" name="Slide Number Placeholder 5">
            <a:extLst>
              <a:ext uri="{FF2B5EF4-FFF2-40B4-BE49-F238E27FC236}">
                <a16:creationId xmlns:a16="http://schemas.microsoft.com/office/drawing/2014/main" id="{6E184C4A-110B-93DB-BFE6-0A1EA6D10B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10" name="Picture 9" descr="Text&#10;&#10;Description automatically generated">
            <a:extLst>
              <a:ext uri="{FF2B5EF4-FFF2-40B4-BE49-F238E27FC236}">
                <a16:creationId xmlns:a16="http://schemas.microsoft.com/office/drawing/2014/main" id="{955EDA2C-493C-5074-98CD-D115BB99BEA4}"/>
              </a:ext>
            </a:extLst>
          </p:cNvPr>
          <p:cNvPicPr>
            <a:picLocks noChangeAspect="1"/>
          </p:cNvPicPr>
          <p:nvPr/>
        </p:nvPicPr>
        <p:blipFill rotWithShape="1">
          <a:blip r:embed="rId2"/>
          <a:srcRect r="65710"/>
          <a:stretch/>
        </p:blipFill>
        <p:spPr>
          <a:xfrm>
            <a:off x="11061192" y="5990071"/>
            <a:ext cx="1092200" cy="867929"/>
          </a:xfrm>
          <a:prstGeom prst="rect">
            <a:avLst/>
          </a:prstGeom>
        </p:spPr>
      </p:pic>
    </p:spTree>
    <p:extLst>
      <p:ext uri="{BB962C8B-B14F-4D97-AF65-F5344CB8AC3E}">
        <p14:creationId xmlns:p14="http://schemas.microsoft.com/office/powerpoint/2010/main" val="97295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3DDF927-87A6-B448-1805-A4B8F671E8BD}"/>
              </a:ext>
            </a:extLst>
          </p:cNvPr>
          <p:cNvSpPr>
            <a:spLocks noGrp="1"/>
          </p:cNvSpPr>
          <p:nvPr>
            <p:ph type="title"/>
          </p:nvPr>
        </p:nvSpPr>
        <p:spPr/>
        <p:txBody>
          <a:bodyPr/>
          <a:lstStyle/>
          <a:p>
            <a:endParaRPr lang="en-US" dirty="0"/>
          </a:p>
        </p:txBody>
      </p:sp>
      <p:sp>
        <p:nvSpPr>
          <p:cNvPr id="8" name="Content Placeholder 7">
            <a:extLst>
              <a:ext uri="{FF2B5EF4-FFF2-40B4-BE49-F238E27FC236}">
                <a16:creationId xmlns:a16="http://schemas.microsoft.com/office/drawing/2014/main" id="{4E5B3EAE-B3ED-B1BC-3857-AEA3392F7EEE}"/>
              </a:ext>
            </a:extLst>
          </p:cNvPr>
          <p:cNvSpPr>
            <a:spLocks noGrp="1"/>
          </p:cNvSpPr>
          <p:nvPr>
            <p:ph idx="1"/>
          </p:nvPr>
        </p:nvSpPr>
        <p:spPr/>
        <p:txBody>
          <a:bodyPr/>
          <a:lstStyle/>
          <a:p>
            <a:endParaRPr lang="en-US" dirty="0"/>
          </a:p>
        </p:txBody>
      </p:sp>
      <p:sp>
        <p:nvSpPr>
          <p:cNvPr id="3" name="Footer Placeholder 2">
            <a:extLst>
              <a:ext uri="{FF2B5EF4-FFF2-40B4-BE49-F238E27FC236}">
                <a16:creationId xmlns:a16="http://schemas.microsoft.com/office/drawing/2014/main" id="{EB587F99-D1AC-145B-0199-9168C271CBD7}"/>
              </a:ext>
            </a:extLst>
          </p:cNvPr>
          <p:cNvSpPr>
            <a:spLocks noGrp="1"/>
          </p:cNvSpPr>
          <p:nvPr>
            <p:ph type="ftr" sz="quarter" idx="11"/>
          </p:nvPr>
        </p:nvSpPr>
        <p:spPr/>
        <p:txBody>
          <a:bodyPr/>
          <a:lstStyle/>
          <a:p>
            <a:pPr>
              <a:defRPr/>
            </a:pPr>
            <a:r>
              <a:rPr lang="en-US" dirty="0"/>
              <a:t>Presentation title</a:t>
            </a:r>
          </a:p>
        </p:txBody>
      </p:sp>
      <p:sp>
        <p:nvSpPr>
          <p:cNvPr id="9" name="Picture Placeholder 8">
            <a:extLst>
              <a:ext uri="{FF2B5EF4-FFF2-40B4-BE49-F238E27FC236}">
                <a16:creationId xmlns:a16="http://schemas.microsoft.com/office/drawing/2014/main" id="{F1660712-5CD0-299F-CF16-2CC28339BF25}"/>
              </a:ext>
            </a:extLst>
          </p:cNvPr>
          <p:cNvSpPr>
            <a:spLocks noGrp="1"/>
          </p:cNvSpPr>
          <p:nvPr>
            <p:ph type="pic" sz="quarter" idx="13"/>
          </p:nvPr>
        </p:nvSpPr>
        <p:spPr/>
        <p:txBody>
          <a:bodyPr/>
          <a:lstStyle/>
          <a:p>
            <a:endParaRPr lang="en-US"/>
          </a:p>
        </p:txBody>
      </p:sp>
      <p:sp>
        <p:nvSpPr>
          <p:cNvPr id="10" name="Picture Placeholder 9">
            <a:extLst>
              <a:ext uri="{FF2B5EF4-FFF2-40B4-BE49-F238E27FC236}">
                <a16:creationId xmlns:a16="http://schemas.microsoft.com/office/drawing/2014/main" id="{3954B7D5-DA50-93B0-191C-FB398171870B}"/>
              </a:ext>
            </a:extLst>
          </p:cNvPr>
          <p:cNvSpPr>
            <a:spLocks noGrp="1"/>
          </p:cNvSpPr>
          <p:nvPr>
            <p:ph type="pic" sz="quarter" idx="14"/>
          </p:nvPr>
        </p:nvSpPr>
        <p:spPr/>
        <p:txBody>
          <a:bodyPr/>
          <a:lstStyle/>
          <a:p>
            <a:endParaRPr lang="en-US"/>
          </a:p>
        </p:txBody>
      </p:sp>
      <p:sp>
        <p:nvSpPr>
          <p:cNvPr id="11" name="Picture Placeholder 10">
            <a:extLst>
              <a:ext uri="{FF2B5EF4-FFF2-40B4-BE49-F238E27FC236}">
                <a16:creationId xmlns:a16="http://schemas.microsoft.com/office/drawing/2014/main" id="{E3BDEE6F-C728-F3AD-20C8-BB7A2EA2967F}"/>
              </a:ext>
            </a:extLst>
          </p:cNvPr>
          <p:cNvSpPr>
            <a:spLocks noGrp="1"/>
          </p:cNvSpPr>
          <p:nvPr>
            <p:ph type="pic" sz="quarter" idx="15"/>
          </p:nvPr>
        </p:nvSpPr>
        <p:spPr/>
        <p:txBody>
          <a:bodyPr/>
          <a:lstStyle/>
          <a:p>
            <a:endParaRPr lang="en-US"/>
          </a:p>
        </p:txBody>
      </p:sp>
      <p:sp>
        <p:nvSpPr>
          <p:cNvPr id="12" name="Picture Placeholder 11">
            <a:extLst>
              <a:ext uri="{FF2B5EF4-FFF2-40B4-BE49-F238E27FC236}">
                <a16:creationId xmlns:a16="http://schemas.microsoft.com/office/drawing/2014/main" id="{CAE4F55F-FD18-4134-2D1D-F54985E3675F}"/>
              </a:ext>
            </a:extLst>
          </p:cNvPr>
          <p:cNvSpPr>
            <a:spLocks noGrp="1"/>
          </p:cNvSpPr>
          <p:nvPr>
            <p:ph type="pic" sz="quarter" idx="16"/>
          </p:nvPr>
        </p:nvSpPr>
        <p:spPr/>
        <p:txBody>
          <a:bodyPr/>
          <a:lstStyle/>
          <a:p>
            <a:endParaRPr lang="en-US"/>
          </a:p>
        </p:txBody>
      </p:sp>
      <p:sp>
        <p:nvSpPr>
          <p:cNvPr id="5" name="Date Placeholder 4">
            <a:extLst>
              <a:ext uri="{FF2B5EF4-FFF2-40B4-BE49-F238E27FC236}">
                <a16:creationId xmlns:a16="http://schemas.microsoft.com/office/drawing/2014/main" id="{35C4221A-A732-BCC5-A2BC-714D9C82FF84}"/>
              </a:ext>
            </a:extLst>
          </p:cNvPr>
          <p:cNvSpPr>
            <a:spLocks noGrp="1"/>
          </p:cNvSpPr>
          <p:nvPr>
            <p:ph type="dt" sz="half" idx="10"/>
          </p:nvPr>
        </p:nvSpPr>
        <p:spPr/>
        <p:txBody>
          <a:body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65DEDE3D-D323-169B-17E0-D57BBB4966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3074" name="Picture 2">
            <a:extLst>
              <a:ext uri="{FF2B5EF4-FFF2-40B4-BE49-F238E27FC236}">
                <a16:creationId xmlns:a16="http://schemas.microsoft.com/office/drawing/2014/main" id="{72CA22FD-E78B-A649-047E-1F992EAA1C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167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49680" y="190500"/>
            <a:ext cx="10036292" cy="773776"/>
          </a:xfrm>
        </p:spPr>
        <p:txBody>
          <a:bodyPr>
            <a:normAutofit fontScale="90000"/>
          </a:bodyPr>
          <a:lstStyle/>
          <a:p>
            <a:pPr algn="ctr"/>
            <a:r>
              <a:rPr lang="en-US" dirty="0"/>
              <a:t>The UN and Homelessness</a:t>
            </a:r>
          </a:p>
        </p:txBody>
      </p:sp>
      <p:sp>
        <p:nvSpPr>
          <p:cNvPr id="14" name="Text Placeholder 13">
            <a:extLst>
              <a:ext uri="{FF2B5EF4-FFF2-40B4-BE49-F238E27FC236}">
                <a16:creationId xmlns:a16="http://schemas.microsoft.com/office/drawing/2014/main" id="{61A6601B-A3E2-47A2-B731-4FE03C43E2B0}"/>
              </a:ext>
            </a:extLst>
          </p:cNvPr>
          <p:cNvSpPr>
            <a:spLocks noGrp="1"/>
          </p:cNvSpPr>
          <p:nvPr>
            <p:ph type="body" sz="quarter" idx="14"/>
          </p:nvPr>
        </p:nvSpPr>
        <p:spPr>
          <a:xfrm>
            <a:off x="506066" y="1497439"/>
            <a:ext cx="4756714" cy="597604"/>
          </a:xfrm>
        </p:spPr>
        <p:txBody>
          <a:bodyPr/>
          <a:lstStyle/>
          <a:p>
            <a:r>
              <a:rPr lang="en-US" dirty="0">
                <a:solidFill>
                  <a:srgbClr val="EA1F79"/>
                </a:solidFill>
              </a:rPr>
              <a:t>Background:</a:t>
            </a:r>
          </a:p>
        </p:txBody>
      </p:sp>
      <p:sp>
        <p:nvSpPr>
          <p:cNvPr id="13" name="Content Placeholder 12">
            <a:extLst>
              <a:ext uri="{FF2B5EF4-FFF2-40B4-BE49-F238E27FC236}">
                <a16:creationId xmlns:a16="http://schemas.microsoft.com/office/drawing/2014/main" id="{ABAEE544-8FB3-4E56-91A9-A6964539DCB7}"/>
              </a:ext>
            </a:extLst>
          </p:cNvPr>
          <p:cNvSpPr>
            <a:spLocks noGrp="1"/>
          </p:cNvSpPr>
          <p:nvPr>
            <p:ph type="body" sz="quarter" idx="17"/>
          </p:nvPr>
        </p:nvSpPr>
        <p:spPr>
          <a:xfrm>
            <a:off x="506066" y="2095043"/>
            <a:ext cx="7543800" cy="4935606"/>
          </a:xfrm>
        </p:spPr>
        <p:txBody>
          <a:bodyPr>
            <a:normAutofit fontScale="77500" lnSpcReduction="20000"/>
          </a:bodyPr>
          <a:lstStyle/>
          <a:p>
            <a:r>
              <a:rPr lang="en-US" sz="1800" dirty="0"/>
              <a:t>In 2017/2018 group of NGOs came together to address the issue of homelessness  and bring it to the attention of the UN. The Working Group to End Homelessness (WGEH) was formed.</a:t>
            </a:r>
          </a:p>
          <a:p>
            <a:r>
              <a:rPr lang="en-US" sz="1800" dirty="0"/>
              <a:t>The working group put together a significant advocacy campaign making effort to push the issue of homelessness at every opportunity.</a:t>
            </a:r>
          </a:p>
          <a:p>
            <a:r>
              <a:rPr lang="en-US" sz="1800" dirty="0"/>
              <a:t>Advocacy by the WGEH and friendly member states at the 57</a:t>
            </a:r>
            <a:r>
              <a:rPr lang="en-US" sz="1800" baseline="30000" dirty="0"/>
              <a:t>th</a:t>
            </a:r>
            <a:r>
              <a:rPr lang="en-US" sz="1800" dirty="0"/>
              <a:t> Commission for Social Development (CSocD57) lead to “Affordable housing and social protection systems for all to address homelessness.”  being adopted as the CSocD58 priority theme.</a:t>
            </a:r>
          </a:p>
          <a:p>
            <a:r>
              <a:rPr lang="en-US" sz="1800" dirty="0"/>
              <a:t>An Expert Group Meeting on the topic of Homelessness was convened in Nairobi, Kenya in May 2019 in preparation for the 58th Commission for Social Development</a:t>
            </a:r>
          </a:p>
          <a:p>
            <a:r>
              <a:rPr lang="en-US" sz="1800" dirty="0"/>
              <a:t>This led to the historic passing of the first ECOSOC resolution on homelessness, which was formally adopted in June 2020. </a:t>
            </a:r>
          </a:p>
          <a:p>
            <a:r>
              <a:rPr lang="en-US" sz="1800" dirty="0"/>
              <a:t>In 2021, through the work of the Third Committee of the General Assembly, Member States adopted a second resolution on homelessness, titled “Affordable housing and social protection systems for all to address homelessness, including in the aftermath of the coronavirus disease (COVID-19).” </a:t>
            </a:r>
          </a:p>
          <a:p>
            <a:r>
              <a:rPr lang="en-US" sz="1800" dirty="0"/>
              <a:t>Following the adoption of this resolution, in 2023 the Secretary-General presented a report to the General Assembly on Inclusive Policies and </a:t>
            </a:r>
            <a:r>
              <a:rPr lang="en-US" sz="1800" dirty="0" err="1"/>
              <a:t>Programmes</a:t>
            </a:r>
            <a:r>
              <a:rPr lang="en-US" sz="1800" dirty="0"/>
              <a:t> to Address Homelessness</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a:xfrm>
            <a:off x="11365992" y="6356350"/>
            <a:ext cx="630936" cy="365125"/>
          </a:xfrm>
        </p:spPr>
        <p:txBody>
          <a:bodyPr/>
          <a:lstStyle/>
          <a:p>
            <a:pPr lvl="0"/>
            <a:fld id="{06B786C7-B8F9-4072-AAAA-17258464D730}" type="slidenum">
              <a:rPr lang="en-US" noProof="0" smtClean="0"/>
              <a:pPr lvl="0"/>
              <a:t>9</a:t>
            </a:fld>
            <a:endParaRPr lang="en-US" noProof="0" dirty="0"/>
          </a:p>
        </p:txBody>
      </p:sp>
      <p:pic>
        <p:nvPicPr>
          <p:cNvPr id="12" name="Picture 11" descr="A group of people in a room&#10;&#10;Description automatically generated">
            <a:extLst>
              <a:ext uri="{FF2B5EF4-FFF2-40B4-BE49-F238E27FC236}">
                <a16:creationId xmlns:a16="http://schemas.microsoft.com/office/drawing/2014/main" id="{843FF6C6-7A73-8916-3433-A4BE8A19C95F}"/>
              </a:ext>
            </a:extLst>
          </p:cNvPr>
          <p:cNvPicPr>
            <a:picLocks noChangeAspect="1"/>
          </p:cNvPicPr>
          <p:nvPr/>
        </p:nvPicPr>
        <p:blipFill>
          <a:blip r:embed="rId2"/>
          <a:stretch>
            <a:fillRect/>
          </a:stretch>
        </p:blipFill>
        <p:spPr>
          <a:xfrm>
            <a:off x="8371234" y="1632881"/>
            <a:ext cx="3409251" cy="4545669"/>
          </a:xfrm>
          <a:prstGeom prst="rect">
            <a:avLst/>
          </a:prstGeom>
          <a:ln w="50800">
            <a:solidFill>
              <a:srgbClr val="EA1F79"/>
            </a:solidFill>
          </a:ln>
        </p:spPr>
      </p:pic>
    </p:spTree>
    <p:extLst>
      <p:ext uri="{BB962C8B-B14F-4D97-AF65-F5344CB8AC3E}">
        <p14:creationId xmlns:p14="http://schemas.microsoft.com/office/powerpoint/2010/main" val="2805428833"/>
      </p:ext>
    </p:extLst>
  </p:cSld>
  <p:clrMapOvr>
    <a:masterClrMapping/>
  </p:clrMapOvr>
</p:sld>
</file>

<file path=ppt/theme/theme1.xml><?xml version="1.0" encoding="utf-8"?>
<a:theme xmlns:a="http://schemas.openxmlformats.org/drawingml/2006/main" name="ColorBlockVTI">
  <a:themeElements>
    <a:clrScheme name="ColorBlock Color Scheme">
      <a:dk1>
        <a:sysClr val="windowText" lastClr="000000"/>
      </a:dk1>
      <a:lt1>
        <a:sysClr val="window" lastClr="FFFFFF"/>
      </a:lt1>
      <a:dk2>
        <a:srgbClr val="002044"/>
      </a:dk2>
      <a:lt2>
        <a:srgbClr val="F5F0F3"/>
      </a:lt2>
      <a:accent1>
        <a:srgbClr val="4A41C5"/>
      </a:accent1>
      <a:accent2>
        <a:srgbClr val="37997B"/>
      </a:accent2>
      <a:accent3>
        <a:srgbClr val="17B4DF"/>
      </a:accent3>
      <a:accent4>
        <a:srgbClr val="E69500"/>
      </a:accent4>
      <a:accent5>
        <a:srgbClr val="276D77"/>
      </a:accent5>
      <a:accent6>
        <a:srgbClr val="386ECE"/>
      </a:accent6>
      <a:hlink>
        <a:srgbClr val="AF1DAF"/>
      </a:hlink>
      <a:folHlink>
        <a:srgbClr val="FE5C68"/>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BlockVTI" id="{733CB85B-8F47-42FB-9326-9FF507018D27}" vid="{069BD9C2-DF61-4F2B-A577-A59C7FC2FF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757C30-AE9A-4680-90EB-19D282EC2B7C}">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0AF0BF08-C674-44E3-8BFC-85BC65E095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CCB28C-7D26-4A36-9CFC-D739C28F3D18}">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Color block design</Template>
  <TotalTime>2277</TotalTime>
  <Words>1756</Words>
  <Application>Microsoft Macintosh PowerPoint</Application>
  <PresentationFormat>Widescreen</PresentationFormat>
  <Paragraphs>125</Paragraphs>
  <Slides>14</Slides>
  <Notes>1</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Avenir Next LT Pro</vt:lpstr>
      <vt:lpstr>Calibri</vt:lpstr>
      <vt:lpstr>ColorBlockVTI</vt:lpstr>
      <vt:lpstr>Issue Introduction: Global Homelessness</vt:lpstr>
      <vt:lpstr>Mission and Vision</vt:lpstr>
      <vt:lpstr>Opening Reflection</vt:lpstr>
      <vt:lpstr>The Samaritan Woman</vt:lpstr>
      <vt:lpstr>“Homelessness is a condition where a person or household lacks habitable space with security of tenure, rights and ability to enjoy social relations, including safety. Homelessness is a manifestation of extreme poverty and a failure of multiple systems and human rights.”</vt:lpstr>
      <vt:lpstr>Drivers of Homelessness</vt:lpstr>
      <vt:lpstr>Urbanization &amp; Homelessness</vt:lpstr>
      <vt:lpstr>PowerPoint Presentation</vt:lpstr>
      <vt:lpstr>The UN and Homelessness</vt:lpstr>
      <vt:lpstr>Addressing Homelessness</vt:lpstr>
      <vt:lpstr>Addressing Homelessness &amp; the SDGs</vt:lpstr>
      <vt:lpstr> I have personally walked in places where homeless people walk.             I have listened to their stories And their stories coax me to be confident. They encouraged me to sing new melodies        From the frightening places within. They invite me to sit with them throughout the night           Beggar to beggar, Learning to celebrate the touch, Gentle in its respectfulness Seeking not to dominate    But to share Here Sophia meets each of us As we unravel the stories of our lives.  Sophia helping us to pass the night,    Whatever the night is for us,     Dreaming us to another place, A place where perhaps, where we will dance again In the arms of a new dawn.  </vt:lpstr>
      <vt:lpstr>Closing Reflection Christ Be Our Light</vt:lpstr>
      <vt:lpstr>Thank you! www.unanima-international.org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Executive Assistant</dc:creator>
  <cp:lastModifiedBy>Executive Director</cp:lastModifiedBy>
  <cp:revision>46</cp:revision>
  <dcterms:created xsi:type="dcterms:W3CDTF">2022-09-01T11:01:03Z</dcterms:created>
  <dcterms:modified xsi:type="dcterms:W3CDTF">2024-06-11T18:24:17Z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