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1" r:id="rId1"/>
  </p:sldMasterIdLst>
  <p:notesMasterIdLst>
    <p:notesMasterId r:id="rId29"/>
  </p:notesMasterIdLst>
  <p:sldIdLst>
    <p:sldId id="263" r:id="rId2"/>
    <p:sldId id="266" r:id="rId3"/>
    <p:sldId id="275" r:id="rId4"/>
    <p:sldId id="277" r:id="rId5"/>
    <p:sldId id="279" r:id="rId6"/>
    <p:sldId id="280" r:id="rId7"/>
    <p:sldId id="257" r:id="rId8"/>
    <p:sldId id="281" r:id="rId9"/>
    <p:sldId id="282" r:id="rId10"/>
    <p:sldId id="283" r:id="rId11"/>
    <p:sldId id="276" r:id="rId12"/>
    <p:sldId id="284" r:id="rId13"/>
    <p:sldId id="285" r:id="rId14"/>
    <p:sldId id="286" r:id="rId15"/>
    <p:sldId id="258" r:id="rId16"/>
    <p:sldId id="288" r:id="rId17"/>
    <p:sldId id="289" r:id="rId18"/>
    <p:sldId id="260" r:id="rId19"/>
    <p:sldId id="290" r:id="rId20"/>
    <p:sldId id="272" r:id="rId21"/>
    <p:sldId id="291" r:id="rId22"/>
    <p:sldId id="261" r:id="rId23"/>
    <p:sldId id="293" r:id="rId24"/>
    <p:sldId id="294" r:id="rId25"/>
    <p:sldId id="259" r:id="rId26"/>
    <p:sldId id="295" r:id="rId27"/>
    <p:sldId id="292" r:id="rId28"/>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C75F5-6A15-45C2-9B75-FB095612B7C5}" v="157" dt="2024-05-07T16:18:33.0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188" y="4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Garrison" userId="0d717f5c3fa5e832" providerId="LiveId" clId="{686C75F5-6A15-45C2-9B75-FB095612B7C5}"/>
    <pc:docChg chg="undo custSel addSld delSld modSld sldOrd">
      <pc:chgData name="Kati Garrison" userId="0d717f5c3fa5e832" providerId="LiveId" clId="{686C75F5-6A15-45C2-9B75-FB095612B7C5}" dt="2024-05-07T16:18:37.329" v="2391" actId="1076"/>
      <pc:docMkLst>
        <pc:docMk/>
      </pc:docMkLst>
      <pc:sldChg chg="addSp delSp modSp mod modTransition delAnim">
        <pc:chgData name="Kati Garrison" userId="0d717f5c3fa5e832" providerId="LiveId" clId="{686C75F5-6A15-45C2-9B75-FB095612B7C5}" dt="2024-05-07T15:43:26.937" v="2237"/>
        <pc:sldMkLst>
          <pc:docMk/>
          <pc:sldMk cId="0" sldId="257"/>
        </pc:sldMkLst>
        <pc:spChg chg="add mod">
          <ac:chgData name="Kati Garrison" userId="0d717f5c3fa5e832" providerId="LiveId" clId="{686C75F5-6A15-45C2-9B75-FB095612B7C5}" dt="2024-05-07T14:47:35.658" v="809" actId="1076"/>
          <ac:spMkLst>
            <pc:docMk/>
            <pc:sldMk cId="0" sldId="257"/>
            <ac:spMk id="2" creationId="{4528A66B-F3CC-281E-E0F8-FBA201D737FE}"/>
          </ac:spMkLst>
        </pc:spChg>
        <pc:spChg chg="del">
          <ac:chgData name="Kati Garrison" userId="0d717f5c3fa5e832" providerId="LiveId" clId="{686C75F5-6A15-45C2-9B75-FB095612B7C5}" dt="2024-05-07T14:12:22.853" v="123" actId="478"/>
          <ac:spMkLst>
            <pc:docMk/>
            <pc:sldMk cId="0" sldId="257"/>
            <ac:spMk id="171" creationId="{00000000-0000-0000-0000-000000000000}"/>
          </ac:spMkLst>
        </pc:spChg>
        <pc:spChg chg="del">
          <ac:chgData name="Kati Garrison" userId="0d717f5c3fa5e832" providerId="LiveId" clId="{686C75F5-6A15-45C2-9B75-FB095612B7C5}" dt="2024-05-07T14:12:19.317" v="122" actId="478"/>
          <ac:spMkLst>
            <pc:docMk/>
            <pc:sldMk cId="0" sldId="257"/>
            <ac:spMk id="173" creationId="{00000000-0000-0000-0000-000000000000}"/>
          </ac:spMkLst>
        </pc:spChg>
        <pc:spChg chg="del mod">
          <ac:chgData name="Kati Garrison" userId="0d717f5c3fa5e832" providerId="LiveId" clId="{686C75F5-6A15-45C2-9B75-FB095612B7C5}" dt="2024-05-07T14:14:05.472" v="252" actId="478"/>
          <ac:spMkLst>
            <pc:docMk/>
            <pc:sldMk cId="0" sldId="257"/>
            <ac:spMk id="174" creationId="{00000000-0000-0000-0000-000000000000}"/>
          </ac:spMkLst>
        </pc:spChg>
        <pc:picChg chg="add mod">
          <ac:chgData name="Kati Garrison" userId="0d717f5c3fa5e832" providerId="LiveId" clId="{686C75F5-6A15-45C2-9B75-FB095612B7C5}" dt="2024-05-07T14:47:40.732" v="811" actId="1076"/>
          <ac:picMkLst>
            <pc:docMk/>
            <pc:sldMk cId="0" sldId="257"/>
            <ac:picMk id="4" creationId="{E509420B-088B-FF8A-91B5-2E18CE58ECDB}"/>
          </ac:picMkLst>
        </pc:picChg>
      </pc:sldChg>
      <pc:sldChg chg="addSp delSp modSp mod modTransition modAnim">
        <pc:chgData name="Kati Garrison" userId="0d717f5c3fa5e832" providerId="LiveId" clId="{686C75F5-6A15-45C2-9B75-FB095612B7C5}" dt="2024-05-07T15:44:22.219" v="2243"/>
        <pc:sldMkLst>
          <pc:docMk/>
          <pc:sldMk cId="0" sldId="258"/>
        </pc:sldMkLst>
        <pc:spChg chg="del">
          <ac:chgData name="Kati Garrison" userId="0d717f5c3fa5e832" providerId="LiveId" clId="{686C75F5-6A15-45C2-9B75-FB095612B7C5}" dt="2024-05-07T15:12:58.079" v="914" actId="478"/>
          <ac:spMkLst>
            <pc:docMk/>
            <pc:sldMk cId="0" sldId="258"/>
            <ac:spMk id="176" creationId="{00000000-0000-0000-0000-000000000000}"/>
          </ac:spMkLst>
        </pc:spChg>
        <pc:spChg chg="del">
          <ac:chgData name="Kati Garrison" userId="0d717f5c3fa5e832" providerId="LiveId" clId="{686C75F5-6A15-45C2-9B75-FB095612B7C5}" dt="2024-05-07T15:13:03.912" v="916" actId="478"/>
          <ac:spMkLst>
            <pc:docMk/>
            <pc:sldMk cId="0" sldId="258"/>
            <ac:spMk id="178" creationId="{00000000-0000-0000-0000-000000000000}"/>
          </ac:spMkLst>
        </pc:spChg>
        <pc:spChg chg="mod">
          <ac:chgData name="Kati Garrison" userId="0d717f5c3fa5e832" providerId="LiveId" clId="{686C75F5-6A15-45C2-9B75-FB095612B7C5}" dt="2024-05-07T15:16:16.987" v="961" actId="255"/>
          <ac:spMkLst>
            <pc:docMk/>
            <pc:sldMk cId="0" sldId="258"/>
            <ac:spMk id="179" creationId="{00000000-0000-0000-0000-000000000000}"/>
          </ac:spMkLst>
        </pc:spChg>
        <pc:picChg chg="add mod">
          <ac:chgData name="Kati Garrison" userId="0d717f5c3fa5e832" providerId="LiveId" clId="{686C75F5-6A15-45C2-9B75-FB095612B7C5}" dt="2024-05-07T15:16:21.083" v="962" actId="14100"/>
          <ac:picMkLst>
            <pc:docMk/>
            <pc:sldMk cId="0" sldId="258"/>
            <ac:picMk id="3" creationId="{4A23059F-98C6-5FAB-A049-6B36886CF6A4}"/>
          </ac:picMkLst>
        </pc:picChg>
        <pc:picChg chg="del">
          <ac:chgData name="Kati Garrison" userId="0d717f5c3fa5e832" providerId="LiveId" clId="{686C75F5-6A15-45C2-9B75-FB095612B7C5}" dt="2024-05-07T15:12:55.360" v="913" actId="478"/>
          <ac:picMkLst>
            <pc:docMk/>
            <pc:sldMk cId="0" sldId="258"/>
            <ac:picMk id="177" creationId="{00000000-0000-0000-0000-000000000000}"/>
          </ac:picMkLst>
        </pc:picChg>
      </pc:sldChg>
      <pc:sldChg chg="modSp mod ord modTransition modAnim">
        <pc:chgData name="Kati Garrison" userId="0d717f5c3fa5e832" providerId="LiveId" clId="{686C75F5-6A15-45C2-9B75-FB095612B7C5}" dt="2024-05-07T16:13:57.031" v="2385" actId="1076"/>
        <pc:sldMkLst>
          <pc:docMk/>
          <pc:sldMk cId="3676316536" sldId="259"/>
        </pc:sldMkLst>
        <pc:spChg chg="mod">
          <ac:chgData name="Kati Garrison" userId="0d717f5c3fa5e832" providerId="LiveId" clId="{686C75F5-6A15-45C2-9B75-FB095612B7C5}" dt="2024-05-07T16:13:54.805" v="2384" actId="1076"/>
          <ac:spMkLst>
            <pc:docMk/>
            <pc:sldMk cId="3676316536" sldId="259"/>
            <ac:spMk id="184" creationId="{00000000-0000-0000-0000-000000000000}"/>
          </ac:spMkLst>
        </pc:spChg>
        <pc:picChg chg="mod">
          <ac:chgData name="Kati Garrison" userId="0d717f5c3fa5e832" providerId="LiveId" clId="{686C75F5-6A15-45C2-9B75-FB095612B7C5}" dt="2024-05-07T16:13:57.031" v="2385" actId="1076"/>
          <ac:picMkLst>
            <pc:docMk/>
            <pc:sldMk cId="3676316536" sldId="259"/>
            <ac:picMk id="2" creationId="{EB621B10-6898-FF0A-4D24-8C2F34F8372E}"/>
          </ac:picMkLst>
        </pc:picChg>
      </pc:sldChg>
      <pc:sldChg chg="addSp delSp modSp mod modTransition delAnim">
        <pc:chgData name="Kati Garrison" userId="0d717f5c3fa5e832" providerId="LiveId" clId="{686C75F5-6A15-45C2-9B75-FB095612B7C5}" dt="2024-05-07T15:43:26.937" v="2237"/>
        <pc:sldMkLst>
          <pc:docMk/>
          <pc:sldMk cId="0" sldId="260"/>
        </pc:sldMkLst>
        <pc:spChg chg="add del">
          <ac:chgData name="Kati Garrison" userId="0d717f5c3fa5e832" providerId="LiveId" clId="{686C75F5-6A15-45C2-9B75-FB095612B7C5}" dt="2024-05-07T15:22:04.163" v="1164" actId="22"/>
          <ac:spMkLst>
            <pc:docMk/>
            <pc:sldMk cId="0" sldId="260"/>
            <ac:spMk id="5" creationId="{09A2B8A9-4E10-8096-8CD8-1F4B55D1AB67}"/>
          </ac:spMkLst>
        </pc:spChg>
        <pc:spChg chg="add mod">
          <ac:chgData name="Kati Garrison" userId="0d717f5c3fa5e832" providerId="LiveId" clId="{686C75F5-6A15-45C2-9B75-FB095612B7C5}" dt="2024-05-07T15:23:23.379" v="1232" actId="20577"/>
          <ac:spMkLst>
            <pc:docMk/>
            <pc:sldMk cId="0" sldId="260"/>
            <ac:spMk id="6" creationId="{53B90103-9D8C-620E-B1DD-321606F1E154}"/>
          </ac:spMkLst>
        </pc:spChg>
        <pc:spChg chg="del">
          <ac:chgData name="Kati Garrison" userId="0d717f5c3fa5e832" providerId="LiveId" clId="{686C75F5-6A15-45C2-9B75-FB095612B7C5}" dt="2024-05-07T15:19:49.251" v="1006" actId="478"/>
          <ac:spMkLst>
            <pc:docMk/>
            <pc:sldMk cId="0" sldId="260"/>
            <ac:spMk id="186" creationId="{00000000-0000-0000-0000-000000000000}"/>
          </ac:spMkLst>
        </pc:spChg>
        <pc:spChg chg="del mod">
          <ac:chgData name="Kati Garrison" userId="0d717f5c3fa5e832" providerId="LiveId" clId="{686C75F5-6A15-45C2-9B75-FB095612B7C5}" dt="2024-05-07T15:22:36.246" v="1224" actId="478"/>
          <ac:spMkLst>
            <pc:docMk/>
            <pc:sldMk cId="0" sldId="260"/>
            <ac:spMk id="189" creationId="{00000000-0000-0000-0000-000000000000}"/>
          </ac:spMkLst>
        </pc:spChg>
        <pc:picChg chg="add mod">
          <ac:chgData name="Kati Garrison" userId="0d717f5c3fa5e832" providerId="LiveId" clId="{686C75F5-6A15-45C2-9B75-FB095612B7C5}" dt="2024-05-07T15:20:04.328" v="1011" actId="1076"/>
          <ac:picMkLst>
            <pc:docMk/>
            <pc:sldMk cId="0" sldId="260"/>
            <ac:picMk id="3" creationId="{D1A15913-9BFD-5B3E-BEAC-20FE600EF1E9}"/>
          </ac:picMkLst>
        </pc:picChg>
        <pc:picChg chg="del">
          <ac:chgData name="Kati Garrison" userId="0d717f5c3fa5e832" providerId="LiveId" clId="{686C75F5-6A15-45C2-9B75-FB095612B7C5}" dt="2024-05-07T15:19:46.849" v="1005" actId="478"/>
          <ac:picMkLst>
            <pc:docMk/>
            <pc:sldMk cId="0" sldId="260"/>
            <ac:picMk id="187" creationId="{00000000-0000-0000-0000-000000000000}"/>
          </ac:picMkLst>
        </pc:picChg>
      </pc:sldChg>
      <pc:sldChg chg="addSp delSp modSp mod modTransition delAnim">
        <pc:chgData name="Kati Garrison" userId="0d717f5c3fa5e832" providerId="LiveId" clId="{686C75F5-6A15-45C2-9B75-FB095612B7C5}" dt="2024-05-07T15:43:26.937" v="2237"/>
        <pc:sldMkLst>
          <pc:docMk/>
          <pc:sldMk cId="0" sldId="261"/>
        </pc:sldMkLst>
        <pc:spChg chg="add mod">
          <ac:chgData name="Kati Garrison" userId="0d717f5c3fa5e832" providerId="LiveId" clId="{686C75F5-6A15-45C2-9B75-FB095612B7C5}" dt="2024-05-07T15:37:04.152" v="1834" actId="1036"/>
          <ac:spMkLst>
            <pc:docMk/>
            <pc:sldMk cId="0" sldId="261"/>
            <ac:spMk id="7" creationId="{6C13867B-14D9-8472-5485-8471D13AE264}"/>
          </ac:spMkLst>
        </pc:spChg>
        <pc:spChg chg="del mod">
          <ac:chgData name="Kati Garrison" userId="0d717f5c3fa5e832" providerId="LiveId" clId="{686C75F5-6A15-45C2-9B75-FB095612B7C5}" dt="2024-05-07T15:34:25.014" v="1644" actId="478"/>
          <ac:spMkLst>
            <pc:docMk/>
            <pc:sldMk cId="0" sldId="261"/>
            <ac:spMk id="194" creationId="{00000000-0000-0000-0000-000000000000}"/>
          </ac:spMkLst>
        </pc:spChg>
        <pc:picChg chg="del">
          <ac:chgData name="Kati Garrison" userId="0d717f5c3fa5e832" providerId="LiveId" clId="{686C75F5-6A15-45C2-9B75-FB095612B7C5}" dt="2024-05-07T14:51:43.824" v="828" actId="478"/>
          <ac:picMkLst>
            <pc:docMk/>
            <pc:sldMk cId="0" sldId="261"/>
            <ac:picMk id="5" creationId="{33140D5A-5609-D453-E15C-A7EC549C0EEF}"/>
          </ac:picMkLst>
        </pc:picChg>
        <pc:picChg chg="add mod">
          <ac:chgData name="Kati Garrison" userId="0d717f5c3fa5e832" providerId="LiveId" clId="{686C75F5-6A15-45C2-9B75-FB095612B7C5}" dt="2024-05-07T14:51:44.208" v="829"/>
          <ac:picMkLst>
            <pc:docMk/>
            <pc:sldMk cId="0" sldId="261"/>
            <ac:picMk id="6" creationId="{0AAFE02C-CD8D-F2B4-25B3-7657C7EC8B02}"/>
          </ac:picMkLst>
        </pc:picChg>
      </pc:sldChg>
      <pc:sldChg chg="modTransition">
        <pc:chgData name="Kati Garrison" userId="0d717f5c3fa5e832" providerId="LiveId" clId="{686C75F5-6A15-45C2-9B75-FB095612B7C5}" dt="2024-05-07T15:43:26.937" v="2237"/>
        <pc:sldMkLst>
          <pc:docMk/>
          <pc:sldMk cId="892963229" sldId="263"/>
        </pc:sldMkLst>
      </pc:sldChg>
      <pc:sldChg chg="modSp mod modTransition">
        <pc:chgData name="Kati Garrison" userId="0d717f5c3fa5e832" providerId="LiveId" clId="{686C75F5-6A15-45C2-9B75-FB095612B7C5}" dt="2024-05-07T15:43:26.937" v="2237"/>
        <pc:sldMkLst>
          <pc:docMk/>
          <pc:sldMk cId="1795498924" sldId="266"/>
        </pc:sldMkLst>
        <pc:spChg chg="mod">
          <ac:chgData name="Kati Garrison" userId="0d717f5c3fa5e832" providerId="LiveId" clId="{686C75F5-6A15-45C2-9B75-FB095612B7C5}" dt="2024-05-07T14:37:37.314" v="649" actId="20577"/>
          <ac:spMkLst>
            <pc:docMk/>
            <pc:sldMk cId="1795498924" sldId="266"/>
            <ac:spMk id="3" creationId="{8398C99C-CCAC-99CB-B21C-2FA24527D109}"/>
          </ac:spMkLst>
        </pc:spChg>
      </pc:sldChg>
      <pc:sldChg chg="modSp del mod">
        <pc:chgData name="Kati Garrison" userId="0d717f5c3fa5e832" providerId="LiveId" clId="{686C75F5-6A15-45C2-9B75-FB095612B7C5}" dt="2024-05-07T14:09:08.496" v="90" actId="2696"/>
        <pc:sldMkLst>
          <pc:docMk/>
          <pc:sldMk cId="2419879273" sldId="268"/>
        </pc:sldMkLst>
        <pc:spChg chg="mod">
          <ac:chgData name="Kati Garrison" userId="0d717f5c3fa5e832" providerId="LiveId" clId="{686C75F5-6A15-45C2-9B75-FB095612B7C5}" dt="2024-05-07T14:03:56.451" v="22" actId="207"/>
          <ac:spMkLst>
            <pc:docMk/>
            <pc:sldMk cId="2419879273" sldId="268"/>
            <ac:spMk id="3" creationId="{A50471AC-5759-B7B8-02A2-3239DC302F82}"/>
          </ac:spMkLst>
        </pc:spChg>
      </pc:sldChg>
      <pc:sldChg chg="addSp delSp modSp del mod">
        <pc:chgData name="Kati Garrison" userId="0d717f5c3fa5e832" providerId="LiveId" clId="{686C75F5-6A15-45C2-9B75-FB095612B7C5}" dt="2024-05-07T15:06:35.562" v="912" actId="2696"/>
        <pc:sldMkLst>
          <pc:docMk/>
          <pc:sldMk cId="2068205869" sldId="269"/>
        </pc:sldMkLst>
        <pc:spChg chg="mod">
          <ac:chgData name="Kati Garrison" userId="0d717f5c3fa5e832" providerId="LiveId" clId="{686C75F5-6A15-45C2-9B75-FB095612B7C5}" dt="2024-05-07T15:04:14.493" v="877" actId="20577"/>
          <ac:spMkLst>
            <pc:docMk/>
            <pc:sldMk cId="2068205869" sldId="269"/>
            <ac:spMk id="2" creationId="{5D1D6C7E-D3AF-0881-76C7-C1EFBE5002D0}"/>
          </ac:spMkLst>
        </pc:spChg>
        <pc:picChg chg="add del mod">
          <ac:chgData name="Kati Garrison" userId="0d717f5c3fa5e832" providerId="LiveId" clId="{686C75F5-6A15-45C2-9B75-FB095612B7C5}" dt="2024-05-07T15:04:18.243" v="878" actId="478"/>
          <ac:picMkLst>
            <pc:docMk/>
            <pc:sldMk cId="2068205869" sldId="269"/>
            <ac:picMk id="3" creationId="{680B4AC1-C745-AB54-FBE8-EB158818CC40}"/>
          </ac:picMkLst>
        </pc:picChg>
      </pc:sldChg>
      <pc:sldChg chg="addSp delSp modSp mod modTransition">
        <pc:chgData name="Kati Garrison" userId="0d717f5c3fa5e832" providerId="LiveId" clId="{686C75F5-6A15-45C2-9B75-FB095612B7C5}" dt="2024-05-07T15:43:26.937" v="2237"/>
        <pc:sldMkLst>
          <pc:docMk/>
          <pc:sldMk cId="1194503047" sldId="272"/>
        </pc:sldMkLst>
        <pc:spChg chg="add mod">
          <ac:chgData name="Kati Garrison" userId="0d717f5c3fa5e832" providerId="LiveId" clId="{686C75F5-6A15-45C2-9B75-FB095612B7C5}" dt="2024-05-07T15:30:24.276" v="1428" actId="20577"/>
          <ac:spMkLst>
            <pc:docMk/>
            <pc:sldMk cId="1194503047" sldId="272"/>
            <ac:spMk id="2" creationId="{310D08D9-480D-5B37-618A-16518C4CF721}"/>
          </ac:spMkLst>
        </pc:spChg>
        <pc:spChg chg="del mod">
          <ac:chgData name="Kati Garrison" userId="0d717f5c3fa5e832" providerId="LiveId" clId="{686C75F5-6A15-45C2-9B75-FB095612B7C5}" dt="2024-05-07T15:26:46.883" v="1243" actId="478"/>
          <ac:spMkLst>
            <pc:docMk/>
            <pc:sldMk cId="1194503047" sldId="272"/>
            <ac:spMk id="3" creationId="{3DBFF303-74D7-D208-D3B8-DA74F5C57DAD}"/>
          </ac:spMkLst>
        </pc:spChg>
        <pc:picChg chg="add mod">
          <ac:chgData name="Kati Garrison" userId="0d717f5c3fa5e832" providerId="LiveId" clId="{686C75F5-6A15-45C2-9B75-FB095612B7C5}" dt="2024-05-07T15:27:13.688" v="1251" actId="1076"/>
          <ac:picMkLst>
            <pc:docMk/>
            <pc:sldMk cId="1194503047" sldId="272"/>
            <ac:picMk id="5" creationId="{CE2F9EB0-0278-C2F6-4565-24CEBD49953B}"/>
          </ac:picMkLst>
        </pc:picChg>
      </pc:sldChg>
      <pc:sldChg chg="del">
        <pc:chgData name="Kati Garrison" userId="0d717f5c3fa5e832" providerId="LiveId" clId="{686C75F5-6A15-45C2-9B75-FB095612B7C5}" dt="2024-05-07T15:41:39.543" v="2233" actId="2696"/>
        <pc:sldMkLst>
          <pc:docMk/>
          <pc:sldMk cId="3928405305" sldId="273"/>
        </pc:sldMkLst>
      </pc:sldChg>
      <pc:sldChg chg="del">
        <pc:chgData name="Kati Garrison" userId="0d717f5c3fa5e832" providerId="LiveId" clId="{686C75F5-6A15-45C2-9B75-FB095612B7C5}" dt="2024-05-07T14:51:10.709" v="826" actId="2696"/>
        <pc:sldMkLst>
          <pc:docMk/>
          <pc:sldMk cId="3337077311" sldId="274"/>
        </pc:sldMkLst>
      </pc:sldChg>
      <pc:sldChg chg="addSp delSp modSp mod modTransition delAnim modAnim">
        <pc:chgData name="Kati Garrison" userId="0d717f5c3fa5e832" providerId="LiveId" clId="{686C75F5-6A15-45C2-9B75-FB095612B7C5}" dt="2024-05-07T16:18:37.329" v="2391" actId="1076"/>
        <pc:sldMkLst>
          <pc:docMk/>
          <pc:sldMk cId="1339434386" sldId="275"/>
        </pc:sldMkLst>
        <pc:picChg chg="add mod">
          <ac:chgData name="Kati Garrison" userId="0d717f5c3fa5e832" providerId="LiveId" clId="{686C75F5-6A15-45C2-9B75-FB095612B7C5}" dt="2024-05-07T16:18:37.329" v="2391" actId="1076"/>
          <ac:picMkLst>
            <pc:docMk/>
            <pc:sldMk cId="1339434386" sldId="275"/>
            <ac:picMk id="2" creationId="{45A1ED82-B31F-5140-3D8A-88D6CA7387FF}"/>
          </ac:picMkLst>
        </pc:picChg>
        <pc:picChg chg="del">
          <ac:chgData name="Kati Garrison" userId="0d717f5c3fa5e832" providerId="LiveId" clId="{686C75F5-6A15-45C2-9B75-FB095612B7C5}" dt="2024-05-07T16:18:15.781" v="2388" actId="478"/>
          <ac:picMkLst>
            <pc:docMk/>
            <pc:sldMk cId="1339434386" sldId="275"/>
            <ac:picMk id="4" creationId="{34D975E8-6645-323D-DB53-620BD13BF1B7}"/>
          </ac:picMkLst>
        </pc:picChg>
      </pc:sldChg>
      <pc:sldChg chg="addSp delSp modSp mod modTransition">
        <pc:chgData name="Kati Garrison" userId="0d717f5c3fa5e832" providerId="LiveId" clId="{686C75F5-6A15-45C2-9B75-FB095612B7C5}" dt="2024-05-07T15:43:26.937" v="2237"/>
        <pc:sldMkLst>
          <pc:docMk/>
          <pc:sldMk cId="2318778742" sldId="276"/>
        </pc:sldMkLst>
        <pc:spChg chg="del mod">
          <ac:chgData name="Kati Garrison" userId="0d717f5c3fa5e832" providerId="LiveId" clId="{686C75F5-6A15-45C2-9B75-FB095612B7C5}" dt="2024-05-07T14:42:29.220" v="790" actId="478"/>
          <ac:spMkLst>
            <pc:docMk/>
            <pc:sldMk cId="2318778742" sldId="276"/>
            <ac:spMk id="5" creationId="{C5374C6A-403D-13AE-FAF0-96B9D0E16D6A}"/>
          </ac:spMkLst>
        </pc:spChg>
        <pc:spChg chg="add mod">
          <ac:chgData name="Kati Garrison" userId="0d717f5c3fa5e832" providerId="LiveId" clId="{686C75F5-6A15-45C2-9B75-FB095612B7C5}" dt="2024-05-07T14:44:00.394" v="800" actId="1076"/>
          <ac:spMkLst>
            <pc:docMk/>
            <pc:sldMk cId="2318778742" sldId="276"/>
            <ac:spMk id="6" creationId="{14303EA6-7259-171C-1713-46C0EABC9DEF}"/>
          </ac:spMkLst>
        </pc:spChg>
        <pc:picChg chg="del">
          <ac:chgData name="Kati Garrison" userId="0d717f5c3fa5e832" providerId="LiveId" clId="{686C75F5-6A15-45C2-9B75-FB095612B7C5}" dt="2024-05-07T14:41:54.261" v="663" actId="478"/>
          <ac:picMkLst>
            <pc:docMk/>
            <pc:sldMk cId="2318778742" sldId="276"/>
            <ac:picMk id="2" creationId="{4A4E5864-9155-8A5C-1C75-1D3A36C8CF54}"/>
          </ac:picMkLst>
        </pc:picChg>
      </pc:sldChg>
      <pc:sldChg chg="addSp modSp add mod ord modTransition modAnim">
        <pc:chgData name="Kati Garrison" userId="0d717f5c3fa5e832" providerId="LiveId" clId="{686C75F5-6A15-45C2-9B75-FB095612B7C5}" dt="2024-05-07T15:44:16.124" v="2242"/>
        <pc:sldMkLst>
          <pc:docMk/>
          <pc:sldMk cId="3046925012" sldId="277"/>
        </pc:sldMkLst>
        <pc:spChg chg="mod">
          <ac:chgData name="Kati Garrison" userId="0d717f5c3fa5e832" providerId="LiveId" clId="{686C75F5-6A15-45C2-9B75-FB095612B7C5}" dt="2024-05-07T14:50:00.910" v="824" actId="948"/>
          <ac:spMkLst>
            <pc:docMk/>
            <pc:sldMk cId="3046925012" sldId="277"/>
            <ac:spMk id="3" creationId="{A50471AC-5759-B7B8-02A2-3239DC302F82}"/>
          </ac:spMkLst>
        </pc:spChg>
        <pc:picChg chg="add mod">
          <ac:chgData name="Kati Garrison" userId="0d717f5c3fa5e832" providerId="LiveId" clId="{686C75F5-6A15-45C2-9B75-FB095612B7C5}" dt="2024-05-07T14:49:06.400" v="818" actId="1076"/>
          <ac:picMkLst>
            <pc:docMk/>
            <pc:sldMk cId="3046925012" sldId="277"/>
            <ac:picMk id="4" creationId="{11374BB6-B260-1416-C740-8BDC4BC564AD}"/>
          </ac:picMkLst>
        </pc:picChg>
      </pc:sldChg>
      <pc:sldChg chg="addSp delSp modSp add del mod ord">
        <pc:chgData name="Kati Garrison" userId="0d717f5c3fa5e832" providerId="LiveId" clId="{686C75F5-6A15-45C2-9B75-FB095612B7C5}" dt="2024-05-07T14:50:39.686" v="825" actId="2696"/>
        <pc:sldMkLst>
          <pc:docMk/>
          <pc:sldMk cId="2931888919" sldId="278"/>
        </pc:sldMkLst>
        <pc:spChg chg="add mod">
          <ac:chgData name="Kati Garrison" userId="0d717f5c3fa5e832" providerId="LiveId" clId="{686C75F5-6A15-45C2-9B75-FB095612B7C5}" dt="2024-05-07T14:05:21.346" v="46" actId="255"/>
          <ac:spMkLst>
            <pc:docMk/>
            <pc:sldMk cId="2931888919" sldId="278"/>
            <ac:spMk id="4" creationId="{3EF4095D-1E6A-6721-DFC1-C488A8541B4E}"/>
          </ac:spMkLst>
        </pc:spChg>
        <pc:spChg chg="del mod">
          <ac:chgData name="Kati Garrison" userId="0d717f5c3fa5e832" providerId="LiveId" clId="{686C75F5-6A15-45C2-9B75-FB095612B7C5}" dt="2024-05-07T14:04:56.618" v="39"/>
          <ac:spMkLst>
            <pc:docMk/>
            <pc:sldMk cId="2931888919" sldId="278"/>
            <ac:spMk id="5" creationId="{C5374C6A-403D-13AE-FAF0-96B9D0E16D6A}"/>
          </ac:spMkLst>
        </pc:spChg>
        <pc:picChg chg="del">
          <ac:chgData name="Kati Garrison" userId="0d717f5c3fa5e832" providerId="LiveId" clId="{686C75F5-6A15-45C2-9B75-FB095612B7C5}" dt="2024-05-07T14:04:52.799" v="35" actId="478"/>
          <ac:picMkLst>
            <pc:docMk/>
            <pc:sldMk cId="2931888919" sldId="278"/>
            <ac:picMk id="2" creationId="{4A4E5864-9155-8A5C-1C75-1D3A36C8CF54}"/>
          </ac:picMkLst>
        </pc:picChg>
      </pc:sldChg>
      <pc:sldChg chg="modSp add mod modTransition">
        <pc:chgData name="Kati Garrison" userId="0d717f5c3fa5e832" providerId="LiveId" clId="{686C75F5-6A15-45C2-9B75-FB095612B7C5}" dt="2024-05-07T15:43:26.937" v="2237"/>
        <pc:sldMkLst>
          <pc:docMk/>
          <pc:sldMk cId="2712883533" sldId="279"/>
        </pc:sldMkLst>
        <pc:spChg chg="mod">
          <ac:chgData name="Kati Garrison" userId="0d717f5c3fa5e832" providerId="LiveId" clId="{686C75F5-6A15-45C2-9B75-FB095612B7C5}" dt="2024-05-07T14:08:47.851" v="87" actId="255"/>
          <ac:spMkLst>
            <pc:docMk/>
            <pc:sldMk cId="2712883533" sldId="279"/>
            <ac:spMk id="4" creationId="{3EF4095D-1E6A-6721-DFC1-C488A8541B4E}"/>
          </ac:spMkLst>
        </pc:spChg>
      </pc:sldChg>
      <pc:sldChg chg="modSp add mod modTransition">
        <pc:chgData name="Kati Garrison" userId="0d717f5c3fa5e832" providerId="LiveId" clId="{686C75F5-6A15-45C2-9B75-FB095612B7C5}" dt="2024-05-07T15:43:26.937" v="2237"/>
        <pc:sldMkLst>
          <pc:docMk/>
          <pc:sldMk cId="2189068172" sldId="280"/>
        </pc:sldMkLst>
        <pc:spChg chg="mod">
          <ac:chgData name="Kati Garrison" userId="0d717f5c3fa5e832" providerId="LiveId" clId="{686C75F5-6A15-45C2-9B75-FB095612B7C5}" dt="2024-05-07T14:10:57.586" v="117" actId="20577"/>
          <ac:spMkLst>
            <pc:docMk/>
            <pc:sldMk cId="2189068172" sldId="280"/>
            <ac:spMk id="4" creationId="{3EF4095D-1E6A-6721-DFC1-C488A8541B4E}"/>
          </ac:spMkLst>
        </pc:spChg>
      </pc:sldChg>
      <pc:sldChg chg="addSp delSp modSp add mod ord modTransition">
        <pc:chgData name="Kati Garrison" userId="0d717f5c3fa5e832" providerId="LiveId" clId="{686C75F5-6A15-45C2-9B75-FB095612B7C5}" dt="2024-05-07T15:43:26.937" v="2237"/>
        <pc:sldMkLst>
          <pc:docMk/>
          <pc:sldMk cId="3427939542" sldId="281"/>
        </pc:sldMkLst>
        <pc:spChg chg="add mod">
          <ac:chgData name="Kati Garrison" userId="0d717f5c3fa5e832" providerId="LiveId" clId="{686C75F5-6A15-45C2-9B75-FB095612B7C5}" dt="2024-05-07T14:20:51.672" v="481" actId="113"/>
          <ac:spMkLst>
            <pc:docMk/>
            <pc:sldMk cId="3427939542" sldId="281"/>
            <ac:spMk id="2" creationId="{65C59779-0717-67AA-E67D-91316CC1BE43}"/>
          </ac:spMkLst>
        </pc:spChg>
        <pc:spChg chg="del mod">
          <ac:chgData name="Kati Garrison" userId="0d717f5c3fa5e832" providerId="LiveId" clId="{686C75F5-6A15-45C2-9B75-FB095612B7C5}" dt="2024-05-07T14:19:21.960" v="460" actId="478"/>
          <ac:spMkLst>
            <pc:docMk/>
            <pc:sldMk cId="3427939542" sldId="281"/>
            <ac:spMk id="4" creationId="{3EF4095D-1E6A-6721-DFC1-C488A8541B4E}"/>
          </ac:spMkLst>
        </pc:spChg>
      </pc:sldChg>
      <pc:sldChg chg="delSp modSp add mod modTransition">
        <pc:chgData name="Kati Garrison" userId="0d717f5c3fa5e832" providerId="LiveId" clId="{686C75F5-6A15-45C2-9B75-FB095612B7C5}" dt="2024-05-07T15:43:26.937" v="2237"/>
        <pc:sldMkLst>
          <pc:docMk/>
          <pc:sldMk cId="1876470503" sldId="282"/>
        </pc:sldMkLst>
        <pc:spChg chg="mod">
          <ac:chgData name="Kati Garrison" userId="0d717f5c3fa5e832" providerId="LiveId" clId="{686C75F5-6A15-45C2-9B75-FB095612B7C5}" dt="2024-05-07T14:23:10.248" v="587" actId="1076"/>
          <ac:spMkLst>
            <pc:docMk/>
            <pc:sldMk cId="1876470503" sldId="282"/>
            <ac:spMk id="2" creationId="{65C59779-0717-67AA-E67D-91316CC1BE43}"/>
          </ac:spMkLst>
        </pc:spChg>
        <pc:spChg chg="del">
          <ac:chgData name="Kati Garrison" userId="0d717f5c3fa5e832" providerId="LiveId" clId="{686C75F5-6A15-45C2-9B75-FB095612B7C5}" dt="2024-05-07T14:21:21.407" v="569" actId="478"/>
          <ac:spMkLst>
            <pc:docMk/>
            <pc:sldMk cId="1876470503" sldId="282"/>
            <ac:spMk id="4" creationId="{3EF4095D-1E6A-6721-DFC1-C488A8541B4E}"/>
          </ac:spMkLst>
        </pc:spChg>
      </pc:sldChg>
      <pc:sldChg chg="addSp delSp modSp add mod ord modTransition">
        <pc:chgData name="Kati Garrison" userId="0d717f5c3fa5e832" providerId="LiveId" clId="{686C75F5-6A15-45C2-9B75-FB095612B7C5}" dt="2024-05-07T15:43:26.937" v="2237"/>
        <pc:sldMkLst>
          <pc:docMk/>
          <pc:sldMk cId="1511540520" sldId="283"/>
        </pc:sldMkLst>
        <pc:spChg chg="mod">
          <ac:chgData name="Kati Garrison" userId="0d717f5c3fa5e832" providerId="LiveId" clId="{686C75F5-6A15-45C2-9B75-FB095612B7C5}" dt="2024-05-07T14:41:32.648" v="662" actId="255"/>
          <ac:spMkLst>
            <pc:docMk/>
            <pc:sldMk cId="1511540520" sldId="283"/>
            <ac:spMk id="2" creationId="{4528A66B-F3CC-281E-E0F8-FBA201D737FE}"/>
          </ac:spMkLst>
        </pc:spChg>
        <pc:picChg chg="add del mod">
          <ac:chgData name="Kati Garrison" userId="0d717f5c3fa5e832" providerId="LiveId" clId="{686C75F5-6A15-45C2-9B75-FB095612B7C5}" dt="2024-05-07T14:41:13.041" v="656" actId="478"/>
          <ac:picMkLst>
            <pc:docMk/>
            <pc:sldMk cId="1511540520" sldId="283"/>
            <ac:picMk id="3" creationId="{9816D3A6-6BF0-060D-80D4-B0D7D9BE95AF}"/>
          </ac:picMkLst>
        </pc:picChg>
        <pc:picChg chg="add del mod">
          <ac:chgData name="Kati Garrison" userId="0d717f5c3fa5e832" providerId="LiveId" clId="{686C75F5-6A15-45C2-9B75-FB095612B7C5}" dt="2024-05-07T14:54:17.571" v="830" actId="478"/>
          <ac:picMkLst>
            <pc:docMk/>
            <pc:sldMk cId="1511540520" sldId="283"/>
            <ac:picMk id="5" creationId="{D373733E-CC7D-5E94-428D-7792D80F025B}"/>
          </ac:picMkLst>
        </pc:picChg>
        <pc:picChg chg="add mod">
          <ac:chgData name="Kati Garrison" userId="0d717f5c3fa5e832" providerId="LiveId" clId="{686C75F5-6A15-45C2-9B75-FB095612B7C5}" dt="2024-05-07T14:54:27.487" v="834" actId="1076"/>
          <ac:picMkLst>
            <pc:docMk/>
            <pc:sldMk cId="1511540520" sldId="283"/>
            <ac:picMk id="7" creationId="{C53A4710-1EA1-0CDA-FC89-0E768A26E43C}"/>
          </ac:picMkLst>
        </pc:picChg>
      </pc:sldChg>
      <pc:sldChg chg="addSp delSp modSp add mod ord modTransition">
        <pc:chgData name="Kati Garrison" userId="0d717f5c3fa5e832" providerId="LiveId" clId="{686C75F5-6A15-45C2-9B75-FB095612B7C5}" dt="2024-05-07T15:43:48.141" v="2239" actId="22"/>
        <pc:sldMkLst>
          <pc:docMk/>
          <pc:sldMk cId="2234239243" sldId="284"/>
        </pc:sldMkLst>
        <pc:spChg chg="del mod">
          <ac:chgData name="Kati Garrison" userId="0d717f5c3fa5e832" providerId="LiveId" clId="{686C75F5-6A15-45C2-9B75-FB095612B7C5}" dt="2024-05-07T14:54:58.691" v="857" actId="478"/>
          <ac:spMkLst>
            <pc:docMk/>
            <pc:sldMk cId="2234239243" sldId="284"/>
            <ac:spMk id="2" creationId="{5D1D6C7E-D3AF-0881-76C7-C1EFBE5002D0}"/>
          </ac:spMkLst>
        </pc:spChg>
        <pc:spChg chg="add del mod">
          <ac:chgData name="Kati Garrison" userId="0d717f5c3fa5e832" providerId="LiveId" clId="{686C75F5-6A15-45C2-9B75-FB095612B7C5}" dt="2024-05-07T14:55:00.684" v="858" actId="478"/>
          <ac:spMkLst>
            <pc:docMk/>
            <pc:sldMk cId="2234239243" sldId="284"/>
            <ac:spMk id="5" creationId="{F149EA80-7024-F725-8786-521D6B080803}"/>
          </ac:spMkLst>
        </pc:spChg>
        <pc:spChg chg="add mod">
          <ac:chgData name="Kati Garrison" userId="0d717f5c3fa5e832" providerId="LiveId" clId="{686C75F5-6A15-45C2-9B75-FB095612B7C5}" dt="2024-05-07T15:03:49.607" v="873" actId="1076"/>
          <ac:spMkLst>
            <pc:docMk/>
            <pc:sldMk cId="2234239243" sldId="284"/>
            <ac:spMk id="6" creationId="{8E08379D-E9B0-7F82-AE08-96103ACB6993}"/>
          </ac:spMkLst>
        </pc:spChg>
        <pc:spChg chg="add del">
          <ac:chgData name="Kati Garrison" userId="0d717f5c3fa5e832" providerId="LiveId" clId="{686C75F5-6A15-45C2-9B75-FB095612B7C5}" dt="2024-05-07T15:43:48.141" v="2239" actId="22"/>
          <ac:spMkLst>
            <pc:docMk/>
            <pc:sldMk cId="2234239243" sldId="284"/>
            <ac:spMk id="8" creationId="{6F9BB834-C2CF-C8CC-99A9-1B780F775CAA}"/>
          </ac:spMkLst>
        </pc:spChg>
        <pc:picChg chg="mod">
          <ac:chgData name="Kati Garrison" userId="0d717f5c3fa5e832" providerId="LiveId" clId="{686C75F5-6A15-45C2-9B75-FB095612B7C5}" dt="2024-05-07T15:04:02.234" v="876" actId="1076"/>
          <ac:picMkLst>
            <pc:docMk/>
            <pc:sldMk cId="2234239243" sldId="284"/>
            <ac:picMk id="3" creationId="{680B4AC1-C745-AB54-FBE8-EB158818CC40}"/>
          </ac:picMkLst>
        </pc:picChg>
      </pc:sldChg>
      <pc:sldChg chg="modSp add mod ord modTransition">
        <pc:chgData name="Kati Garrison" userId="0d717f5c3fa5e832" providerId="LiveId" clId="{686C75F5-6A15-45C2-9B75-FB095612B7C5}" dt="2024-05-07T15:43:26.937" v="2237"/>
        <pc:sldMkLst>
          <pc:docMk/>
          <pc:sldMk cId="2686398420" sldId="285"/>
        </pc:sldMkLst>
        <pc:spChg chg="mod">
          <ac:chgData name="Kati Garrison" userId="0d717f5c3fa5e832" providerId="LiveId" clId="{686C75F5-6A15-45C2-9B75-FB095612B7C5}" dt="2024-05-07T15:05:41.962" v="902" actId="1076"/>
          <ac:spMkLst>
            <pc:docMk/>
            <pc:sldMk cId="2686398420" sldId="285"/>
            <ac:spMk id="6" creationId="{14303EA6-7259-171C-1713-46C0EABC9DEF}"/>
          </ac:spMkLst>
        </pc:spChg>
      </pc:sldChg>
      <pc:sldChg chg="modSp add mod modTransition">
        <pc:chgData name="Kati Garrison" userId="0d717f5c3fa5e832" providerId="LiveId" clId="{686C75F5-6A15-45C2-9B75-FB095612B7C5}" dt="2024-05-07T15:43:26.937" v="2237"/>
        <pc:sldMkLst>
          <pc:docMk/>
          <pc:sldMk cId="1482069562" sldId="286"/>
        </pc:sldMkLst>
        <pc:spChg chg="mod">
          <ac:chgData name="Kati Garrison" userId="0d717f5c3fa5e832" providerId="LiveId" clId="{686C75F5-6A15-45C2-9B75-FB095612B7C5}" dt="2024-05-07T15:06:29.979" v="911" actId="1076"/>
          <ac:spMkLst>
            <pc:docMk/>
            <pc:sldMk cId="1482069562" sldId="286"/>
            <ac:spMk id="6" creationId="{14303EA6-7259-171C-1713-46C0EABC9DEF}"/>
          </ac:spMkLst>
        </pc:spChg>
      </pc:sldChg>
      <pc:sldChg chg="delSp modSp add del mod delAnim">
        <pc:chgData name="Kati Garrison" userId="0d717f5c3fa5e832" providerId="LiveId" clId="{686C75F5-6A15-45C2-9B75-FB095612B7C5}" dt="2024-05-07T15:20:08.818" v="1012" actId="2696"/>
        <pc:sldMkLst>
          <pc:docMk/>
          <pc:sldMk cId="3978325652" sldId="287"/>
        </pc:sldMkLst>
        <pc:spChg chg="del mod">
          <ac:chgData name="Kati Garrison" userId="0d717f5c3fa5e832" providerId="LiveId" clId="{686C75F5-6A15-45C2-9B75-FB095612B7C5}" dt="2024-05-07T15:18:49.036" v="1003" actId="478"/>
          <ac:spMkLst>
            <pc:docMk/>
            <pc:sldMk cId="3978325652" sldId="287"/>
            <ac:spMk id="179" creationId="{00000000-0000-0000-0000-000000000000}"/>
          </ac:spMkLst>
        </pc:spChg>
      </pc:sldChg>
      <pc:sldChg chg="modSp add mod ord modTransition">
        <pc:chgData name="Kati Garrison" userId="0d717f5c3fa5e832" providerId="LiveId" clId="{686C75F5-6A15-45C2-9B75-FB095612B7C5}" dt="2024-05-07T15:43:26.937" v="2237"/>
        <pc:sldMkLst>
          <pc:docMk/>
          <pc:sldMk cId="4169776009" sldId="288"/>
        </pc:sldMkLst>
        <pc:spChg chg="mod">
          <ac:chgData name="Kati Garrison" userId="0d717f5c3fa5e832" providerId="LiveId" clId="{686C75F5-6A15-45C2-9B75-FB095612B7C5}" dt="2024-05-07T15:17:37.571" v="981" actId="1076"/>
          <ac:spMkLst>
            <pc:docMk/>
            <pc:sldMk cId="4169776009" sldId="288"/>
            <ac:spMk id="6" creationId="{14303EA6-7259-171C-1713-46C0EABC9DEF}"/>
          </ac:spMkLst>
        </pc:spChg>
      </pc:sldChg>
      <pc:sldChg chg="modSp add mod modTransition">
        <pc:chgData name="Kati Garrison" userId="0d717f5c3fa5e832" providerId="LiveId" clId="{686C75F5-6A15-45C2-9B75-FB095612B7C5}" dt="2024-05-07T15:43:26.937" v="2237"/>
        <pc:sldMkLst>
          <pc:docMk/>
          <pc:sldMk cId="672724958" sldId="289"/>
        </pc:sldMkLst>
        <pc:spChg chg="mod">
          <ac:chgData name="Kati Garrison" userId="0d717f5c3fa5e832" providerId="LiveId" clId="{686C75F5-6A15-45C2-9B75-FB095612B7C5}" dt="2024-05-07T15:18:52.099" v="1004" actId="20577"/>
          <ac:spMkLst>
            <pc:docMk/>
            <pc:sldMk cId="672724958" sldId="289"/>
            <ac:spMk id="6" creationId="{14303EA6-7259-171C-1713-46C0EABC9DEF}"/>
          </ac:spMkLst>
        </pc:spChg>
      </pc:sldChg>
      <pc:sldChg chg="modSp add mod ord modTransition">
        <pc:chgData name="Kati Garrison" userId="0d717f5c3fa5e832" providerId="LiveId" clId="{686C75F5-6A15-45C2-9B75-FB095612B7C5}" dt="2024-05-07T15:43:26.937" v="2237"/>
        <pc:sldMkLst>
          <pc:docMk/>
          <pc:sldMk cId="2538301345" sldId="290"/>
        </pc:sldMkLst>
        <pc:spChg chg="mod">
          <ac:chgData name="Kati Garrison" userId="0d717f5c3fa5e832" providerId="LiveId" clId="{686C75F5-6A15-45C2-9B75-FB095612B7C5}" dt="2024-05-07T15:24:04.667" v="1237" actId="255"/>
          <ac:spMkLst>
            <pc:docMk/>
            <pc:sldMk cId="2538301345" sldId="290"/>
            <ac:spMk id="6" creationId="{14303EA6-7259-171C-1713-46C0EABC9DEF}"/>
          </ac:spMkLst>
        </pc:spChg>
      </pc:sldChg>
      <pc:sldChg chg="modSp add mod ord modTransition">
        <pc:chgData name="Kati Garrison" userId="0d717f5c3fa5e832" providerId="LiveId" clId="{686C75F5-6A15-45C2-9B75-FB095612B7C5}" dt="2024-05-07T15:43:26.937" v="2237"/>
        <pc:sldMkLst>
          <pc:docMk/>
          <pc:sldMk cId="1641533159" sldId="291"/>
        </pc:sldMkLst>
        <pc:spChg chg="mod">
          <ac:chgData name="Kati Garrison" userId="0d717f5c3fa5e832" providerId="LiveId" clId="{686C75F5-6A15-45C2-9B75-FB095612B7C5}" dt="2024-05-07T15:33:18.791" v="1637" actId="1036"/>
          <ac:spMkLst>
            <pc:docMk/>
            <pc:sldMk cId="1641533159" sldId="291"/>
            <ac:spMk id="6" creationId="{14303EA6-7259-171C-1713-46C0EABC9DEF}"/>
          </ac:spMkLst>
        </pc:spChg>
      </pc:sldChg>
      <pc:sldChg chg="modSp add del mod">
        <pc:chgData name="Kati Garrison" userId="0d717f5c3fa5e832" providerId="LiveId" clId="{686C75F5-6A15-45C2-9B75-FB095612B7C5}" dt="2024-05-07T15:33:47.913" v="1640" actId="2696"/>
        <pc:sldMkLst>
          <pc:docMk/>
          <pc:sldMk cId="300141241" sldId="292"/>
        </pc:sldMkLst>
        <pc:spChg chg="mod">
          <ac:chgData name="Kati Garrison" userId="0d717f5c3fa5e832" providerId="LiveId" clId="{686C75F5-6A15-45C2-9B75-FB095612B7C5}" dt="2024-05-07T15:30:35.183" v="1430" actId="1076"/>
          <ac:spMkLst>
            <pc:docMk/>
            <pc:sldMk cId="300141241" sldId="292"/>
            <ac:spMk id="3" creationId="{3DBFF303-74D7-D208-D3B8-DA74F5C57DAD}"/>
          </ac:spMkLst>
        </pc:spChg>
      </pc:sldChg>
      <pc:sldChg chg="addSp delSp modSp add mod modTransition delAnim modAnim">
        <pc:chgData name="Kati Garrison" userId="0d717f5c3fa5e832" providerId="LiveId" clId="{686C75F5-6A15-45C2-9B75-FB095612B7C5}" dt="2024-05-07T16:14:16.899" v="2387"/>
        <pc:sldMkLst>
          <pc:docMk/>
          <pc:sldMk cId="1533876795" sldId="292"/>
        </pc:sldMkLst>
        <pc:spChg chg="del mod">
          <ac:chgData name="Kati Garrison" userId="0d717f5c3fa5e832" providerId="LiveId" clId="{686C75F5-6A15-45C2-9B75-FB095612B7C5}" dt="2024-05-07T15:41:23.149" v="2232" actId="478"/>
          <ac:spMkLst>
            <pc:docMk/>
            <pc:sldMk cId="1533876795" sldId="292"/>
            <ac:spMk id="194" creationId="{00000000-0000-0000-0000-000000000000}"/>
          </ac:spMkLst>
        </pc:spChg>
        <pc:picChg chg="add mod">
          <ac:chgData name="Kati Garrison" userId="0d717f5c3fa5e832" providerId="LiveId" clId="{686C75F5-6A15-45C2-9B75-FB095612B7C5}" dt="2024-05-07T15:46:57.421" v="2260" actId="1038"/>
          <ac:picMkLst>
            <pc:docMk/>
            <pc:sldMk cId="1533876795" sldId="292"/>
            <ac:picMk id="2" creationId="{1F14CA86-4FED-1A63-CBB5-81615A1D1D1D}"/>
          </ac:picMkLst>
        </pc:picChg>
        <pc:picChg chg="del">
          <ac:chgData name="Kati Garrison" userId="0d717f5c3fa5e832" providerId="LiveId" clId="{686C75F5-6A15-45C2-9B75-FB095612B7C5}" dt="2024-05-07T15:37:23.425" v="1840" actId="478"/>
          <ac:picMkLst>
            <pc:docMk/>
            <pc:sldMk cId="1533876795" sldId="292"/>
            <ac:picMk id="6" creationId="{0AAFE02C-CD8D-F2B4-25B3-7657C7EC8B02}"/>
          </ac:picMkLst>
        </pc:picChg>
      </pc:sldChg>
      <pc:sldChg chg="modSp add mod ord modTransition">
        <pc:chgData name="Kati Garrison" userId="0d717f5c3fa5e832" providerId="LiveId" clId="{686C75F5-6A15-45C2-9B75-FB095612B7C5}" dt="2024-05-07T15:43:26.937" v="2237"/>
        <pc:sldMkLst>
          <pc:docMk/>
          <pc:sldMk cId="639711027" sldId="293"/>
        </pc:sldMkLst>
        <pc:spChg chg="mod">
          <ac:chgData name="Kati Garrison" userId="0d717f5c3fa5e832" providerId="LiveId" clId="{686C75F5-6A15-45C2-9B75-FB095612B7C5}" dt="2024-05-07T15:39:33.148" v="2015" actId="1035"/>
          <ac:spMkLst>
            <pc:docMk/>
            <pc:sldMk cId="639711027" sldId="293"/>
            <ac:spMk id="6" creationId="{14303EA6-7259-171C-1713-46C0EABC9DEF}"/>
          </ac:spMkLst>
        </pc:spChg>
      </pc:sldChg>
      <pc:sldChg chg="modSp add mod modTransition">
        <pc:chgData name="Kati Garrison" userId="0d717f5c3fa5e832" providerId="LiveId" clId="{686C75F5-6A15-45C2-9B75-FB095612B7C5}" dt="2024-05-07T15:43:26.937" v="2237"/>
        <pc:sldMkLst>
          <pc:docMk/>
          <pc:sldMk cId="560162832" sldId="294"/>
        </pc:sldMkLst>
        <pc:spChg chg="mod">
          <ac:chgData name="Kati Garrison" userId="0d717f5c3fa5e832" providerId="LiveId" clId="{686C75F5-6A15-45C2-9B75-FB095612B7C5}" dt="2024-05-07T15:41:12.801" v="2231" actId="255"/>
          <ac:spMkLst>
            <pc:docMk/>
            <pc:sldMk cId="560162832" sldId="294"/>
            <ac:spMk id="6" creationId="{14303EA6-7259-171C-1713-46C0EABC9DEF}"/>
          </ac:spMkLst>
        </pc:spChg>
      </pc:sldChg>
      <pc:sldChg chg="modSp add mod ord">
        <pc:chgData name="Kati Garrison" userId="0d717f5c3fa5e832" providerId="LiveId" clId="{686C75F5-6A15-45C2-9B75-FB095612B7C5}" dt="2024-05-07T16:14:05.267" v="2386" actId="20577"/>
        <pc:sldMkLst>
          <pc:docMk/>
          <pc:sldMk cId="3708289404" sldId="295"/>
        </pc:sldMkLst>
        <pc:spChg chg="mod">
          <ac:chgData name="Kati Garrison" userId="0d717f5c3fa5e832" providerId="LiveId" clId="{686C75F5-6A15-45C2-9B75-FB095612B7C5}" dt="2024-05-07T16:14:05.267" v="2386" actId="20577"/>
          <ac:spMkLst>
            <pc:docMk/>
            <pc:sldMk cId="3708289404" sldId="295"/>
            <ac:spMk id="6" creationId="{14303EA6-7259-171C-1713-46C0EABC9DEF}"/>
          </ac:spMkLst>
        </pc:spChg>
      </pc:sldChg>
      <pc:sldChg chg="delSp add del mod ord">
        <pc:chgData name="Kati Garrison" userId="0d717f5c3fa5e832" providerId="LiveId" clId="{686C75F5-6A15-45C2-9B75-FB095612B7C5}" dt="2024-05-07T16:09:55.903" v="2319" actId="2696"/>
        <pc:sldMkLst>
          <pc:docMk/>
          <pc:sldMk cId="2668121325" sldId="296"/>
        </pc:sldMkLst>
        <pc:spChg chg="del">
          <ac:chgData name="Kati Garrison" userId="0d717f5c3fa5e832" providerId="LiveId" clId="{686C75F5-6A15-45C2-9B75-FB095612B7C5}" dt="2024-05-07T16:08:44.764" v="2262" actId="478"/>
          <ac:spMkLst>
            <pc:docMk/>
            <pc:sldMk cId="2668121325" sldId="296"/>
            <ac:spMk id="1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70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12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941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80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69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64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6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180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76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88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64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823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804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45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596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0" y="-12043"/>
            <a:ext cx="13043649" cy="977768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1D8292-7A5A-44EB-ADEC-AA767D00200F}"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6125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39719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Click to 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114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159318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Click to 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539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Click to 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117985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37880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39856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43466" y="1794933"/>
            <a:ext cx="11717868" cy="765307"/>
          </a:xfrm>
          <a:prstGeom prst="rect">
            <a:avLst/>
          </a:prstGeom>
        </p:spPr>
        <p:txBody>
          <a:bodyPr anchor="t"/>
          <a:lstStyle>
            <a:lvl1pPr>
              <a:defRPr sz="6000" spc="-119"/>
            </a:lvl1pPr>
          </a:lstStyle>
          <a:p>
            <a:r>
              <a:t>Slide Title</a:t>
            </a:r>
          </a:p>
        </p:txBody>
      </p:sp>
      <p:sp>
        <p:nvSpPr>
          <p:cNvPr id="80" name="Slide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8754042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1270000" y="1638300"/>
            <a:ext cx="10464800" cy="3302000"/>
          </a:xfrm>
          <a:prstGeom prst="rect">
            <a:avLst/>
          </a:prstGeom>
        </p:spPr>
        <p:txBody>
          <a:bodyPr lIns="50800" tIns="50800" rIns="50800" bIns="50800"/>
          <a:lstStyle>
            <a:lvl1pPr algn="ctr" defTabSz="584200">
              <a:lnSpc>
                <a:spcPct val="100000"/>
              </a:lnSpc>
              <a:defRPr sz="8000" b="0" spc="0">
                <a:latin typeface="Helvetica Neue Medium"/>
                <a:ea typeface="Helvetica Neue Medium"/>
                <a:cs typeface="Helvetica Neue Medium"/>
                <a:sym typeface="Helvetica Neue Medium"/>
              </a:defRPr>
            </a:lvl1pPr>
          </a:lstStyle>
          <a:p>
            <a:r>
              <a:t>Title Text</a:t>
            </a:r>
          </a:p>
        </p:txBody>
      </p:sp>
      <p:sp>
        <p:nvSpPr>
          <p:cNvPr id="157" name="Body Level One…"/>
          <p:cNvSpPr txBox="1">
            <a:spLocks noGrp="1"/>
          </p:cNvSpPr>
          <p:nvPr>
            <p:ph type="body" sz="quarter" idx="1"/>
          </p:nvPr>
        </p:nvSpPr>
        <p:spPr>
          <a:xfrm>
            <a:off x="1270000" y="5041900"/>
            <a:ext cx="10464800" cy="1130300"/>
          </a:xfrm>
          <a:prstGeom prst="rect">
            <a:avLst/>
          </a:prstGeom>
        </p:spPr>
        <p:txBody>
          <a:bodyPr lIns="50800" tIns="50800" rIns="50800" bIns="50800"/>
          <a:lstStyle>
            <a:lvl1pPr algn="ctr" defTabSz="584200">
              <a:defRPr sz="3700" b="0"/>
            </a:lvl1pPr>
            <a:lvl2pPr indent="0" algn="ctr" defTabSz="584200">
              <a:defRPr sz="3700" b="0"/>
            </a:lvl2pPr>
            <a:lvl3pPr indent="0" algn="ctr" defTabSz="584200">
              <a:defRPr sz="3700" b="0"/>
            </a:lvl3pPr>
            <a:lvl4pPr indent="0" algn="ctr" defTabSz="584200">
              <a:defRPr sz="3700" b="0"/>
            </a:lvl4pPr>
            <a:lvl5pPr indent="0" algn="ctr" defTabSz="584200">
              <a:defRPr sz="3700" b="0"/>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6328884" y="9296400"/>
            <a:ext cx="340259" cy="324306"/>
          </a:xfrm>
          <a:prstGeom prst="rect">
            <a:avLst/>
          </a:prstGeom>
        </p:spPr>
        <p:txBody>
          <a:bodyPr lIns="50800" tIns="50800" rIns="50800" bIns="50800" anchor="t"/>
          <a:lstStyle>
            <a:lvl1pPr defTabSz="584200">
              <a:defRPr sz="1600">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32627007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643466" y="3485069"/>
            <a:ext cx="11717868" cy="4403207"/>
          </a:xfrm>
          <a:prstGeom prst="rect">
            <a:avLst/>
          </a:prstGeom>
        </p:spPr>
        <p:txBody>
          <a:bodyPr numCol="2" spcCol="585893"/>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0133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07414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144846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11724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64694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02552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33680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87269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48502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2041" y="-12043"/>
            <a:ext cx="13043651" cy="977768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9D66BB5-FA43-4133-A57F-33DEFA0D4249}" type="datetimeFigureOut">
              <a:rPr lang="en-US" smtClean="0"/>
              <a:t>5/7/2024</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91112660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oYZZQGz-L7Y?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r2lUdwbK8sk?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1" name="Straight Connector 1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DEC2929-F2B2-62F7-C763-9BEF0998D9E1}"/>
              </a:ext>
            </a:extLst>
          </p:cNvPr>
          <p:cNvSpPr>
            <a:spLocks noGrp="1"/>
          </p:cNvSpPr>
          <p:nvPr>
            <p:ph type="title"/>
          </p:nvPr>
        </p:nvSpPr>
        <p:spPr>
          <a:xfrm>
            <a:off x="1385455" y="563317"/>
            <a:ext cx="8506813" cy="1878471"/>
          </a:xfrm>
        </p:spPr>
        <p:txBody>
          <a:bodyPr vert="horz" lIns="91440" tIns="45720" rIns="91440" bIns="45720" rtlCol="0" anchor="t">
            <a:normAutofit fontScale="90000"/>
          </a:bodyPr>
          <a:lstStyle/>
          <a:p>
            <a:pPr defTabSz="457200">
              <a:lnSpc>
                <a:spcPct val="90000"/>
              </a:lnSpc>
            </a:pPr>
            <a:r>
              <a:rPr lang="en-US" sz="4400" dirty="0">
                <a:solidFill>
                  <a:schemeClr val="accent2"/>
                </a:solidFill>
              </a:rPr>
              <a:t>Prayer</a:t>
            </a:r>
            <a:br>
              <a:rPr lang="en-US" sz="3100" dirty="0"/>
            </a:br>
            <a:r>
              <a:rPr lang="en-US" sz="6700" dirty="0"/>
              <a:t>Global Community Hour</a:t>
            </a:r>
            <a:br>
              <a:rPr lang="en-US" sz="3100" dirty="0"/>
            </a:br>
            <a:r>
              <a:rPr lang="en-US" sz="3600" dirty="0">
                <a:solidFill>
                  <a:schemeClr val="accent2"/>
                </a:solidFill>
              </a:rPr>
              <a:t>10 May 2024</a:t>
            </a:r>
            <a:br>
              <a:rPr lang="en-US" sz="3100" dirty="0"/>
            </a:br>
            <a:endParaRPr lang="en-US" sz="3100" dirty="0"/>
          </a:p>
        </p:txBody>
      </p:sp>
      <p:sp>
        <p:nvSpPr>
          <p:cNvPr id="3" name="Text Placeholder 2">
            <a:extLst>
              <a:ext uri="{FF2B5EF4-FFF2-40B4-BE49-F238E27FC236}">
                <a16:creationId xmlns:a16="http://schemas.microsoft.com/office/drawing/2014/main" id="{277198DA-3CCE-E1D0-37B1-45B23E0826AA}"/>
              </a:ext>
            </a:extLst>
          </p:cNvPr>
          <p:cNvSpPr>
            <a:spLocks noGrp="1"/>
          </p:cNvSpPr>
          <p:nvPr>
            <p:ph type="body" sz="quarter" idx="21"/>
          </p:nvPr>
        </p:nvSpPr>
        <p:spPr>
          <a:xfrm>
            <a:off x="2708742" y="3172672"/>
            <a:ext cx="7721563" cy="5519322"/>
          </a:xfrm>
        </p:spPr>
        <p:txBody>
          <a:bodyPr vert="horz" lIns="91440" tIns="45720" rIns="91440" bIns="45720" rtlCol="0">
            <a:normAutofit lnSpcReduction="10000"/>
          </a:bodyPr>
          <a:lstStyle/>
          <a:p>
            <a:pPr marL="0" indent="0" defTabSz="457200">
              <a:spcBef>
                <a:spcPts val="1000"/>
              </a:spcBef>
              <a:buNone/>
            </a:pPr>
            <a:r>
              <a:rPr lang="en-US" sz="3200" dirty="0">
                <a:solidFill>
                  <a:schemeClr val="tx1"/>
                </a:solidFill>
              </a:rPr>
              <a:t>SDG 17: PARTNERSHIPS for the Goals </a:t>
            </a:r>
          </a:p>
          <a:p>
            <a:pPr marL="0" indent="0" defTabSz="457200">
              <a:spcBef>
                <a:spcPts val="1000"/>
              </a:spcBef>
              <a:buNone/>
            </a:pPr>
            <a:endParaRPr lang="en-US" sz="3600" dirty="0"/>
          </a:p>
          <a:p>
            <a:pPr marL="0" indent="0" defTabSz="457200">
              <a:spcBef>
                <a:spcPts val="1000"/>
              </a:spcBef>
              <a:buNone/>
            </a:pPr>
            <a:r>
              <a:rPr lang="es-ES" sz="3200" dirty="0">
                <a:solidFill>
                  <a:schemeClr val="accent4"/>
                </a:solidFill>
              </a:rPr>
              <a:t>ODS 17: ALIANZAS para lograr los Objetivos</a:t>
            </a:r>
          </a:p>
          <a:p>
            <a:pPr marL="0" indent="0" defTabSz="457200">
              <a:spcBef>
                <a:spcPts val="1000"/>
              </a:spcBef>
              <a:buNone/>
            </a:pPr>
            <a:endParaRPr lang="en-US" sz="3600" dirty="0"/>
          </a:p>
          <a:p>
            <a:pPr marL="0" indent="0" defTabSz="457200">
              <a:spcBef>
                <a:spcPts val="1000"/>
              </a:spcBef>
              <a:buNone/>
            </a:pPr>
            <a:r>
              <a:rPr lang="fr-FR" sz="3200" dirty="0">
                <a:solidFill>
                  <a:srgbClr val="7030A0"/>
                </a:solidFill>
              </a:rPr>
              <a:t>ODD 17 : PARTENARIATS pour la r</a:t>
            </a:r>
            <a:r>
              <a:rPr lang="en-US" sz="3200" dirty="0">
                <a:solidFill>
                  <a:srgbClr val="7030A0"/>
                </a:solidFill>
              </a:rPr>
              <a:t>é</a:t>
            </a:r>
            <a:r>
              <a:rPr lang="fr-FR" sz="3200" dirty="0" err="1">
                <a:solidFill>
                  <a:srgbClr val="7030A0"/>
                </a:solidFill>
              </a:rPr>
              <a:t>alisation</a:t>
            </a:r>
            <a:r>
              <a:rPr lang="fr-FR" sz="3200" dirty="0">
                <a:solidFill>
                  <a:srgbClr val="7030A0"/>
                </a:solidFill>
              </a:rPr>
              <a:t> des Objectifs</a:t>
            </a:r>
          </a:p>
          <a:p>
            <a:pPr marL="0" indent="0" defTabSz="457200">
              <a:spcBef>
                <a:spcPts val="1000"/>
              </a:spcBef>
              <a:buNone/>
            </a:pPr>
            <a:endParaRPr lang="en-US" sz="3600" dirty="0"/>
          </a:p>
          <a:p>
            <a:pPr marL="0" indent="0" defTabSz="457200">
              <a:spcBef>
                <a:spcPts val="1000"/>
              </a:spcBef>
              <a:buNone/>
            </a:pPr>
            <a:r>
              <a:rPr lang="pt-BR" sz="3200" dirty="0">
                <a:solidFill>
                  <a:srgbClr val="D141B9"/>
                </a:solidFill>
              </a:rPr>
              <a:t>ODS 17: PARCERIAS e meios de os </a:t>
            </a:r>
            <a:r>
              <a:rPr lang="en-US" sz="3200" dirty="0" err="1">
                <a:solidFill>
                  <a:srgbClr val="D141B9"/>
                </a:solidFill>
              </a:rPr>
              <a:t>implementação</a:t>
            </a:r>
            <a:endParaRPr lang="en-US" sz="3200" dirty="0">
              <a:solidFill>
                <a:srgbClr val="D141B9"/>
              </a:solidFill>
            </a:endParaRPr>
          </a:p>
          <a:p>
            <a:pPr defTabSz="457200">
              <a:spcBef>
                <a:spcPts val="1000"/>
              </a:spcBef>
            </a:pPr>
            <a:endParaRPr lang="en-US" dirty="0"/>
          </a:p>
        </p:txBody>
      </p:sp>
      <p:sp>
        <p:nvSpPr>
          <p:cNvPr id="50" name="Isosceles Triangle 4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98769" cy="805853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1">
            <a:extLst>
              <a:ext uri="{FF2B5EF4-FFF2-40B4-BE49-F238E27FC236}">
                <a16:creationId xmlns:a16="http://schemas.microsoft.com/office/drawing/2014/main" id="{5D439911-BBF2-7164-C419-4A3F0A1ED4B7}"/>
              </a:ext>
            </a:extLst>
          </p:cNvPr>
          <p:cNvSpPr>
            <a:spLocks noChangeArrowheads="1"/>
          </p:cNvSpPr>
          <p:nvPr/>
        </p:nvSpPr>
        <p:spPr bwMode="auto">
          <a:xfrm>
            <a:off x="0" y="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descr="A blue background with white text and a logo&#10;&#10;Description automatically generated">
            <a:extLst>
              <a:ext uri="{FF2B5EF4-FFF2-40B4-BE49-F238E27FC236}">
                <a16:creationId xmlns:a16="http://schemas.microsoft.com/office/drawing/2014/main" id="{29DE1346-4628-195D-A340-A0C091832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96" y="4488454"/>
            <a:ext cx="1219209" cy="1219209"/>
          </a:xfrm>
          <a:prstGeom prst="rect">
            <a:avLst/>
          </a:prstGeom>
        </p:spPr>
      </p:pic>
      <p:pic>
        <p:nvPicPr>
          <p:cNvPr id="25" name="Picture 24" descr="A blue background with white text and a logo&#10;&#10;Description automatically generated">
            <a:extLst>
              <a:ext uri="{FF2B5EF4-FFF2-40B4-BE49-F238E27FC236}">
                <a16:creationId xmlns:a16="http://schemas.microsoft.com/office/drawing/2014/main" id="{11213513-4C65-F153-C089-BA5EA377E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446" y="2950624"/>
            <a:ext cx="1219206" cy="1219206"/>
          </a:xfrm>
          <a:prstGeom prst="rect">
            <a:avLst/>
          </a:prstGeom>
        </p:spPr>
      </p:pic>
      <p:pic>
        <p:nvPicPr>
          <p:cNvPr id="29" name="Picture 28" descr="A blue background with white text and a logo&#10;&#10;Description automatically generated">
            <a:extLst>
              <a:ext uri="{FF2B5EF4-FFF2-40B4-BE49-F238E27FC236}">
                <a16:creationId xmlns:a16="http://schemas.microsoft.com/office/drawing/2014/main" id="{3643C8DB-5A39-2B31-3A53-21C496369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227" y="6026287"/>
            <a:ext cx="1232875" cy="1232875"/>
          </a:xfrm>
          <a:prstGeom prst="rect">
            <a:avLst/>
          </a:prstGeom>
        </p:spPr>
      </p:pic>
      <p:pic>
        <p:nvPicPr>
          <p:cNvPr id="33" name="Picture 32" descr="A blue background with white text and a logo&#10;&#10;Description automatically generated">
            <a:extLst>
              <a:ext uri="{FF2B5EF4-FFF2-40B4-BE49-F238E27FC236}">
                <a16:creationId xmlns:a16="http://schemas.microsoft.com/office/drawing/2014/main" id="{CEBA07E9-F325-61F5-3D87-E3028943A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062" y="7624513"/>
            <a:ext cx="1232876" cy="1232876"/>
          </a:xfrm>
          <a:prstGeom prst="rect">
            <a:avLst/>
          </a:prstGeom>
        </p:spPr>
      </p:pic>
    </p:spTree>
    <p:extLst>
      <p:ext uri="{BB962C8B-B14F-4D97-AF65-F5344CB8AC3E}">
        <p14:creationId xmlns:p14="http://schemas.microsoft.com/office/powerpoint/2010/main" val="89296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8A66B-F3CC-281E-E0F8-FBA201D737FE}"/>
              </a:ext>
            </a:extLst>
          </p:cNvPr>
          <p:cNvSpPr txBox="1"/>
          <p:nvPr/>
        </p:nvSpPr>
        <p:spPr>
          <a:xfrm>
            <a:off x="688985" y="969817"/>
            <a:ext cx="10172978" cy="6247864"/>
          </a:xfrm>
          <a:prstGeom prst="rect">
            <a:avLst/>
          </a:prstGeom>
          <a:noFill/>
        </p:spPr>
        <p:txBody>
          <a:bodyPr wrap="square">
            <a:spAutoFit/>
          </a:bodyPr>
          <a:lstStyle/>
          <a:p>
            <a:r>
              <a:rPr lang="en-US" sz="3200" b="1" dirty="0"/>
              <a:t>We are one.</a:t>
            </a:r>
          </a:p>
          <a:p>
            <a:r>
              <a:rPr lang="en-US" sz="3200" dirty="0"/>
              <a:t>We stand in solidarity with all those who suffer.</a:t>
            </a:r>
          </a:p>
          <a:p>
            <a:endParaRPr lang="en-US" sz="3200" dirty="0"/>
          </a:p>
          <a:p>
            <a:r>
              <a:rPr lang="es-ES" sz="3200" b="1" dirty="0">
                <a:solidFill>
                  <a:schemeClr val="accent4"/>
                </a:solidFill>
              </a:rPr>
              <a:t>Somos uno.</a:t>
            </a:r>
          </a:p>
          <a:p>
            <a:r>
              <a:rPr lang="es-ES" sz="3200" dirty="0">
                <a:solidFill>
                  <a:schemeClr val="accent4"/>
                </a:solidFill>
              </a:rPr>
              <a:t>Nos solidarizamos con todos los que sufren.</a:t>
            </a:r>
          </a:p>
          <a:p>
            <a:endParaRPr lang="en-US" sz="3200" dirty="0"/>
          </a:p>
          <a:p>
            <a:r>
              <a:rPr lang="fr-FR" sz="3200" b="1" dirty="0">
                <a:solidFill>
                  <a:srgbClr val="7030A0"/>
                </a:solidFill>
              </a:rPr>
              <a:t>Nous ne faisons qu’un.</a:t>
            </a:r>
          </a:p>
          <a:p>
            <a:r>
              <a:rPr lang="fr-FR" sz="3200" dirty="0">
                <a:solidFill>
                  <a:srgbClr val="7030A0"/>
                </a:solidFill>
              </a:rPr>
              <a:t>Nous sommes solidaires de tous ceux qui souffrent.</a:t>
            </a:r>
          </a:p>
          <a:p>
            <a:endParaRPr lang="pt-BR" sz="3200" dirty="0">
              <a:solidFill>
                <a:srgbClr val="D141B9"/>
              </a:solidFill>
            </a:endParaRPr>
          </a:p>
          <a:p>
            <a:r>
              <a:rPr lang="pt-BR" sz="3200" b="1" dirty="0">
                <a:solidFill>
                  <a:srgbClr val="D141B9"/>
                </a:solidFill>
              </a:rPr>
              <a:t>Nós somos um só.</a:t>
            </a:r>
          </a:p>
          <a:p>
            <a:r>
              <a:rPr lang="pt-BR" sz="3200" dirty="0">
                <a:solidFill>
                  <a:srgbClr val="D141B9"/>
                </a:solidFill>
              </a:rPr>
              <a:t>Somos solidários com todos os que sofrem.</a:t>
            </a:r>
          </a:p>
          <a:p>
            <a:endParaRPr lang="pt-BR" sz="2400" dirty="0">
              <a:solidFill>
                <a:srgbClr val="D141B9"/>
              </a:solidFill>
            </a:endParaRPr>
          </a:p>
          <a:p>
            <a:endParaRPr lang="en-US" sz="2400" dirty="0">
              <a:solidFill>
                <a:srgbClr val="D141B9"/>
              </a:solidFill>
            </a:endParaRPr>
          </a:p>
        </p:txBody>
      </p:sp>
      <p:pic>
        <p:nvPicPr>
          <p:cNvPr id="7" name="Picture 6" descr="A group of women hugging each other&#10;&#10;Description automatically generated">
            <a:extLst>
              <a:ext uri="{FF2B5EF4-FFF2-40B4-BE49-F238E27FC236}">
                <a16:creationId xmlns:a16="http://schemas.microsoft.com/office/drawing/2014/main" id="{C53A4710-1EA1-0CDA-FC89-0E768A26E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3906983"/>
            <a:ext cx="9753600" cy="9753600"/>
          </a:xfrm>
          <a:prstGeom prst="rect">
            <a:avLst/>
          </a:prstGeom>
        </p:spPr>
      </p:pic>
    </p:spTree>
    <p:extLst>
      <p:ext uri="{BB962C8B-B14F-4D97-AF65-F5344CB8AC3E}">
        <p14:creationId xmlns:p14="http://schemas.microsoft.com/office/powerpoint/2010/main" val="151154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817971" y="923067"/>
            <a:ext cx="11516870" cy="8217634"/>
          </a:xfrm>
          <a:prstGeom prst="rect">
            <a:avLst/>
          </a:prstGeom>
          <a:noFill/>
        </p:spPr>
        <p:txBody>
          <a:bodyPr wrap="square">
            <a:spAutoFit/>
          </a:bodyPr>
          <a:lstStyle/>
          <a:p>
            <a:r>
              <a:rPr lang="en-US" sz="2800" dirty="0"/>
              <a:t>Lord God, rekindle our love, revitalize our compassion, and renew our awareness of the unity we share with all beings.</a:t>
            </a:r>
          </a:p>
          <a:p>
            <a:r>
              <a:rPr lang="en-US" sz="2800" b="1" dirty="0"/>
              <a:t>Response:  AMEN!</a:t>
            </a:r>
          </a:p>
          <a:p>
            <a:endParaRPr lang="en-US" sz="2800" b="1" dirty="0">
              <a:solidFill>
                <a:schemeClr val="accent4"/>
              </a:solidFill>
            </a:endParaRPr>
          </a:p>
          <a:p>
            <a:r>
              <a:rPr lang="es-ES" sz="2800" dirty="0">
                <a:solidFill>
                  <a:schemeClr val="accent4"/>
                </a:solidFill>
              </a:rPr>
              <a:t>Señor Dios, reaviva nuestro amor, revitaliza nuestra compasión y renueva nuestra conciencia de la unidad que compartimos con todos los seres.</a:t>
            </a:r>
            <a:endParaRPr lang="es-ES" sz="2800" b="1" dirty="0">
              <a:solidFill>
                <a:schemeClr val="accent4"/>
              </a:solidFill>
            </a:endParaRPr>
          </a:p>
          <a:p>
            <a:r>
              <a:rPr lang="es-ES" sz="2800" b="1" dirty="0">
                <a:solidFill>
                  <a:schemeClr val="accent4"/>
                </a:solidFill>
              </a:rPr>
              <a:t>Respuesta:  ¡AMÉN!</a:t>
            </a:r>
          </a:p>
          <a:p>
            <a:pPr algn="r"/>
            <a:endParaRPr lang="pt-BR" sz="2800" dirty="0">
              <a:solidFill>
                <a:srgbClr val="D141B9"/>
              </a:solidFill>
            </a:endParaRPr>
          </a:p>
          <a:p>
            <a:r>
              <a:rPr lang="fr-FR" sz="2800" dirty="0">
                <a:solidFill>
                  <a:srgbClr val="7030A0"/>
                </a:solidFill>
              </a:rPr>
              <a:t>Seigneur Dieu, ravivez notre amour, revitalisez notre compassion et renouvelez notre conscience de l'unité que nous partageons avec tous les êtres.</a:t>
            </a:r>
          </a:p>
          <a:p>
            <a:r>
              <a:rPr lang="fr-FR" sz="2800" b="1" dirty="0">
                <a:solidFill>
                  <a:srgbClr val="7030A0"/>
                </a:solidFill>
              </a:rPr>
              <a:t>Réponse :  AMEN !</a:t>
            </a:r>
            <a:endParaRPr lang="pt-BR" sz="2800" b="1" dirty="0">
              <a:solidFill>
                <a:srgbClr val="7030A0"/>
              </a:solidFill>
            </a:endParaRPr>
          </a:p>
          <a:p>
            <a:r>
              <a:rPr lang="en-US" sz="2800" dirty="0">
                <a:solidFill>
                  <a:srgbClr val="D141B9"/>
                </a:solidFill>
              </a:rPr>
              <a:t> </a:t>
            </a:r>
          </a:p>
          <a:p>
            <a:r>
              <a:rPr lang="pt-BR" sz="2800" dirty="0">
                <a:solidFill>
                  <a:srgbClr val="D141B9"/>
                </a:solidFill>
              </a:rPr>
              <a:t>Senhor Deus, reacende o nosso amor, revitaliza a nossa compaixão e renova a nossa consciência da unidade que partilhamos com todos os seres.</a:t>
            </a:r>
          </a:p>
          <a:p>
            <a:r>
              <a:rPr lang="pt-BR" sz="2800" b="1" dirty="0">
                <a:solidFill>
                  <a:srgbClr val="D141B9"/>
                </a:solidFill>
              </a:rPr>
              <a:t>Responda:  AMÉM!</a:t>
            </a:r>
          </a:p>
          <a:p>
            <a:endParaRPr lang="en-US" sz="2400" dirty="0">
              <a:solidFill>
                <a:srgbClr val="D141B9"/>
              </a:solidFill>
            </a:endParaRPr>
          </a:p>
        </p:txBody>
      </p:sp>
    </p:spTree>
    <p:extLst>
      <p:ext uri="{BB962C8B-B14F-4D97-AF65-F5344CB8AC3E}">
        <p14:creationId xmlns:p14="http://schemas.microsoft.com/office/powerpoint/2010/main" val="231877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colorful braided paper&#10;&#10;Description automatically generated">
            <a:extLst>
              <a:ext uri="{FF2B5EF4-FFF2-40B4-BE49-F238E27FC236}">
                <a16:creationId xmlns:a16="http://schemas.microsoft.com/office/drawing/2014/main" id="{680B4AC1-C745-AB54-FBE8-EB158818C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76316">
            <a:off x="8746836" y="4696691"/>
            <a:ext cx="5403273" cy="5403273"/>
          </a:xfrm>
          <a:prstGeom prst="rect">
            <a:avLst/>
          </a:prstGeom>
        </p:spPr>
      </p:pic>
      <p:sp>
        <p:nvSpPr>
          <p:cNvPr id="6" name="TextBox 5">
            <a:extLst>
              <a:ext uri="{FF2B5EF4-FFF2-40B4-BE49-F238E27FC236}">
                <a16:creationId xmlns:a16="http://schemas.microsoft.com/office/drawing/2014/main" id="{8E08379D-E9B0-7F82-AE08-96103ACB6993}"/>
              </a:ext>
            </a:extLst>
          </p:cNvPr>
          <p:cNvSpPr txBox="1"/>
          <p:nvPr/>
        </p:nvSpPr>
        <p:spPr>
          <a:xfrm>
            <a:off x="347240" y="244762"/>
            <a:ext cx="10172978" cy="9264075"/>
          </a:xfrm>
          <a:prstGeom prst="rect">
            <a:avLst/>
          </a:prstGeom>
          <a:noFill/>
        </p:spPr>
        <p:txBody>
          <a:bodyPr wrap="square">
            <a:spAutoFit/>
          </a:bodyPr>
          <a:lstStyle/>
          <a:p>
            <a:r>
              <a:rPr lang="en-US" sz="3200" b="1" dirty="0"/>
              <a:t>We are one.</a:t>
            </a:r>
          </a:p>
          <a:p>
            <a:r>
              <a:rPr lang="en-US" sz="2800" dirty="0"/>
              <a:t>Dear God, we stand before you seeking your divine guidance to weave the threads of unity throughout our Global community.</a:t>
            </a:r>
          </a:p>
          <a:p>
            <a:endParaRPr lang="en-US" sz="3200" dirty="0"/>
          </a:p>
          <a:p>
            <a:r>
              <a:rPr lang="es-ES" sz="3200" b="1" dirty="0">
                <a:solidFill>
                  <a:schemeClr val="accent4"/>
                </a:solidFill>
              </a:rPr>
              <a:t>Somos uno.</a:t>
            </a:r>
          </a:p>
          <a:p>
            <a:r>
              <a:rPr lang="es-ES" sz="2800" dirty="0">
                <a:solidFill>
                  <a:schemeClr val="accent4"/>
                </a:solidFill>
              </a:rPr>
              <a:t>Querido Dios, estamos ante ti buscando tu guía divina para tejer los hilos de la unidad en toda nuestra comunidad mundial.</a:t>
            </a:r>
          </a:p>
          <a:p>
            <a:endParaRPr lang="en-US" sz="3200" dirty="0"/>
          </a:p>
          <a:p>
            <a:r>
              <a:rPr lang="fr-FR" sz="3200" b="1" dirty="0">
                <a:solidFill>
                  <a:srgbClr val="7030A0"/>
                </a:solidFill>
              </a:rPr>
              <a:t>Nous ne faisons qu’un.</a:t>
            </a:r>
          </a:p>
          <a:p>
            <a:r>
              <a:rPr lang="fr-FR" sz="2800" dirty="0">
                <a:solidFill>
                  <a:srgbClr val="7030A0"/>
                </a:solidFill>
              </a:rPr>
              <a:t>Cher Dieu, nous nous tenons devant vous en quête de vos conseils divins pour tisser les fils de l'unité à travers notre communauté mondiale.</a:t>
            </a:r>
          </a:p>
          <a:p>
            <a:endParaRPr lang="pt-BR" sz="3200" dirty="0">
              <a:solidFill>
                <a:srgbClr val="D141B9"/>
              </a:solidFill>
            </a:endParaRPr>
          </a:p>
          <a:p>
            <a:r>
              <a:rPr lang="pt-BR" sz="3200" b="1" dirty="0">
                <a:solidFill>
                  <a:srgbClr val="D141B9"/>
                </a:solidFill>
              </a:rPr>
              <a:t>Nós somos um só.</a:t>
            </a:r>
          </a:p>
          <a:p>
            <a:r>
              <a:rPr lang="pt-BR" sz="2800" dirty="0">
                <a:solidFill>
                  <a:srgbClr val="D141B9"/>
                </a:solidFill>
              </a:rPr>
              <a:t>Querido Deus, estamos diante de si procurando a sua orientação divina para tecer os fios da unidade em toda a nossa comunidade global.</a:t>
            </a:r>
          </a:p>
          <a:p>
            <a:endParaRPr lang="en-US" sz="2400" dirty="0">
              <a:solidFill>
                <a:srgbClr val="D141B9"/>
              </a:solidFill>
            </a:endParaRPr>
          </a:p>
        </p:txBody>
      </p:sp>
    </p:spTree>
    <p:extLst>
      <p:ext uri="{BB962C8B-B14F-4D97-AF65-F5344CB8AC3E}">
        <p14:creationId xmlns:p14="http://schemas.microsoft.com/office/powerpoint/2010/main" val="223423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817971" y="1292097"/>
            <a:ext cx="11516870" cy="6986528"/>
          </a:xfrm>
          <a:prstGeom prst="rect">
            <a:avLst/>
          </a:prstGeom>
          <a:noFill/>
        </p:spPr>
        <p:txBody>
          <a:bodyPr wrap="square">
            <a:spAutoFit/>
          </a:bodyPr>
          <a:lstStyle/>
          <a:p>
            <a:r>
              <a:rPr lang="en-US" sz="3200" dirty="0"/>
              <a:t>Help us recognize our shared humanity and see beyond our differences. May we find strength in our togetherness.</a:t>
            </a:r>
          </a:p>
          <a:p>
            <a:endParaRPr lang="en-US" sz="3200" b="1" dirty="0">
              <a:solidFill>
                <a:schemeClr val="accent4"/>
              </a:solidFill>
            </a:endParaRPr>
          </a:p>
          <a:p>
            <a:r>
              <a:rPr lang="es-ES" sz="3200" dirty="0">
                <a:solidFill>
                  <a:schemeClr val="accent4"/>
                </a:solidFill>
              </a:rPr>
              <a:t>Ayúdanos a reconocer nuestra humanidad compartida y a ver más allá de nuestras diferencias. Que encontremos fuerza en nuestra unión.</a:t>
            </a:r>
          </a:p>
          <a:p>
            <a:endParaRPr lang="pt-BR" sz="3200" dirty="0">
              <a:solidFill>
                <a:srgbClr val="D141B9"/>
              </a:solidFill>
            </a:endParaRPr>
          </a:p>
          <a:p>
            <a:r>
              <a:rPr lang="fr-FR" sz="3200" dirty="0">
                <a:solidFill>
                  <a:srgbClr val="7030A0"/>
                </a:solidFill>
              </a:rPr>
              <a:t>Aidez-nous à reconnaître notre humanité commune et à voir au-delà de nos différences. Puissions-nous trouver la force dans notre unité.</a:t>
            </a:r>
          </a:p>
          <a:p>
            <a:r>
              <a:rPr lang="en-US" sz="3200" dirty="0">
                <a:solidFill>
                  <a:srgbClr val="D141B9"/>
                </a:solidFill>
              </a:rPr>
              <a:t> </a:t>
            </a:r>
          </a:p>
          <a:p>
            <a:r>
              <a:rPr lang="pt-BR" sz="3200" dirty="0">
                <a:solidFill>
                  <a:srgbClr val="D141B9"/>
                </a:solidFill>
              </a:rPr>
              <a:t>Ajude-nos a reconhecer a nossa humanidade comum e a ver para além das nossas diferenças. Que encontremos força na nossa união.</a:t>
            </a:r>
          </a:p>
        </p:txBody>
      </p:sp>
    </p:spTree>
    <p:extLst>
      <p:ext uri="{BB962C8B-B14F-4D97-AF65-F5344CB8AC3E}">
        <p14:creationId xmlns:p14="http://schemas.microsoft.com/office/powerpoint/2010/main" val="268639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970092" y="1643102"/>
            <a:ext cx="11516870" cy="6924973"/>
          </a:xfrm>
          <a:prstGeom prst="rect">
            <a:avLst/>
          </a:prstGeom>
          <a:noFill/>
        </p:spPr>
        <p:txBody>
          <a:bodyPr wrap="square">
            <a:spAutoFit/>
          </a:bodyPr>
          <a:lstStyle/>
          <a:p>
            <a:r>
              <a:rPr lang="en-US" sz="2800" dirty="0"/>
              <a:t>Lord God, rekindle our love, revitalize our compassion, and renew our awareness of the unity we share with all beings.</a:t>
            </a:r>
          </a:p>
          <a:p>
            <a:r>
              <a:rPr lang="en-US" sz="2800" b="1" dirty="0"/>
              <a:t>Response:  AMEN!</a:t>
            </a:r>
          </a:p>
          <a:p>
            <a:endParaRPr lang="en-US" sz="2800" b="1" dirty="0">
              <a:solidFill>
                <a:schemeClr val="accent4"/>
              </a:solidFill>
            </a:endParaRPr>
          </a:p>
          <a:p>
            <a:r>
              <a:rPr lang="es-ES" sz="2800" dirty="0">
                <a:solidFill>
                  <a:schemeClr val="accent4"/>
                </a:solidFill>
              </a:rPr>
              <a:t>Que tu amor nos una en un lazo inquebrantable, que nos permita superar cualquier obstáculo que se nos presente.</a:t>
            </a:r>
          </a:p>
          <a:p>
            <a:r>
              <a:rPr lang="es-ES" sz="2800" b="1" dirty="0">
                <a:solidFill>
                  <a:schemeClr val="accent4"/>
                </a:solidFill>
              </a:rPr>
              <a:t>Respuesta:  ¡AMÉN!</a:t>
            </a:r>
          </a:p>
          <a:p>
            <a:pPr algn="r"/>
            <a:endParaRPr lang="pt-BR" sz="2800" dirty="0">
              <a:solidFill>
                <a:srgbClr val="D141B9"/>
              </a:solidFill>
            </a:endParaRPr>
          </a:p>
          <a:p>
            <a:r>
              <a:rPr lang="fr-FR" sz="2800" dirty="0">
                <a:solidFill>
                  <a:srgbClr val="7030A0"/>
                </a:solidFill>
              </a:rPr>
              <a:t>Que votre amour nous unisse dans un lien indéfectible, nous permettant de surmonter tous les obstacles qui se présentent à nous.</a:t>
            </a:r>
          </a:p>
          <a:p>
            <a:r>
              <a:rPr lang="fr-FR" sz="2800" b="1" dirty="0">
                <a:solidFill>
                  <a:srgbClr val="7030A0"/>
                </a:solidFill>
              </a:rPr>
              <a:t>Réponse :  AMEN !</a:t>
            </a:r>
            <a:endParaRPr lang="pt-BR" sz="2800" b="1" dirty="0">
              <a:solidFill>
                <a:srgbClr val="7030A0"/>
              </a:solidFill>
            </a:endParaRPr>
          </a:p>
          <a:p>
            <a:r>
              <a:rPr lang="en-US" sz="2800" dirty="0">
                <a:solidFill>
                  <a:srgbClr val="D141B9"/>
                </a:solidFill>
              </a:rPr>
              <a:t> </a:t>
            </a:r>
          </a:p>
          <a:p>
            <a:r>
              <a:rPr lang="pt-BR" sz="2800" dirty="0">
                <a:solidFill>
                  <a:srgbClr val="D141B9"/>
                </a:solidFill>
              </a:rPr>
              <a:t>Que o seu amor nos una num laço inquebrável, permitindo-nos ultrapassar qualquer obstáculo que surja no nosso caminho.</a:t>
            </a:r>
          </a:p>
          <a:p>
            <a:r>
              <a:rPr lang="pt-BR" sz="2800" b="1" dirty="0">
                <a:solidFill>
                  <a:srgbClr val="D141B9"/>
                </a:solidFill>
              </a:rPr>
              <a:t>Responda:  AMÉM!</a:t>
            </a:r>
          </a:p>
          <a:p>
            <a:endParaRPr lang="en-US" sz="2400" dirty="0">
              <a:solidFill>
                <a:srgbClr val="D141B9"/>
              </a:solidFill>
            </a:endParaRPr>
          </a:p>
        </p:txBody>
      </p:sp>
    </p:spTree>
    <p:extLst>
      <p:ext uri="{BB962C8B-B14F-4D97-AF65-F5344CB8AC3E}">
        <p14:creationId xmlns:p14="http://schemas.microsoft.com/office/powerpoint/2010/main" val="148206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2"/>
          <p:cNvSpPr txBox="1"/>
          <p:nvPr/>
        </p:nvSpPr>
        <p:spPr>
          <a:xfrm>
            <a:off x="563614" y="443223"/>
            <a:ext cx="10506168" cy="74851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7" tIns="48767" rIns="48767" bIns="48767">
            <a:spAutoFit/>
          </a:bodyPr>
          <a:lstStyle/>
          <a:p>
            <a:pPr algn="l" defTabSz="1300480">
              <a:defRPr sz="3000">
                <a:solidFill>
                  <a:srgbClr val="000000"/>
                </a:solidFill>
                <a:latin typeface="Franklin Gothic Book"/>
                <a:ea typeface="Franklin Gothic Book"/>
                <a:cs typeface="Franklin Gothic Book"/>
                <a:sym typeface="Franklin Gothic Book"/>
              </a:defRPr>
            </a:pPr>
            <a:r>
              <a:rPr sz="3200" b="1" dirty="0">
                <a:latin typeface="+mj-lt"/>
              </a:rPr>
              <a:t>We</a:t>
            </a:r>
            <a:r>
              <a:rPr lang="en-US" sz="3200" b="1" dirty="0">
                <a:latin typeface="+mj-lt"/>
              </a:rPr>
              <a:t> are one </a:t>
            </a:r>
            <a:r>
              <a:rPr lang="en-US" sz="3200" dirty="0">
                <a:latin typeface="+mj-lt"/>
              </a:rPr>
              <a:t>as we </a:t>
            </a:r>
            <a:r>
              <a:rPr sz="3200" dirty="0">
                <a:latin typeface="+mj-lt"/>
              </a:rPr>
              <a:t>pray for </a:t>
            </a:r>
            <a:r>
              <a:rPr lang="en-US" sz="3200" dirty="0">
                <a:latin typeface="+mj-lt"/>
              </a:rPr>
              <a:t>Wisdom.</a:t>
            </a:r>
          </a:p>
          <a:p>
            <a:pPr algn="l" defTabSz="1300480">
              <a:defRPr sz="3000">
                <a:solidFill>
                  <a:srgbClr val="000000"/>
                </a:solidFill>
                <a:latin typeface="Franklin Gothic Book"/>
                <a:ea typeface="Franklin Gothic Book"/>
                <a:cs typeface="Franklin Gothic Book"/>
                <a:sym typeface="Franklin Gothic Book"/>
              </a:defRPr>
            </a:pPr>
            <a:r>
              <a:rPr lang="en-US" sz="3200" dirty="0">
                <a:latin typeface="+mj-lt"/>
              </a:rPr>
              <a:t>Grant us the wisdom to cherish each other and each moment together.</a:t>
            </a:r>
          </a:p>
          <a:p>
            <a:pPr algn="l" defTabSz="1300480">
              <a:defRPr sz="3000">
                <a:solidFill>
                  <a:srgbClr val="000000"/>
                </a:solidFill>
                <a:latin typeface="Franklin Gothic Book"/>
                <a:ea typeface="Franklin Gothic Book"/>
                <a:cs typeface="Franklin Gothic Book"/>
                <a:sym typeface="Franklin Gothic Book"/>
              </a:defRPr>
            </a:pPr>
            <a:endParaRPr lang="en-US" sz="3200" dirty="0">
              <a:latin typeface="+mj-lt"/>
            </a:endParaRPr>
          </a:p>
          <a:p>
            <a:pPr defTabSz="1300480">
              <a:defRPr sz="3000">
                <a:solidFill>
                  <a:srgbClr val="000000"/>
                </a:solidFill>
                <a:latin typeface="Franklin Gothic Book"/>
                <a:ea typeface="Franklin Gothic Book"/>
                <a:cs typeface="Franklin Gothic Book"/>
                <a:sym typeface="Franklin Gothic Book"/>
              </a:defRPr>
            </a:pPr>
            <a:r>
              <a:rPr lang="es-ES" sz="3200" b="1" dirty="0">
                <a:solidFill>
                  <a:schemeClr val="accent4"/>
                </a:solidFill>
                <a:latin typeface="+mj-lt"/>
              </a:rPr>
              <a:t>Somos uno</a:t>
            </a:r>
            <a:r>
              <a:rPr lang="es-ES" sz="3200" dirty="0">
                <a:solidFill>
                  <a:schemeClr val="accent4"/>
                </a:solidFill>
                <a:latin typeface="+mj-lt"/>
              </a:rPr>
              <a:t> mientras oramos por la Sabiduría.</a:t>
            </a:r>
          </a:p>
          <a:p>
            <a:pPr defTabSz="1300480">
              <a:defRPr sz="3000">
                <a:solidFill>
                  <a:srgbClr val="000000"/>
                </a:solidFill>
                <a:latin typeface="Franklin Gothic Book"/>
                <a:ea typeface="Franklin Gothic Book"/>
                <a:cs typeface="Franklin Gothic Book"/>
                <a:sym typeface="Franklin Gothic Book"/>
              </a:defRPr>
            </a:pPr>
            <a:r>
              <a:rPr lang="es-ES" sz="3200" dirty="0">
                <a:solidFill>
                  <a:schemeClr val="accent4"/>
                </a:solidFill>
                <a:latin typeface="+mj-lt"/>
              </a:rPr>
              <a:t>Concédenos la sabiduría para apreciarnos los unos a los otros y cada momento juntos.</a:t>
            </a:r>
          </a:p>
          <a:p>
            <a:pPr defTabSz="1300480">
              <a:defRPr sz="3000">
                <a:solidFill>
                  <a:srgbClr val="000000"/>
                </a:solidFill>
                <a:latin typeface="Franklin Gothic Book"/>
                <a:ea typeface="Franklin Gothic Book"/>
                <a:cs typeface="Franklin Gothic Book"/>
                <a:sym typeface="Franklin Gothic Book"/>
              </a:defRPr>
            </a:pPr>
            <a:endParaRPr lang="es-ES" sz="3200" dirty="0">
              <a:solidFill>
                <a:schemeClr val="accent4"/>
              </a:solidFill>
              <a:latin typeface="+mj-lt"/>
            </a:endParaRPr>
          </a:p>
          <a:p>
            <a:pPr defTabSz="1300480">
              <a:defRPr sz="3000">
                <a:solidFill>
                  <a:srgbClr val="000000"/>
                </a:solidFill>
                <a:latin typeface="Franklin Gothic Book"/>
                <a:ea typeface="Franklin Gothic Book"/>
                <a:cs typeface="Franklin Gothic Book"/>
                <a:sym typeface="Franklin Gothic Book"/>
              </a:defRPr>
            </a:pPr>
            <a:r>
              <a:rPr lang="fr-FR" sz="3200" b="1" dirty="0">
                <a:solidFill>
                  <a:srgbClr val="7030A0"/>
                </a:solidFill>
                <a:latin typeface="+mj-lt"/>
              </a:rPr>
              <a:t>Nous ne faisons qu'un </a:t>
            </a:r>
            <a:r>
              <a:rPr lang="fr-FR" sz="3200" dirty="0">
                <a:solidFill>
                  <a:srgbClr val="7030A0"/>
                </a:solidFill>
                <a:latin typeface="+mj-lt"/>
              </a:rPr>
              <a:t>en priant pour la sagesse.</a:t>
            </a:r>
          </a:p>
          <a:p>
            <a:pPr defTabSz="1300480">
              <a:defRPr sz="3000">
                <a:solidFill>
                  <a:srgbClr val="000000"/>
                </a:solidFill>
                <a:latin typeface="Franklin Gothic Book"/>
                <a:ea typeface="Franklin Gothic Book"/>
                <a:cs typeface="Franklin Gothic Book"/>
                <a:sym typeface="Franklin Gothic Book"/>
              </a:defRPr>
            </a:pPr>
            <a:r>
              <a:rPr lang="fr-FR" sz="3200" dirty="0">
                <a:solidFill>
                  <a:srgbClr val="7030A0"/>
                </a:solidFill>
                <a:latin typeface="+mj-lt"/>
              </a:rPr>
              <a:t>Accorde-nous la sagesse de nous chérir les uns les autres et de chérir chaque moment passé ensemble.</a:t>
            </a:r>
          </a:p>
          <a:p>
            <a:pPr defTabSz="1300480">
              <a:defRPr sz="3000">
                <a:solidFill>
                  <a:srgbClr val="000000"/>
                </a:solidFill>
                <a:latin typeface="Franklin Gothic Book"/>
                <a:ea typeface="Franklin Gothic Book"/>
                <a:cs typeface="Franklin Gothic Book"/>
                <a:sym typeface="Franklin Gothic Book"/>
              </a:defRPr>
            </a:pPr>
            <a:endParaRPr lang="fr-FR" sz="3200" dirty="0">
              <a:solidFill>
                <a:srgbClr val="7030A0"/>
              </a:solidFill>
              <a:latin typeface="+mj-lt"/>
            </a:endParaRPr>
          </a:p>
          <a:p>
            <a:pPr defTabSz="1300480">
              <a:defRPr sz="3000">
                <a:solidFill>
                  <a:srgbClr val="000000"/>
                </a:solidFill>
                <a:latin typeface="Franklin Gothic Book"/>
                <a:ea typeface="Franklin Gothic Book"/>
                <a:cs typeface="Franklin Gothic Book"/>
                <a:sym typeface="Franklin Gothic Book"/>
              </a:defRPr>
            </a:pPr>
            <a:r>
              <a:rPr lang="pt-BR" sz="3200" b="1" dirty="0">
                <a:solidFill>
                  <a:srgbClr val="D141B9"/>
                </a:solidFill>
                <a:latin typeface="+mj-lt"/>
              </a:rPr>
              <a:t>Somos um só </a:t>
            </a:r>
            <a:r>
              <a:rPr lang="pt-BR" sz="3200" dirty="0">
                <a:solidFill>
                  <a:srgbClr val="D141B9"/>
                </a:solidFill>
                <a:latin typeface="+mj-lt"/>
              </a:rPr>
              <a:t>ao rezarmos pela Sabedoria.</a:t>
            </a:r>
          </a:p>
          <a:p>
            <a:pPr defTabSz="1300480">
              <a:defRPr sz="3000">
                <a:solidFill>
                  <a:srgbClr val="000000"/>
                </a:solidFill>
                <a:latin typeface="Franklin Gothic Book"/>
                <a:ea typeface="Franklin Gothic Book"/>
                <a:cs typeface="Franklin Gothic Book"/>
                <a:sym typeface="Franklin Gothic Book"/>
              </a:defRPr>
            </a:pPr>
            <a:r>
              <a:rPr lang="pt-BR" sz="3200" dirty="0">
                <a:solidFill>
                  <a:srgbClr val="D141B9"/>
                </a:solidFill>
                <a:latin typeface="+mj-lt"/>
              </a:rPr>
              <a:t>Conceda-nos a sabedoria de nos estimarmos </a:t>
            </a:r>
          </a:p>
          <a:p>
            <a:pPr defTabSz="1300480">
              <a:defRPr sz="3000">
                <a:solidFill>
                  <a:srgbClr val="000000"/>
                </a:solidFill>
                <a:latin typeface="Franklin Gothic Book"/>
                <a:ea typeface="Franklin Gothic Book"/>
                <a:cs typeface="Franklin Gothic Book"/>
                <a:sym typeface="Franklin Gothic Book"/>
              </a:defRPr>
            </a:pPr>
            <a:r>
              <a:rPr lang="pt-BR" sz="3200" dirty="0">
                <a:solidFill>
                  <a:srgbClr val="D141B9"/>
                </a:solidFill>
                <a:latin typeface="+mj-lt"/>
              </a:rPr>
              <a:t>uns aos outros e a cada momento juntos.</a:t>
            </a:r>
            <a:endParaRPr lang="fr-FR" sz="3200" dirty="0">
              <a:solidFill>
                <a:srgbClr val="D141B9"/>
              </a:solidFill>
              <a:latin typeface="+mj-lt"/>
            </a:endParaRPr>
          </a:p>
        </p:txBody>
      </p:sp>
      <p:pic>
        <p:nvPicPr>
          <p:cNvPr id="3" name="Picture 2" descr="A group of people hugging&#10;&#10;Description automatically generated">
            <a:extLst>
              <a:ext uri="{FF2B5EF4-FFF2-40B4-BE49-F238E27FC236}">
                <a16:creationId xmlns:a16="http://schemas.microsoft.com/office/drawing/2014/main" id="{4A23059F-98C6-5FAB-A049-6B36886CF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745" y="4607729"/>
            <a:ext cx="6142181" cy="61421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817971" y="1798343"/>
            <a:ext cx="11516870" cy="6104235"/>
          </a:xfrm>
          <a:prstGeom prst="rect">
            <a:avLst/>
          </a:prstGeom>
          <a:noFill/>
        </p:spPr>
        <p:txBody>
          <a:bodyPr wrap="square">
            <a:spAutoFit/>
          </a:bodyPr>
          <a:lstStyle/>
          <a:p>
            <a:pPr algn="l" defTabSz="1300480">
              <a:spcBef>
                <a:spcPts val="800"/>
              </a:spcBef>
              <a:defRPr sz="3000">
                <a:solidFill>
                  <a:srgbClr val="000000"/>
                </a:solidFill>
                <a:latin typeface="Franklin Gothic Book"/>
                <a:ea typeface="Franklin Gothic Book"/>
                <a:cs typeface="Franklin Gothic Book"/>
                <a:sym typeface="Franklin Gothic Book"/>
              </a:defRPr>
            </a:pPr>
            <a:r>
              <a:rPr lang="en-US" sz="3200" dirty="0"/>
              <a:t>Grant us the patience to navigate our differences and the love to nature one another’s spirit. </a:t>
            </a:r>
          </a:p>
          <a:p>
            <a:pPr algn="l" defTabSz="1300480">
              <a:spcBef>
                <a:spcPts val="800"/>
              </a:spcBef>
              <a:defRPr sz="3000">
                <a:solidFill>
                  <a:srgbClr val="000000"/>
                </a:solidFill>
                <a:latin typeface="Franklin Gothic Book"/>
                <a:ea typeface="Franklin Gothic Book"/>
                <a:cs typeface="Franklin Gothic Book"/>
                <a:sym typeface="Franklin Gothic Book"/>
              </a:defRPr>
            </a:pPr>
            <a:endParaRPr lang="en-US" sz="3200" dirty="0"/>
          </a:p>
          <a:p>
            <a:r>
              <a:rPr lang="es-ES" sz="3200" dirty="0">
                <a:solidFill>
                  <a:schemeClr val="accent4"/>
                </a:solidFill>
              </a:rPr>
              <a:t>Concédenos la paciencia para sortear nuestras diferencias y el amor para naturaleza el espíritu de los demás. </a:t>
            </a:r>
          </a:p>
          <a:p>
            <a:endParaRPr lang="pt-BR" sz="3200" dirty="0">
              <a:solidFill>
                <a:srgbClr val="D141B9"/>
              </a:solidFill>
            </a:endParaRPr>
          </a:p>
          <a:p>
            <a:r>
              <a:rPr lang="fr-FR" sz="3200" dirty="0">
                <a:solidFill>
                  <a:srgbClr val="7030A0"/>
                </a:solidFill>
              </a:rPr>
              <a:t>Accorde-nous la patience de gérer nos différences et l'amour de la nature de l'esprit des uns et des autres. </a:t>
            </a:r>
          </a:p>
          <a:p>
            <a:r>
              <a:rPr lang="en-US" sz="3200" dirty="0">
                <a:solidFill>
                  <a:srgbClr val="D141B9"/>
                </a:solidFill>
              </a:rPr>
              <a:t> </a:t>
            </a:r>
          </a:p>
          <a:p>
            <a:r>
              <a:rPr lang="pt-BR" sz="3200" dirty="0">
                <a:solidFill>
                  <a:srgbClr val="D141B9"/>
                </a:solidFill>
              </a:rPr>
              <a:t>Conceda-nos a paciência para navegarmos nas nossas diferenças e o amor para nos tornarmos naturais no espírito uns dos outros. </a:t>
            </a:r>
            <a:endParaRPr lang="en-US" sz="3200" dirty="0">
              <a:solidFill>
                <a:srgbClr val="D141B9"/>
              </a:solidFill>
            </a:endParaRPr>
          </a:p>
        </p:txBody>
      </p:sp>
    </p:spTree>
    <p:extLst>
      <p:ext uri="{BB962C8B-B14F-4D97-AF65-F5344CB8AC3E}">
        <p14:creationId xmlns:p14="http://schemas.microsoft.com/office/powerpoint/2010/main" val="416977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1022070" y="1222546"/>
            <a:ext cx="11516870" cy="7848302"/>
          </a:xfrm>
          <a:prstGeom prst="rect">
            <a:avLst/>
          </a:prstGeom>
          <a:noFill/>
        </p:spPr>
        <p:txBody>
          <a:bodyPr wrap="square">
            <a:spAutoFit/>
          </a:bodyPr>
          <a:lstStyle/>
          <a:p>
            <a:pPr algn="l" defTabSz="1300480">
              <a:spcBef>
                <a:spcPts val="800"/>
              </a:spcBef>
              <a:defRPr sz="3000">
                <a:solidFill>
                  <a:srgbClr val="000000"/>
                </a:solidFill>
                <a:latin typeface="Franklin Gothic Book"/>
                <a:ea typeface="Franklin Gothic Book"/>
                <a:cs typeface="Franklin Gothic Book"/>
                <a:sym typeface="Franklin Gothic Book"/>
              </a:defRPr>
            </a:pPr>
            <a:r>
              <a:rPr lang="en-US" sz="3200" dirty="0">
                <a:latin typeface="+mj-lt"/>
              </a:rPr>
              <a:t>May our world be a sanctuary of togetherness where love abounds.</a:t>
            </a:r>
          </a:p>
          <a:p>
            <a:r>
              <a:rPr lang="en-US" sz="3200" b="1" dirty="0">
                <a:latin typeface="+mj-lt"/>
              </a:rPr>
              <a:t>Response:  AMEN!</a:t>
            </a:r>
          </a:p>
          <a:p>
            <a:endParaRPr lang="en-US" sz="3200" b="1" dirty="0">
              <a:solidFill>
                <a:schemeClr val="accent4"/>
              </a:solidFill>
              <a:latin typeface="+mj-lt"/>
            </a:endParaRPr>
          </a:p>
          <a:p>
            <a:r>
              <a:rPr lang="es-ES" sz="3200" dirty="0">
                <a:solidFill>
                  <a:schemeClr val="accent4"/>
                </a:solidFill>
                <a:latin typeface="+mj-lt"/>
              </a:rPr>
              <a:t>Que nuestro mundo sea un santuario de unión donde abunde el amor.</a:t>
            </a:r>
          </a:p>
          <a:p>
            <a:r>
              <a:rPr lang="es-ES" sz="3200" b="1" dirty="0">
                <a:solidFill>
                  <a:schemeClr val="accent4"/>
                </a:solidFill>
                <a:latin typeface="+mj-lt"/>
              </a:rPr>
              <a:t>Respuesta:  ¡AMÉN!</a:t>
            </a:r>
          </a:p>
          <a:p>
            <a:pPr algn="r"/>
            <a:endParaRPr lang="pt-BR" sz="3200" dirty="0">
              <a:solidFill>
                <a:srgbClr val="D141B9"/>
              </a:solidFill>
              <a:latin typeface="+mj-lt"/>
            </a:endParaRPr>
          </a:p>
          <a:p>
            <a:r>
              <a:rPr lang="fr-FR" sz="3200" dirty="0">
                <a:solidFill>
                  <a:srgbClr val="7030A0"/>
                </a:solidFill>
                <a:latin typeface="+mj-lt"/>
              </a:rPr>
              <a:t>Que notre monde soit un sanctuaire d'unité où l'amour abonde.</a:t>
            </a:r>
          </a:p>
          <a:p>
            <a:r>
              <a:rPr lang="fr-FR" sz="3200" b="1" dirty="0">
                <a:solidFill>
                  <a:srgbClr val="7030A0"/>
                </a:solidFill>
                <a:latin typeface="+mj-lt"/>
              </a:rPr>
              <a:t>Réponse :  AMEN !</a:t>
            </a:r>
            <a:endParaRPr lang="pt-BR" sz="3200" b="1" dirty="0">
              <a:solidFill>
                <a:srgbClr val="7030A0"/>
              </a:solidFill>
              <a:latin typeface="+mj-lt"/>
            </a:endParaRPr>
          </a:p>
          <a:p>
            <a:r>
              <a:rPr lang="en-US" sz="3200" dirty="0">
                <a:solidFill>
                  <a:srgbClr val="D141B9"/>
                </a:solidFill>
                <a:latin typeface="+mj-lt"/>
              </a:rPr>
              <a:t> </a:t>
            </a:r>
          </a:p>
          <a:p>
            <a:r>
              <a:rPr lang="pt-BR" sz="3200" dirty="0">
                <a:solidFill>
                  <a:srgbClr val="D141B9"/>
                </a:solidFill>
                <a:latin typeface="+mj-lt"/>
              </a:rPr>
              <a:t>Que o nosso mundo seja um santuário de união onde abunda o amor.</a:t>
            </a:r>
          </a:p>
          <a:p>
            <a:r>
              <a:rPr lang="pt-BR" sz="3200" b="1" dirty="0">
                <a:solidFill>
                  <a:srgbClr val="D141B9"/>
                </a:solidFill>
                <a:latin typeface="+mj-lt"/>
              </a:rPr>
              <a:t>Responda:  AMÉM!</a:t>
            </a:r>
          </a:p>
          <a:p>
            <a:endParaRPr lang="en-US" sz="2400" dirty="0">
              <a:solidFill>
                <a:srgbClr val="D141B9"/>
              </a:solidFill>
            </a:endParaRPr>
          </a:p>
        </p:txBody>
      </p:sp>
    </p:spTree>
    <p:extLst>
      <p:ext uri="{BB962C8B-B14F-4D97-AF65-F5344CB8AC3E}">
        <p14:creationId xmlns:p14="http://schemas.microsoft.com/office/powerpoint/2010/main" val="67272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D1A15913-9BFD-5B3E-BEAC-20FE600EF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0" y="5666509"/>
            <a:ext cx="4876800" cy="4876800"/>
          </a:xfrm>
          <a:prstGeom prst="rect">
            <a:avLst/>
          </a:prstGeom>
        </p:spPr>
      </p:pic>
      <p:sp>
        <p:nvSpPr>
          <p:cNvPr id="6" name="TextBox 5">
            <a:extLst>
              <a:ext uri="{FF2B5EF4-FFF2-40B4-BE49-F238E27FC236}">
                <a16:creationId xmlns:a16="http://schemas.microsoft.com/office/drawing/2014/main" id="{53B90103-9D8C-620E-B1DD-321606F1E154}"/>
              </a:ext>
            </a:extLst>
          </p:cNvPr>
          <p:cNvSpPr txBox="1"/>
          <p:nvPr/>
        </p:nvSpPr>
        <p:spPr>
          <a:xfrm>
            <a:off x="688985" y="969817"/>
            <a:ext cx="10172978" cy="8217634"/>
          </a:xfrm>
          <a:prstGeom prst="rect">
            <a:avLst/>
          </a:prstGeom>
          <a:noFill/>
        </p:spPr>
        <p:txBody>
          <a:bodyPr wrap="square">
            <a:spAutoFit/>
          </a:bodyPr>
          <a:lstStyle/>
          <a:p>
            <a:r>
              <a:rPr lang="en-US" sz="3200" b="1" dirty="0"/>
              <a:t>We are one.</a:t>
            </a:r>
          </a:p>
          <a:p>
            <a:r>
              <a:rPr lang="en-US" sz="3200" dirty="0"/>
              <a:t>Lord God, strengthen our faith, deepen our connections.</a:t>
            </a:r>
          </a:p>
          <a:p>
            <a:endParaRPr lang="en-US" sz="3200" dirty="0"/>
          </a:p>
          <a:p>
            <a:r>
              <a:rPr lang="es-ES" sz="3200" b="1" dirty="0">
                <a:solidFill>
                  <a:schemeClr val="accent4"/>
                </a:solidFill>
              </a:rPr>
              <a:t>Somos uno.</a:t>
            </a:r>
          </a:p>
          <a:p>
            <a:r>
              <a:rPr lang="es-ES" sz="3200" dirty="0">
                <a:solidFill>
                  <a:schemeClr val="accent4"/>
                </a:solidFill>
              </a:rPr>
              <a:t>Señor Dios, fortalece nuestra fe, profundiza nuestras conexiones.</a:t>
            </a:r>
          </a:p>
          <a:p>
            <a:endParaRPr lang="en-US" sz="3200" dirty="0"/>
          </a:p>
          <a:p>
            <a:r>
              <a:rPr lang="fr-FR" sz="3200" b="1" dirty="0">
                <a:solidFill>
                  <a:srgbClr val="7030A0"/>
                </a:solidFill>
              </a:rPr>
              <a:t>Nous ne faisons qu’un.</a:t>
            </a:r>
          </a:p>
          <a:p>
            <a:r>
              <a:rPr lang="fr-FR" sz="3200" dirty="0">
                <a:solidFill>
                  <a:srgbClr val="7030A0"/>
                </a:solidFill>
              </a:rPr>
              <a:t>Seigneur Dieu, fortifiez notre foi, approfondissez nos liens.</a:t>
            </a:r>
          </a:p>
          <a:p>
            <a:endParaRPr lang="pt-BR" sz="3200" dirty="0">
              <a:solidFill>
                <a:srgbClr val="D141B9"/>
              </a:solidFill>
            </a:endParaRPr>
          </a:p>
          <a:p>
            <a:r>
              <a:rPr lang="pt-BR" sz="3200" b="1" dirty="0">
                <a:solidFill>
                  <a:srgbClr val="D141B9"/>
                </a:solidFill>
              </a:rPr>
              <a:t>Nós somos um só.</a:t>
            </a:r>
          </a:p>
          <a:p>
            <a:r>
              <a:rPr lang="pt-BR" sz="3200" dirty="0">
                <a:solidFill>
                  <a:srgbClr val="D141B9"/>
                </a:solidFill>
              </a:rPr>
              <a:t>Senhor Deus, fortaleça a nossa fé, </a:t>
            </a:r>
          </a:p>
          <a:p>
            <a:r>
              <a:rPr lang="pt-BR" sz="3200" dirty="0">
                <a:solidFill>
                  <a:srgbClr val="D141B9"/>
                </a:solidFill>
              </a:rPr>
              <a:t>aprofunde as nossas ligações.</a:t>
            </a:r>
          </a:p>
          <a:p>
            <a:endParaRPr lang="pt-BR" sz="2400" dirty="0">
              <a:solidFill>
                <a:srgbClr val="D141B9"/>
              </a:solidFill>
            </a:endParaRPr>
          </a:p>
          <a:p>
            <a:endParaRPr lang="en-US" sz="2400" dirty="0">
              <a:solidFill>
                <a:srgbClr val="D141B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1022070" y="1222546"/>
            <a:ext cx="11516870" cy="7786747"/>
          </a:xfrm>
          <a:prstGeom prst="rect">
            <a:avLst/>
          </a:prstGeom>
          <a:noFill/>
        </p:spPr>
        <p:txBody>
          <a:bodyPr wrap="square">
            <a:spAutoFit/>
          </a:bodyPr>
          <a:lstStyle/>
          <a:p>
            <a:r>
              <a:rPr lang="en-US" sz="2800" dirty="0">
                <a:latin typeface="+mj-lt"/>
              </a:rPr>
              <a:t>May our Global community be a place of refuge and togetherness for all who we find and comfort in one another’s company.</a:t>
            </a:r>
          </a:p>
          <a:p>
            <a:r>
              <a:rPr lang="en-US" sz="2800" b="1" dirty="0">
                <a:latin typeface="+mj-lt"/>
              </a:rPr>
              <a:t>Response:  AMEN!</a:t>
            </a:r>
          </a:p>
          <a:p>
            <a:endParaRPr lang="en-US" sz="2800" b="1" dirty="0">
              <a:solidFill>
                <a:schemeClr val="accent4"/>
              </a:solidFill>
              <a:latin typeface="+mj-lt"/>
            </a:endParaRPr>
          </a:p>
          <a:p>
            <a:r>
              <a:rPr lang="es-ES" sz="2800" dirty="0">
                <a:solidFill>
                  <a:schemeClr val="accent4"/>
                </a:solidFill>
                <a:latin typeface="+mj-lt"/>
              </a:rPr>
              <a:t>Que nuestra comunidad mundial sea un lugar de refugio y unión para todos los que nos encontremos y reconfortemos en la compañía de los demás.</a:t>
            </a:r>
          </a:p>
          <a:p>
            <a:r>
              <a:rPr lang="es-ES" sz="2800" b="1" dirty="0">
                <a:solidFill>
                  <a:schemeClr val="accent4"/>
                </a:solidFill>
                <a:latin typeface="+mj-lt"/>
              </a:rPr>
              <a:t>Respuesta:  ¡AMÉN!</a:t>
            </a:r>
          </a:p>
          <a:p>
            <a:pPr algn="r"/>
            <a:endParaRPr lang="pt-BR" sz="2800" dirty="0">
              <a:solidFill>
                <a:srgbClr val="D141B9"/>
              </a:solidFill>
              <a:latin typeface="+mj-lt"/>
            </a:endParaRPr>
          </a:p>
          <a:p>
            <a:r>
              <a:rPr lang="fr-FR" sz="2800" dirty="0">
                <a:solidFill>
                  <a:srgbClr val="7030A0"/>
                </a:solidFill>
                <a:latin typeface="+mj-lt"/>
              </a:rPr>
              <a:t>Que notre communauté mondiale soit un lieu de refuge et d'unité pour tous ceux qui trouvent un réconfort dans la compagnie des uns et des autres.</a:t>
            </a:r>
          </a:p>
          <a:p>
            <a:r>
              <a:rPr lang="fr-FR" sz="2800" b="1" dirty="0">
                <a:solidFill>
                  <a:srgbClr val="7030A0"/>
                </a:solidFill>
                <a:latin typeface="+mj-lt"/>
              </a:rPr>
              <a:t>Réponse :  AMEN !</a:t>
            </a:r>
            <a:endParaRPr lang="pt-BR" sz="2800" b="1" dirty="0">
              <a:solidFill>
                <a:srgbClr val="7030A0"/>
              </a:solidFill>
              <a:latin typeface="+mj-lt"/>
            </a:endParaRPr>
          </a:p>
          <a:p>
            <a:r>
              <a:rPr lang="en-US" sz="2800" dirty="0">
                <a:solidFill>
                  <a:srgbClr val="D141B9"/>
                </a:solidFill>
                <a:latin typeface="+mj-lt"/>
              </a:rPr>
              <a:t> </a:t>
            </a:r>
          </a:p>
          <a:p>
            <a:r>
              <a:rPr lang="pt-BR" sz="2800" dirty="0">
                <a:solidFill>
                  <a:srgbClr val="D141B9"/>
                </a:solidFill>
                <a:latin typeface="+mj-lt"/>
              </a:rPr>
              <a:t>Que a nossa comunidade global seja um lugar de refúgio e de união para todos os que encontram conforto na companhia uns dos outros.</a:t>
            </a:r>
          </a:p>
          <a:p>
            <a:r>
              <a:rPr lang="pt-BR" sz="2800" b="1" dirty="0">
                <a:solidFill>
                  <a:srgbClr val="D141B9"/>
                </a:solidFill>
                <a:latin typeface="+mj-lt"/>
              </a:rPr>
              <a:t>Responda:  AMÉM!</a:t>
            </a:r>
          </a:p>
          <a:p>
            <a:endParaRPr lang="en-US" sz="2400" dirty="0">
              <a:solidFill>
                <a:srgbClr val="D141B9"/>
              </a:solidFill>
            </a:endParaRPr>
          </a:p>
        </p:txBody>
      </p:sp>
    </p:spTree>
    <p:extLst>
      <p:ext uri="{BB962C8B-B14F-4D97-AF65-F5344CB8AC3E}">
        <p14:creationId xmlns:p14="http://schemas.microsoft.com/office/powerpoint/2010/main" val="253830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98C99C-CCAC-99CB-B21C-2FA24527D109}"/>
              </a:ext>
            </a:extLst>
          </p:cNvPr>
          <p:cNvSpPr>
            <a:spLocks noGrp="1"/>
          </p:cNvSpPr>
          <p:nvPr>
            <p:ph type="body" sz="quarter" idx="1"/>
          </p:nvPr>
        </p:nvSpPr>
        <p:spPr>
          <a:xfrm>
            <a:off x="300182" y="293254"/>
            <a:ext cx="10617200" cy="6079836"/>
          </a:xfrm>
        </p:spPr>
        <p:txBody>
          <a:bodyPr>
            <a:normAutofit lnSpcReduction="10000"/>
          </a:bodyPr>
          <a:lstStyle/>
          <a:p>
            <a:pPr marL="0" indent="0" algn="l">
              <a:buNone/>
            </a:pPr>
            <a:r>
              <a:rPr lang="en-US" sz="2000" dirty="0"/>
              <a:t>After the sound of the gong, we stretch our physical or digital hands towards the image of the globe before us, found on the third slide. The image of the globe is symbolic of our planet earth, our oneness and connection to all that dwell in </a:t>
            </a:r>
            <a:r>
              <a:rPr lang="en-US" sz="2000" dirty="0" err="1"/>
              <a:t>it.We</a:t>
            </a:r>
            <a:r>
              <a:rPr lang="en-US" sz="2000" dirty="0"/>
              <a:t> pray in silence, in thanksgiving for mother earth who has sustained all creatures for years. We pray for continued recognition of our common origin and the deep bond we have with each created being as we listen to the hymn.</a:t>
            </a:r>
          </a:p>
          <a:p>
            <a:pPr marL="0" indent="0" algn="l">
              <a:buNone/>
            </a:pPr>
            <a:r>
              <a:rPr lang="es-ES" sz="2000" dirty="0">
                <a:solidFill>
                  <a:schemeClr val="accent4"/>
                </a:solidFill>
              </a:rPr>
              <a:t>Tras el sonido del gong, extendemos nuestras manos físicas o digitales hacia la imagen del globo terráqueo que tenemos ante nosotros, que se encuentra en la tercera diapositiva. La imagen del globo terráqueo simboliza nuestro planeta tierra, nuestra unidad y conexión con todos los que habitan en él. Rezamos en silencio, en acción de gracias por la madre tierra que ha sostenido a todas las criaturas durante años. Rezamos para que se siga reconociendo nuestro origen común y el profundo vínculo que tenemos con cada ser creado mientras escuchamos el himno.</a:t>
            </a:r>
          </a:p>
          <a:p>
            <a:pPr marL="0" indent="0" algn="l">
              <a:buNone/>
            </a:pPr>
            <a:r>
              <a:rPr lang="fr-FR" sz="2000" dirty="0">
                <a:solidFill>
                  <a:srgbClr val="7030A0"/>
                </a:solidFill>
              </a:rPr>
              <a:t>Après le son du gong, nous tendons nos mains physiques ou numériques vers l'image du globe qui se trouve devant nous, sur la troisième diapositive. L'image du globe est symbolique de notre planète Terre, de notre unité et de notre lien avec tous ceux qui l'habitent. Nous prions en silence, en remerciement pour notre mère la Terre qui fait vivre toutes les créatures depuis des années. Nous prions pour que nous continuions à reconnaître notre origine commune et le lien profond qui nous unit à chaque être créé, tout en écoutant l'hymne.</a:t>
            </a:r>
          </a:p>
          <a:p>
            <a:pPr marL="0" indent="0" algn="l">
              <a:buNone/>
            </a:pPr>
            <a:endParaRPr lang="en-US" sz="2000" dirty="0">
              <a:solidFill>
                <a:srgbClr val="7030A0"/>
              </a:solidFill>
            </a:endParaRPr>
          </a:p>
        </p:txBody>
      </p:sp>
      <p:pic>
        <p:nvPicPr>
          <p:cNvPr id="4" name="Picture 3" descr="A group of hands around the earth&#10;&#10;Description automatically generated">
            <a:extLst>
              <a:ext uri="{FF2B5EF4-FFF2-40B4-BE49-F238E27FC236}">
                <a16:creationId xmlns:a16="http://schemas.microsoft.com/office/drawing/2014/main" id="{14CC484D-85A2-2379-771B-E0AB772E8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515" y="5275231"/>
            <a:ext cx="7475795" cy="7475795"/>
          </a:xfrm>
          <a:prstGeom prst="rect">
            <a:avLst/>
          </a:prstGeom>
        </p:spPr>
      </p:pic>
      <p:sp>
        <p:nvSpPr>
          <p:cNvPr id="7" name="TextBox 6">
            <a:extLst>
              <a:ext uri="{FF2B5EF4-FFF2-40B4-BE49-F238E27FC236}">
                <a16:creationId xmlns:a16="http://schemas.microsoft.com/office/drawing/2014/main" id="{DB0A5BEE-FE1F-EB08-FEEB-7E96431E7655}"/>
              </a:ext>
            </a:extLst>
          </p:cNvPr>
          <p:cNvSpPr txBox="1"/>
          <p:nvPr/>
        </p:nvSpPr>
        <p:spPr>
          <a:xfrm>
            <a:off x="6837218" y="545869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4BF9673F-D94C-A692-3D60-17DB118AA20B}"/>
              </a:ext>
            </a:extLst>
          </p:cNvPr>
          <p:cNvSpPr txBox="1"/>
          <p:nvPr/>
        </p:nvSpPr>
        <p:spPr>
          <a:xfrm>
            <a:off x="300182" y="6345380"/>
            <a:ext cx="8285019" cy="2554545"/>
          </a:xfrm>
          <a:prstGeom prst="rect">
            <a:avLst/>
          </a:prstGeom>
          <a:noFill/>
        </p:spPr>
        <p:txBody>
          <a:bodyPr wrap="square" rtlCol="0">
            <a:spAutoFit/>
          </a:bodyPr>
          <a:lstStyle/>
          <a:p>
            <a:pPr marL="0" indent="0" algn="l">
              <a:buNone/>
            </a:pPr>
            <a:r>
              <a:rPr lang="pt-BR" sz="2000" dirty="0">
                <a:solidFill>
                  <a:srgbClr val="D141B9"/>
                </a:solidFill>
              </a:rPr>
              <a:t>Após o som do gongo, estendemos as nossas mãos físicas ou digitais em direção à imagem do globo terrestre que se encontra no terceiro diapositivo. A imagem do globo simboliza o nosso planeta Terra, a nossa unidade e ligação a todos os que nele habitam. Rezamos em silêncio, em ação de graças pela Mãe Terra que tem sustentado todas as criaturas durante anos. Rezamos para que continue a reconhecer a nossa origem comum e a profunda ligação que temos com cada ser criado, enquanto ouvimos o hino.</a:t>
            </a:r>
          </a:p>
        </p:txBody>
      </p:sp>
    </p:spTree>
    <p:extLst>
      <p:ext uri="{BB962C8B-B14F-4D97-AF65-F5344CB8AC3E}">
        <p14:creationId xmlns:p14="http://schemas.microsoft.com/office/powerpoint/2010/main" val="179549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D08D9-480D-5B37-618A-16518C4CF721}"/>
              </a:ext>
            </a:extLst>
          </p:cNvPr>
          <p:cNvSpPr txBox="1"/>
          <p:nvPr/>
        </p:nvSpPr>
        <p:spPr>
          <a:xfrm>
            <a:off x="467312" y="304798"/>
            <a:ext cx="10172978" cy="9571851"/>
          </a:xfrm>
          <a:prstGeom prst="rect">
            <a:avLst/>
          </a:prstGeom>
          <a:noFill/>
        </p:spPr>
        <p:txBody>
          <a:bodyPr wrap="square">
            <a:spAutoFit/>
          </a:bodyPr>
          <a:lstStyle/>
          <a:p>
            <a:r>
              <a:rPr lang="en-US" sz="2800" b="1" dirty="0"/>
              <a:t>We are one.</a:t>
            </a:r>
          </a:p>
          <a:p>
            <a:r>
              <a:rPr lang="en-US" sz="2800" dirty="0"/>
              <a:t>Lord, imbue our partnerships with boundless unity.</a:t>
            </a:r>
          </a:p>
          <a:p>
            <a:r>
              <a:rPr lang="en-US" sz="2800" dirty="0"/>
              <a:t>May we speak, listen to each other, and foster a shared destiny that resonates in us all.</a:t>
            </a:r>
          </a:p>
          <a:p>
            <a:endParaRPr lang="en-US" sz="2800" dirty="0"/>
          </a:p>
          <a:p>
            <a:r>
              <a:rPr lang="es-ES" sz="2800" b="1" dirty="0">
                <a:solidFill>
                  <a:schemeClr val="accent4"/>
                </a:solidFill>
              </a:rPr>
              <a:t>Somos uno.</a:t>
            </a:r>
          </a:p>
          <a:p>
            <a:r>
              <a:rPr lang="es-ES" sz="2800" dirty="0">
                <a:solidFill>
                  <a:schemeClr val="accent4"/>
                </a:solidFill>
              </a:rPr>
              <a:t>Señor, impregna nuestras asociaciones de una unidad sin límites.</a:t>
            </a:r>
          </a:p>
          <a:p>
            <a:r>
              <a:rPr lang="es-ES" sz="2800" dirty="0">
                <a:solidFill>
                  <a:schemeClr val="accent4"/>
                </a:solidFill>
              </a:rPr>
              <a:t>Que hablemos, nos escuchemos y fomentemos un destino compartido que resuene en todos nosotros.</a:t>
            </a:r>
          </a:p>
          <a:p>
            <a:endParaRPr lang="en-US" sz="2800" dirty="0"/>
          </a:p>
          <a:p>
            <a:r>
              <a:rPr lang="fr-FR" sz="2800" b="1" dirty="0">
                <a:solidFill>
                  <a:srgbClr val="7030A0"/>
                </a:solidFill>
              </a:rPr>
              <a:t>Nous ne faisons qu’un.</a:t>
            </a:r>
          </a:p>
          <a:p>
            <a:r>
              <a:rPr lang="fr-FR" sz="2800" dirty="0">
                <a:solidFill>
                  <a:srgbClr val="7030A0"/>
                </a:solidFill>
              </a:rPr>
              <a:t>Seigneur, imprègne nos partenariats d'une unité sans limite.</a:t>
            </a:r>
          </a:p>
          <a:p>
            <a:r>
              <a:rPr lang="fr-FR" sz="2800" dirty="0">
                <a:solidFill>
                  <a:srgbClr val="7030A0"/>
                </a:solidFill>
              </a:rPr>
              <a:t>Puissions-nous nous parler, nous écouter les uns les autres et favoriser un destin commun qui résonne en nous tous.</a:t>
            </a:r>
          </a:p>
          <a:p>
            <a:endParaRPr lang="pt-BR" sz="2800" dirty="0">
              <a:solidFill>
                <a:srgbClr val="D141B9"/>
              </a:solidFill>
            </a:endParaRPr>
          </a:p>
          <a:p>
            <a:r>
              <a:rPr lang="pt-BR" sz="2800" b="1" dirty="0">
                <a:solidFill>
                  <a:srgbClr val="D141B9"/>
                </a:solidFill>
              </a:rPr>
              <a:t>Nós somos um só.</a:t>
            </a:r>
          </a:p>
          <a:p>
            <a:r>
              <a:rPr lang="pt-BR" sz="2800" dirty="0">
                <a:solidFill>
                  <a:srgbClr val="D141B9"/>
                </a:solidFill>
              </a:rPr>
              <a:t>Senhor, imbuí as nossas parcerias de uma unidade sem limites.</a:t>
            </a:r>
          </a:p>
          <a:p>
            <a:r>
              <a:rPr lang="pt-BR" sz="2800" dirty="0">
                <a:solidFill>
                  <a:srgbClr val="D141B9"/>
                </a:solidFill>
              </a:rPr>
              <a:t>Que possamos falar, ouvir-nos mutuamente e promover</a:t>
            </a:r>
          </a:p>
          <a:p>
            <a:r>
              <a:rPr lang="pt-BR" sz="2800" dirty="0">
                <a:solidFill>
                  <a:srgbClr val="D141B9"/>
                </a:solidFill>
              </a:rPr>
              <a:t>um destino partilhado que ressoe em todos nós.</a:t>
            </a:r>
          </a:p>
          <a:p>
            <a:endParaRPr lang="en-US" sz="2800" dirty="0">
              <a:solidFill>
                <a:srgbClr val="D141B9"/>
              </a:solidFill>
            </a:endParaRPr>
          </a:p>
        </p:txBody>
      </p:sp>
      <p:pic>
        <p:nvPicPr>
          <p:cNvPr id="5" name="Picture 4" descr="A close up of hands holding each other&#10;&#10;Description automatically generated">
            <a:extLst>
              <a:ext uri="{FF2B5EF4-FFF2-40B4-BE49-F238E27FC236}">
                <a16:creationId xmlns:a16="http://schemas.microsoft.com/office/drawing/2014/main" id="{CE2F9EB0-0278-C2F6-4565-24CEBD499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563" y="5828144"/>
            <a:ext cx="4133273" cy="4133273"/>
          </a:xfrm>
          <a:prstGeom prst="rect">
            <a:avLst/>
          </a:prstGeom>
        </p:spPr>
      </p:pic>
    </p:spTree>
    <p:extLst>
      <p:ext uri="{BB962C8B-B14F-4D97-AF65-F5344CB8AC3E}">
        <p14:creationId xmlns:p14="http://schemas.microsoft.com/office/powerpoint/2010/main" val="119450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702838" y="1062520"/>
            <a:ext cx="11773419" cy="8063746"/>
          </a:xfrm>
          <a:prstGeom prst="rect">
            <a:avLst/>
          </a:prstGeom>
          <a:noFill/>
        </p:spPr>
        <p:txBody>
          <a:bodyPr wrap="square">
            <a:spAutoFit/>
          </a:bodyPr>
          <a:lstStyle/>
          <a:p>
            <a:r>
              <a:rPr lang="en-US" sz="2600" dirty="0">
                <a:latin typeface="+mj-lt"/>
              </a:rPr>
              <a:t>Guide us into a harmonious existence galvanized by unity and love. Strengthen our global community as we seek unity and partnerships.</a:t>
            </a:r>
          </a:p>
          <a:p>
            <a:r>
              <a:rPr lang="en-US" sz="2600" b="1" dirty="0">
                <a:latin typeface="+mj-lt"/>
              </a:rPr>
              <a:t>Response:  AMEN!</a:t>
            </a:r>
          </a:p>
          <a:p>
            <a:endParaRPr lang="en-US" sz="2600" b="1" dirty="0">
              <a:solidFill>
                <a:schemeClr val="accent4"/>
              </a:solidFill>
              <a:latin typeface="+mj-lt"/>
            </a:endParaRPr>
          </a:p>
          <a:p>
            <a:r>
              <a:rPr lang="es-ES" sz="2600" dirty="0">
                <a:solidFill>
                  <a:schemeClr val="accent4"/>
                </a:solidFill>
                <a:latin typeface="+mj-lt"/>
              </a:rPr>
              <a:t>Guíenos hacia una existencia armoniosa galvanizada por la unidad y el amor.</a:t>
            </a:r>
          </a:p>
          <a:p>
            <a:r>
              <a:rPr lang="es-ES" sz="2600" dirty="0">
                <a:solidFill>
                  <a:schemeClr val="accent4"/>
                </a:solidFill>
                <a:latin typeface="+mj-lt"/>
              </a:rPr>
              <a:t>Fortalece nuestra comunidad global mientras buscamos la unidad y las alianzas.</a:t>
            </a:r>
          </a:p>
          <a:p>
            <a:r>
              <a:rPr lang="es-ES" sz="2600" b="1" dirty="0">
                <a:solidFill>
                  <a:schemeClr val="accent4"/>
                </a:solidFill>
                <a:latin typeface="+mj-lt"/>
              </a:rPr>
              <a:t>Respuesta:  ¡AMÉN!</a:t>
            </a:r>
          </a:p>
          <a:p>
            <a:pPr algn="r"/>
            <a:endParaRPr lang="pt-BR" sz="2600" dirty="0">
              <a:solidFill>
                <a:srgbClr val="D141B9"/>
              </a:solidFill>
              <a:latin typeface="+mj-lt"/>
            </a:endParaRPr>
          </a:p>
          <a:p>
            <a:r>
              <a:rPr lang="fr-FR" sz="2600" dirty="0">
                <a:solidFill>
                  <a:srgbClr val="7030A0"/>
                </a:solidFill>
                <a:latin typeface="+mj-lt"/>
              </a:rPr>
              <a:t>Guidez-nous vers une existence harmonieuse galvanisée par l'unité et l'amour.</a:t>
            </a:r>
          </a:p>
          <a:p>
            <a:r>
              <a:rPr lang="fr-FR" sz="2600" dirty="0">
                <a:solidFill>
                  <a:srgbClr val="7030A0"/>
                </a:solidFill>
                <a:latin typeface="+mj-lt"/>
              </a:rPr>
              <a:t>Renforcez notre communauté mondiale en recherchant l'unité et les partenariats.</a:t>
            </a:r>
          </a:p>
          <a:p>
            <a:r>
              <a:rPr lang="fr-FR" sz="2600" b="1" dirty="0">
                <a:solidFill>
                  <a:srgbClr val="7030A0"/>
                </a:solidFill>
                <a:latin typeface="+mj-lt"/>
              </a:rPr>
              <a:t>Réponse :  AMEN !</a:t>
            </a:r>
            <a:endParaRPr lang="pt-BR" sz="2600" b="1" dirty="0">
              <a:solidFill>
                <a:srgbClr val="7030A0"/>
              </a:solidFill>
              <a:latin typeface="+mj-lt"/>
            </a:endParaRPr>
          </a:p>
          <a:p>
            <a:r>
              <a:rPr lang="en-US" sz="2600" dirty="0">
                <a:solidFill>
                  <a:srgbClr val="D141B9"/>
                </a:solidFill>
                <a:latin typeface="+mj-lt"/>
              </a:rPr>
              <a:t> </a:t>
            </a:r>
          </a:p>
          <a:p>
            <a:r>
              <a:rPr lang="pt-BR" sz="2600" dirty="0">
                <a:solidFill>
                  <a:srgbClr val="D141B9"/>
                </a:solidFill>
                <a:latin typeface="+mj-lt"/>
              </a:rPr>
              <a:t>Guie-nos para uma existência harmoniosa galvanizada pela unidade e pelo amor.</a:t>
            </a:r>
          </a:p>
          <a:p>
            <a:r>
              <a:rPr lang="pt-BR" sz="2600" dirty="0">
                <a:solidFill>
                  <a:srgbClr val="D141B9"/>
                </a:solidFill>
                <a:latin typeface="+mj-lt"/>
              </a:rPr>
              <a:t>Fortaleça a nossa comunidade global à medida que procuramos a unidade e as parcerias.</a:t>
            </a:r>
          </a:p>
          <a:p>
            <a:r>
              <a:rPr lang="pt-BR" sz="2600" b="1" dirty="0">
                <a:solidFill>
                  <a:srgbClr val="D141B9"/>
                </a:solidFill>
                <a:latin typeface="+mj-lt"/>
              </a:rPr>
              <a:t>Responda:  AMÉM!</a:t>
            </a:r>
          </a:p>
          <a:p>
            <a:endParaRPr lang="en-US" sz="2400" dirty="0">
              <a:solidFill>
                <a:srgbClr val="D141B9"/>
              </a:solidFill>
            </a:endParaRPr>
          </a:p>
        </p:txBody>
      </p:sp>
    </p:spTree>
    <p:extLst>
      <p:ext uri="{BB962C8B-B14F-4D97-AF65-F5344CB8AC3E}">
        <p14:creationId xmlns:p14="http://schemas.microsoft.com/office/powerpoint/2010/main" val="164153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art with a patched stitched on it&#10;&#10;Description automatically generated">
            <a:extLst>
              <a:ext uri="{FF2B5EF4-FFF2-40B4-BE49-F238E27FC236}">
                <a16:creationId xmlns:a16="http://schemas.microsoft.com/office/drawing/2014/main" id="{0AAFE02C-CD8D-F2B4-25B3-7657C7EC8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018" y="5638800"/>
            <a:ext cx="4211782" cy="4211782"/>
          </a:xfrm>
          <a:prstGeom prst="rect">
            <a:avLst/>
          </a:prstGeom>
        </p:spPr>
      </p:pic>
      <p:sp>
        <p:nvSpPr>
          <p:cNvPr id="7" name="TextBox 6">
            <a:extLst>
              <a:ext uri="{FF2B5EF4-FFF2-40B4-BE49-F238E27FC236}">
                <a16:creationId xmlns:a16="http://schemas.microsoft.com/office/drawing/2014/main" id="{6C13867B-14D9-8472-5485-8471D13AE264}"/>
              </a:ext>
            </a:extLst>
          </p:cNvPr>
          <p:cNvSpPr txBox="1"/>
          <p:nvPr/>
        </p:nvSpPr>
        <p:spPr>
          <a:xfrm>
            <a:off x="647422" y="732650"/>
            <a:ext cx="8676688" cy="8648521"/>
          </a:xfrm>
          <a:prstGeom prst="rect">
            <a:avLst/>
          </a:prstGeom>
          <a:noFill/>
        </p:spPr>
        <p:txBody>
          <a:bodyPr wrap="square">
            <a:spAutoFit/>
          </a:bodyPr>
          <a:lstStyle/>
          <a:p>
            <a:r>
              <a:rPr lang="en-US" sz="2800" b="1" dirty="0"/>
              <a:t>We are one </a:t>
            </a:r>
            <a:r>
              <a:rPr lang="en-US" sz="2800" dirty="0"/>
              <a:t>and pray to mend what is broken.</a:t>
            </a:r>
          </a:p>
          <a:p>
            <a:r>
              <a:rPr lang="en-US" sz="2800" dirty="0"/>
              <a:t>In moments of disagreement, Lord help us to seek your guidance to mend our relationships.</a:t>
            </a:r>
          </a:p>
          <a:p>
            <a:endParaRPr lang="es-ES" sz="2800" b="1" dirty="0">
              <a:solidFill>
                <a:schemeClr val="accent4"/>
              </a:solidFill>
            </a:endParaRPr>
          </a:p>
          <a:p>
            <a:r>
              <a:rPr lang="es-ES" sz="2800" b="1" dirty="0">
                <a:solidFill>
                  <a:schemeClr val="accent4"/>
                </a:solidFill>
              </a:rPr>
              <a:t>Somos uno </a:t>
            </a:r>
            <a:r>
              <a:rPr lang="es-ES" sz="2800" dirty="0">
                <a:solidFill>
                  <a:schemeClr val="accent4"/>
                </a:solidFill>
              </a:rPr>
              <a:t>y rezamos para reparar lo que está roto.</a:t>
            </a:r>
          </a:p>
          <a:p>
            <a:r>
              <a:rPr lang="es-ES" sz="2800" dirty="0">
                <a:solidFill>
                  <a:schemeClr val="accent4"/>
                </a:solidFill>
              </a:rPr>
              <a:t>En los momentos de desacuerdo, Señor ayúdanos a buscar tu guía para reparar nuestras relaciones.</a:t>
            </a:r>
          </a:p>
          <a:p>
            <a:endParaRPr lang="fr-FR" sz="2800" b="1" dirty="0">
              <a:solidFill>
                <a:srgbClr val="7030A0"/>
              </a:solidFill>
            </a:endParaRPr>
          </a:p>
          <a:p>
            <a:r>
              <a:rPr lang="fr-FR" sz="2800" b="1" dirty="0">
                <a:solidFill>
                  <a:srgbClr val="7030A0"/>
                </a:solidFill>
              </a:rPr>
              <a:t>Nous sommes un et </a:t>
            </a:r>
            <a:r>
              <a:rPr lang="fr-FR" sz="2800" dirty="0">
                <a:solidFill>
                  <a:srgbClr val="7030A0"/>
                </a:solidFill>
              </a:rPr>
              <a:t>nous prions pour réparer ce qui est cassé.</a:t>
            </a:r>
          </a:p>
          <a:p>
            <a:r>
              <a:rPr lang="fr-FR" sz="2800" dirty="0">
                <a:solidFill>
                  <a:srgbClr val="7030A0"/>
                </a:solidFill>
              </a:rPr>
              <a:t>Dans les moments de désaccord, Seigneur, aidez-nous à rechercher vos conseils pour réparer nos relations.</a:t>
            </a:r>
          </a:p>
          <a:p>
            <a:endParaRPr lang="pt-BR" sz="2800" dirty="0">
              <a:solidFill>
                <a:srgbClr val="D141B9"/>
              </a:solidFill>
            </a:endParaRPr>
          </a:p>
          <a:p>
            <a:r>
              <a:rPr lang="pt-BR" sz="2800" b="1" dirty="0">
                <a:solidFill>
                  <a:srgbClr val="D141B9"/>
                </a:solidFill>
              </a:rPr>
              <a:t>Somos um só </a:t>
            </a:r>
            <a:r>
              <a:rPr lang="pt-BR" sz="2800" dirty="0">
                <a:solidFill>
                  <a:srgbClr val="D141B9"/>
                </a:solidFill>
              </a:rPr>
              <a:t>e rezamos para consertar o que está partido.</a:t>
            </a:r>
          </a:p>
          <a:p>
            <a:r>
              <a:rPr lang="pt-BR" sz="2800" dirty="0">
                <a:solidFill>
                  <a:srgbClr val="D141B9"/>
                </a:solidFill>
              </a:rPr>
              <a:t>Nos momentos de desacordo, Senhor, ajuda-nos a procurar a tua orientação para consertar as nossas relações.</a:t>
            </a:r>
          </a:p>
          <a:p>
            <a:endParaRPr lang="en-US" sz="2400" dirty="0">
              <a:solidFill>
                <a:srgbClr val="D141B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841817" y="950506"/>
            <a:ext cx="11654170" cy="7848302"/>
          </a:xfrm>
          <a:prstGeom prst="rect">
            <a:avLst/>
          </a:prstGeom>
          <a:noFill/>
        </p:spPr>
        <p:txBody>
          <a:bodyPr wrap="square">
            <a:spAutoFit/>
          </a:bodyPr>
          <a:lstStyle/>
          <a:p>
            <a:r>
              <a:rPr lang="en-US" sz="2800" dirty="0"/>
              <a:t>Grant us the patience to listen and wisdom to find common ground.</a:t>
            </a:r>
          </a:p>
          <a:p>
            <a:r>
              <a:rPr lang="en-US" sz="2800" dirty="0"/>
              <a:t>May our differences become opportunities for growth and understanding.</a:t>
            </a:r>
          </a:p>
          <a:p>
            <a:endParaRPr lang="en-US" sz="2800" dirty="0">
              <a:solidFill>
                <a:srgbClr val="D141B9"/>
              </a:solidFill>
            </a:endParaRPr>
          </a:p>
          <a:p>
            <a:r>
              <a:rPr lang="es-ES" sz="2800" dirty="0">
                <a:solidFill>
                  <a:schemeClr val="accent4"/>
                </a:solidFill>
              </a:rPr>
              <a:t>Concédenos la paciencia para escuchar y la sabiduría para encontrar un terreno común.</a:t>
            </a:r>
          </a:p>
          <a:p>
            <a:r>
              <a:rPr lang="es-ES" sz="2800" dirty="0">
                <a:solidFill>
                  <a:schemeClr val="accent4"/>
                </a:solidFill>
              </a:rPr>
              <a:t>Que nuestras diferencias se conviertan en oportunidades de crecimiento y comprensión.</a:t>
            </a:r>
          </a:p>
          <a:p>
            <a:endParaRPr lang="es-ES" sz="2800" dirty="0">
              <a:solidFill>
                <a:schemeClr val="accent4"/>
              </a:solidFill>
            </a:endParaRPr>
          </a:p>
          <a:p>
            <a:r>
              <a:rPr lang="fr-FR" sz="2800" dirty="0">
                <a:solidFill>
                  <a:srgbClr val="7030A0"/>
                </a:solidFill>
              </a:rPr>
              <a:t>Accorde-nous la patience d'écouter et la sagesse de trouver un terrain d'entente.</a:t>
            </a:r>
          </a:p>
          <a:p>
            <a:r>
              <a:rPr lang="fr-FR" sz="2800" dirty="0">
                <a:solidFill>
                  <a:srgbClr val="7030A0"/>
                </a:solidFill>
              </a:rPr>
              <a:t>Que nos différences deviennent des occasions de croissance et de compréhension.</a:t>
            </a:r>
          </a:p>
          <a:p>
            <a:endParaRPr lang="fr-FR" sz="2800" dirty="0">
              <a:solidFill>
                <a:srgbClr val="7030A0"/>
              </a:solidFill>
            </a:endParaRPr>
          </a:p>
          <a:p>
            <a:r>
              <a:rPr lang="pt-BR" sz="2800" dirty="0">
                <a:solidFill>
                  <a:srgbClr val="D141B9"/>
                </a:solidFill>
              </a:rPr>
              <a:t>Conceda-nos a paciência para ouvir e a sabedoria para encontrar pontos em comum.</a:t>
            </a:r>
          </a:p>
          <a:p>
            <a:r>
              <a:rPr lang="pt-BR" sz="2800" dirty="0">
                <a:solidFill>
                  <a:srgbClr val="D141B9"/>
                </a:solidFill>
              </a:rPr>
              <a:t>Que as nossas diferenças se transformem em oportunidades de crescimento e compreensão.</a:t>
            </a:r>
          </a:p>
        </p:txBody>
      </p:sp>
    </p:spTree>
    <p:extLst>
      <p:ext uri="{BB962C8B-B14F-4D97-AF65-F5344CB8AC3E}">
        <p14:creationId xmlns:p14="http://schemas.microsoft.com/office/powerpoint/2010/main" val="63971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702838" y="1062520"/>
            <a:ext cx="11773419" cy="8217634"/>
          </a:xfrm>
          <a:prstGeom prst="rect">
            <a:avLst/>
          </a:prstGeom>
          <a:noFill/>
        </p:spPr>
        <p:txBody>
          <a:bodyPr wrap="square">
            <a:spAutoFit/>
          </a:bodyPr>
          <a:lstStyle/>
          <a:p>
            <a:r>
              <a:rPr lang="en-US" sz="2800" dirty="0">
                <a:latin typeface="+mj-lt"/>
              </a:rPr>
              <a:t>Help us bridge divides and emerge stronger, knowing that through Your grace, we can turn conflict into a catalyst for togetherness.</a:t>
            </a:r>
          </a:p>
          <a:p>
            <a:r>
              <a:rPr lang="en-US" sz="2800" b="1" dirty="0">
                <a:latin typeface="+mj-lt"/>
              </a:rPr>
              <a:t>Response:  AMEN!</a:t>
            </a:r>
          </a:p>
          <a:p>
            <a:endParaRPr lang="en-US" sz="2800" b="1" dirty="0">
              <a:solidFill>
                <a:schemeClr val="accent4"/>
              </a:solidFill>
              <a:latin typeface="+mj-lt"/>
            </a:endParaRPr>
          </a:p>
          <a:p>
            <a:r>
              <a:rPr lang="es-ES" sz="2800" dirty="0">
                <a:solidFill>
                  <a:schemeClr val="accent4"/>
                </a:solidFill>
                <a:latin typeface="+mj-lt"/>
              </a:rPr>
              <a:t>Ayúdanos a superar las divisiones y a salir fortalecidos, sabiendo que, gracias a tu gracia, podemos convertir el conflicto en un catalizador de unión.</a:t>
            </a:r>
          </a:p>
          <a:p>
            <a:r>
              <a:rPr lang="es-ES" sz="2800" b="1" dirty="0">
                <a:solidFill>
                  <a:schemeClr val="accent4"/>
                </a:solidFill>
                <a:latin typeface="+mj-lt"/>
              </a:rPr>
              <a:t>Respuesta:  ¡AMÉN!</a:t>
            </a:r>
          </a:p>
          <a:p>
            <a:pPr algn="r"/>
            <a:endParaRPr lang="pt-BR" sz="2800" dirty="0">
              <a:solidFill>
                <a:srgbClr val="D141B9"/>
              </a:solidFill>
              <a:latin typeface="+mj-lt"/>
            </a:endParaRPr>
          </a:p>
          <a:p>
            <a:r>
              <a:rPr lang="fr-FR" sz="2800" dirty="0">
                <a:solidFill>
                  <a:srgbClr val="7030A0"/>
                </a:solidFill>
                <a:latin typeface="+mj-lt"/>
              </a:rPr>
              <a:t>Aidez-nous à combler les fossés et à en sortir plus forts, sachant que par votre grâce, nous pouvons transformer les conflits en catalyseurs d'unité.</a:t>
            </a:r>
          </a:p>
          <a:p>
            <a:r>
              <a:rPr lang="fr-FR" sz="2800" b="1" dirty="0">
                <a:solidFill>
                  <a:srgbClr val="7030A0"/>
                </a:solidFill>
                <a:latin typeface="+mj-lt"/>
              </a:rPr>
              <a:t>Réponse :  AMEN !</a:t>
            </a:r>
            <a:endParaRPr lang="pt-BR" sz="2800" b="1" dirty="0">
              <a:solidFill>
                <a:srgbClr val="7030A0"/>
              </a:solidFill>
              <a:latin typeface="+mj-lt"/>
            </a:endParaRPr>
          </a:p>
          <a:p>
            <a:r>
              <a:rPr lang="en-US" sz="2800" dirty="0">
                <a:solidFill>
                  <a:srgbClr val="D141B9"/>
                </a:solidFill>
                <a:latin typeface="+mj-lt"/>
              </a:rPr>
              <a:t> </a:t>
            </a:r>
          </a:p>
          <a:p>
            <a:r>
              <a:rPr lang="pt-BR" sz="2800" dirty="0">
                <a:solidFill>
                  <a:srgbClr val="D141B9"/>
                </a:solidFill>
                <a:latin typeface="+mj-lt"/>
              </a:rPr>
              <a:t>Ajude-nos a ultrapassar as divisões e a sairmos mais fortes, sabendo que, através da Sua graça, podemos transformar o conflito num catalisador para a união.</a:t>
            </a:r>
          </a:p>
          <a:p>
            <a:r>
              <a:rPr lang="pt-BR" sz="2800" b="1" dirty="0">
                <a:solidFill>
                  <a:srgbClr val="D141B9"/>
                </a:solidFill>
                <a:latin typeface="+mj-lt"/>
              </a:rPr>
              <a:t>Responda:  AMÉM!</a:t>
            </a:r>
          </a:p>
          <a:p>
            <a:endParaRPr lang="en-US" sz="2400" dirty="0">
              <a:solidFill>
                <a:srgbClr val="D141B9"/>
              </a:solidFill>
            </a:endParaRPr>
          </a:p>
        </p:txBody>
      </p:sp>
    </p:spTree>
    <p:extLst>
      <p:ext uri="{BB962C8B-B14F-4D97-AF65-F5344CB8AC3E}">
        <p14:creationId xmlns:p14="http://schemas.microsoft.com/office/powerpoint/2010/main" val="56016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2"/>
          <p:cNvSpPr txBox="1"/>
          <p:nvPr/>
        </p:nvSpPr>
        <p:spPr>
          <a:xfrm>
            <a:off x="563419" y="522446"/>
            <a:ext cx="10076873" cy="845975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7" tIns="48767" rIns="48767" bIns="48767">
            <a:spAutoFit/>
          </a:bodyPr>
          <a:lstStyle/>
          <a:p>
            <a:pPr defTabSz="1300480">
              <a:defRPr sz="3000">
                <a:solidFill>
                  <a:srgbClr val="000000"/>
                </a:solidFill>
                <a:latin typeface="Franklin Gothic Book"/>
                <a:ea typeface="Franklin Gothic Book"/>
                <a:cs typeface="Franklin Gothic Book"/>
                <a:sym typeface="Franklin Gothic Book"/>
              </a:defRPr>
            </a:pPr>
            <a:r>
              <a:rPr lang="en-US" b="1" dirty="0">
                <a:latin typeface="+mj-lt"/>
              </a:rPr>
              <a:t>We are one </a:t>
            </a:r>
            <a:r>
              <a:rPr lang="en-US" dirty="0">
                <a:latin typeface="+mj-lt"/>
              </a:rPr>
              <a:t>and we pray for our Common Home. </a:t>
            </a:r>
          </a:p>
          <a:p>
            <a:pPr defTabSz="1300480">
              <a:defRPr sz="3000">
                <a:solidFill>
                  <a:srgbClr val="000000"/>
                </a:solidFill>
                <a:latin typeface="Franklin Gothic Book"/>
                <a:ea typeface="Franklin Gothic Book"/>
                <a:cs typeface="Franklin Gothic Book"/>
                <a:sym typeface="Franklin Gothic Book"/>
              </a:defRPr>
            </a:pPr>
            <a:r>
              <a:rPr lang="en-US" dirty="0">
                <a:latin typeface="+mj-lt"/>
              </a:rPr>
              <a:t>Lord God, bring all nations together to further your creative plan of love and healing for the world.</a:t>
            </a:r>
          </a:p>
          <a:p>
            <a:pPr defTabSz="1300480">
              <a:defRPr sz="3000">
                <a:solidFill>
                  <a:srgbClr val="000000"/>
                </a:solidFill>
                <a:latin typeface="Franklin Gothic Book"/>
                <a:ea typeface="Franklin Gothic Book"/>
                <a:cs typeface="Franklin Gothic Book"/>
                <a:sym typeface="Franklin Gothic Book"/>
              </a:defRPr>
            </a:pPr>
            <a:endParaRPr lang="en-US" dirty="0">
              <a:latin typeface="+mj-lt"/>
            </a:endParaRPr>
          </a:p>
          <a:p>
            <a:pPr defTabSz="1300480">
              <a:defRPr sz="3000">
                <a:solidFill>
                  <a:srgbClr val="000000"/>
                </a:solidFill>
                <a:latin typeface="Franklin Gothic Book"/>
                <a:ea typeface="Franklin Gothic Book"/>
                <a:cs typeface="Franklin Gothic Book"/>
                <a:sym typeface="Franklin Gothic Book"/>
              </a:defRPr>
            </a:pPr>
            <a:r>
              <a:rPr lang="es-ES" b="1" dirty="0">
                <a:solidFill>
                  <a:schemeClr val="accent4"/>
                </a:solidFill>
                <a:latin typeface="+mj-lt"/>
              </a:rPr>
              <a:t>Somos uno </a:t>
            </a:r>
            <a:r>
              <a:rPr lang="es-ES" dirty="0">
                <a:solidFill>
                  <a:schemeClr val="accent4"/>
                </a:solidFill>
                <a:latin typeface="+mj-lt"/>
              </a:rPr>
              <a:t>y oramos por nuestro Hogar Común. Señor Dios, reúne a todas las naciones para impulsar tu plan creativo de amor y sanación para el mundo.</a:t>
            </a:r>
          </a:p>
          <a:p>
            <a:pPr defTabSz="1300480">
              <a:defRPr sz="3000">
                <a:solidFill>
                  <a:srgbClr val="000000"/>
                </a:solidFill>
                <a:latin typeface="Franklin Gothic Book"/>
                <a:ea typeface="Franklin Gothic Book"/>
                <a:cs typeface="Franklin Gothic Book"/>
                <a:sym typeface="Franklin Gothic Book"/>
              </a:defRPr>
            </a:pPr>
            <a:endParaRPr lang="es-ES" dirty="0">
              <a:solidFill>
                <a:schemeClr val="accent4"/>
              </a:solidFill>
              <a:latin typeface="+mj-lt"/>
            </a:endParaRPr>
          </a:p>
          <a:p>
            <a:pPr defTabSz="1300480">
              <a:defRPr sz="3000">
                <a:solidFill>
                  <a:srgbClr val="000000"/>
                </a:solidFill>
                <a:latin typeface="Franklin Gothic Book"/>
                <a:ea typeface="Franklin Gothic Book"/>
                <a:cs typeface="Franklin Gothic Book"/>
                <a:sym typeface="Franklin Gothic Book"/>
              </a:defRPr>
            </a:pPr>
            <a:r>
              <a:rPr lang="fr-FR" b="1" dirty="0">
                <a:solidFill>
                  <a:srgbClr val="7030A0"/>
                </a:solidFill>
                <a:latin typeface="+mj-lt"/>
              </a:rPr>
              <a:t>Nous sommes un </a:t>
            </a:r>
            <a:r>
              <a:rPr lang="fr-FR" dirty="0">
                <a:solidFill>
                  <a:srgbClr val="7030A0"/>
                </a:solidFill>
                <a:latin typeface="+mj-lt"/>
              </a:rPr>
              <a:t>et nous prions pour notre maison commune. Seigneur Dieu, rassemblez toutes les nations pour faire avancer votre plan créatif d'amour et de guérison pour le monde.</a:t>
            </a:r>
          </a:p>
          <a:p>
            <a:pPr defTabSz="1300480">
              <a:defRPr sz="3000">
                <a:solidFill>
                  <a:srgbClr val="000000"/>
                </a:solidFill>
                <a:latin typeface="Franklin Gothic Book"/>
                <a:ea typeface="Franklin Gothic Book"/>
                <a:cs typeface="Franklin Gothic Book"/>
                <a:sym typeface="Franklin Gothic Book"/>
              </a:defRPr>
            </a:pPr>
            <a:endParaRPr lang="fr-FR" dirty="0">
              <a:solidFill>
                <a:schemeClr val="accent4"/>
              </a:solidFill>
              <a:latin typeface="+mj-lt"/>
            </a:endParaRPr>
          </a:p>
          <a:p>
            <a:pPr defTabSz="1300480">
              <a:defRPr sz="3000">
                <a:solidFill>
                  <a:srgbClr val="000000"/>
                </a:solidFill>
                <a:latin typeface="Franklin Gothic Book"/>
                <a:ea typeface="Franklin Gothic Book"/>
                <a:cs typeface="Franklin Gothic Book"/>
                <a:sym typeface="Franklin Gothic Book"/>
              </a:defRPr>
            </a:pPr>
            <a:r>
              <a:rPr lang="pt-BR" b="1" dirty="0">
                <a:solidFill>
                  <a:srgbClr val="D141B9"/>
                </a:solidFill>
                <a:latin typeface="+mj-lt"/>
              </a:rPr>
              <a:t>Somos um só </a:t>
            </a:r>
            <a:r>
              <a:rPr lang="pt-BR" dirty="0">
                <a:solidFill>
                  <a:srgbClr val="D141B9"/>
                </a:solidFill>
                <a:latin typeface="+mj-lt"/>
              </a:rPr>
              <a:t>e rezamos pela nossa Casa Comum. </a:t>
            </a:r>
          </a:p>
          <a:p>
            <a:pPr defTabSz="1300480">
              <a:defRPr sz="3000">
                <a:solidFill>
                  <a:srgbClr val="000000"/>
                </a:solidFill>
                <a:latin typeface="Franklin Gothic Book"/>
                <a:ea typeface="Franklin Gothic Book"/>
                <a:cs typeface="Franklin Gothic Book"/>
                <a:sym typeface="Franklin Gothic Book"/>
              </a:defRPr>
            </a:pPr>
            <a:r>
              <a:rPr lang="pt-BR" dirty="0">
                <a:solidFill>
                  <a:srgbClr val="D141B9"/>
                </a:solidFill>
                <a:latin typeface="+mj-lt"/>
              </a:rPr>
              <a:t>Senhor Deus, junte todas as nações para promover </a:t>
            </a:r>
          </a:p>
          <a:p>
            <a:pPr defTabSz="1300480">
              <a:defRPr sz="3000">
                <a:solidFill>
                  <a:srgbClr val="000000"/>
                </a:solidFill>
                <a:latin typeface="Franklin Gothic Book"/>
                <a:ea typeface="Franklin Gothic Book"/>
                <a:cs typeface="Franklin Gothic Book"/>
                <a:sym typeface="Franklin Gothic Book"/>
              </a:defRPr>
            </a:pPr>
            <a:r>
              <a:rPr lang="pt-BR" dirty="0">
                <a:solidFill>
                  <a:srgbClr val="D141B9"/>
                </a:solidFill>
                <a:latin typeface="+mj-lt"/>
              </a:rPr>
              <a:t>o seu plano criativo de amor e cura para o mundo.</a:t>
            </a:r>
            <a:endParaRPr lang="en-US" dirty="0">
              <a:solidFill>
                <a:srgbClr val="D141B9"/>
              </a:solidFill>
              <a:latin typeface="+mj-lt"/>
            </a:endParaRPr>
          </a:p>
          <a:p>
            <a:pPr algn="r" defTabSz="1300480">
              <a:spcBef>
                <a:spcPts val="4000"/>
              </a:spcBef>
              <a:defRPr sz="3000">
                <a:solidFill>
                  <a:srgbClr val="000000"/>
                </a:solidFill>
                <a:latin typeface="Franklin Gothic Book"/>
                <a:ea typeface="Franklin Gothic Book"/>
                <a:cs typeface="Franklin Gothic Book"/>
                <a:sym typeface="Franklin Gothic Book"/>
              </a:defRPr>
            </a:pPr>
            <a:endParaRPr dirty="0"/>
          </a:p>
        </p:txBody>
      </p:sp>
      <p:pic>
        <p:nvPicPr>
          <p:cNvPr id="2" name="Picture 1">
            <a:extLst>
              <a:ext uri="{FF2B5EF4-FFF2-40B4-BE49-F238E27FC236}">
                <a16:creationId xmlns:a16="http://schemas.microsoft.com/office/drawing/2014/main" id="{EB621B10-6898-FF0A-4D24-8C2F34F83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497" y="5981137"/>
            <a:ext cx="3571303" cy="3772463"/>
          </a:xfrm>
          <a:prstGeom prst="rect">
            <a:avLst/>
          </a:prstGeom>
          <a:effectLst>
            <a:softEdge rad="482600"/>
          </a:effectLst>
        </p:spPr>
      </p:pic>
    </p:spTree>
    <p:extLst>
      <p:ext uri="{BB962C8B-B14F-4D97-AF65-F5344CB8AC3E}">
        <p14:creationId xmlns:p14="http://schemas.microsoft.com/office/powerpoint/2010/main" val="367631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14303EA6-7259-171C-1713-46C0EABC9DEF}"/>
              </a:ext>
            </a:extLst>
          </p:cNvPr>
          <p:cNvSpPr txBox="1"/>
          <p:nvPr/>
        </p:nvSpPr>
        <p:spPr>
          <a:xfrm>
            <a:off x="702838" y="854700"/>
            <a:ext cx="11773419" cy="8463855"/>
          </a:xfrm>
          <a:prstGeom prst="rect">
            <a:avLst/>
          </a:prstGeom>
          <a:noFill/>
        </p:spPr>
        <p:txBody>
          <a:bodyPr wrap="square">
            <a:spAutoFit/>
          </a:bodyPr>
          <a:lstStyle/>
          <a:p>
            <a:pPr defTabSz="1300480">
              <a:defRPr sz="3000">
                <a:solidFill>
                  <a:srgbClr val="000000"/>
                </a:solidFill>
                <a:latin typeface="Franklin Gothic Book"/>
                <a:ea typeface="Franklin Gothic Book"/>
                <a:cs typeface="Franklin Gothic Book"/>
                <a:sym typeface="Franklin Gothic Book"/>
              </a:defRPr>
            </a:pPr>
            <a:r>
              <a:rPr lang="en-US" sz="2600" dirty="0">
                <a:latin typeface="+mj-lt"/>
              </a:rPr>
              <a:t>May your healing light be experienced by more people in a deeper way.</a:t>
            </a:r>
          </a:p>
          <a:p>
            <a:pPr defTabSz="1300480">
              <a:defRPr sz="3000">
                <a:solidFill>
                  <a:srgbClr val="000000"/>
                </a:solidFill>
                <a:latin typeface="Franklin Gothic Book"/>
                <a:ea typeface="Franklin Gothic Book"/>
                <a:cs typeface="Franklin Gothic Book"/>
                <a:sym typeface="Franklin Gothic Book"/>
              </a:defRPr>
            </a:pPr>
            <a:r>
              <a:rPr lang="en-US" sz="2600" dirty="0">
                <a:latin typeface="+mj-lt"/>
              </a:rPr>
              <a:t>May the partnership among nations lead to the building of a new earth.</a:t>
            </a:r>
          </a:p>
          <a:p>
            <a:r>
              <a:rPr lang="en-US" sz="2600" b="1" dirty="0">
                <a:latin typeface="+mj-lt"/>
              </a:rPr>
              <a:t>Response:  AMEN!</a:t>
            </a:r>
          </a:p>
          <a:p>
            <a:endParaRPr lang="en-US" sz="2600" b="1" dirty="0">
              <a:solidFill>
                <a:schemeClr val="accent4"/>
              </a:solidFill>
              <a:latin typeface="+mj-lt"/>
            </a:endParaRPr>
          </a:p>
          <a:p>
            <a:r>
              <a:rPr lang="es-ES" sz="2600" dirty="0">
                <a:solidFill>
                  <a:schemeClr val="accent4"/>
                </a:solidFill>
                <a:latin typeface="+mj-lt"/>
              </a:rPr>
              <a:t>Que su luz sanadora sea experimentada por más personas de forma más profunda.</a:t>
            </a:r>
          </a:p>
          <a:p>
            <a:r>
              <a:rPr lang="es-ES" sz="2600" dirty="0">
                <a:solidFill>
                  <a:schemeClr val="accent4"/>
                </a:solidFill>
                <a:latin typeface="+mj-lt"/>
              </a:rPr>
              <a:t>Que la asociación entre las naciones conduzca a la construcción de una nueva tierra.</a:t>
            </a:r>
          </a:p>
          <a:p>
            <a:r>
              <a:rPr lang="es-ES" sz="2600" b="1" dirty="0">
                <a:solidFill>
                  <a:schemeClr val="accent4"/>
                </a:solidFill>
                <a:latin typeface="+mj-lt"/>
              </a:rPr>
              <a:t>Respuesta:  ¡AMÉN!</a:t>
            </a:r>
          </a:p>
          <a:p>
            <a:pPr algn="r"/>
            <a:endParaRPr lang="pt-BR" sz="2600" dirty="0">
              <a:solidFill>
                <a:srgbClr val="D141B9"/>
              </a:solidFill>
              <a:latin typeface="+mj-lt"/>
            </a:endParaRPr>
          </a:p>
          <a:p>
            <a:r>
              <a:rPr lang="fr-FR" sz="2600" dirty="0">
                <a:solidFill>
                  <a:srgbClr val="7030A0"/>
                </a:solidFill>
                <a:latin typeface="+mj-lt"/>
              </a:rPr>
              <a:t>Que votre lumière de guérison soit ressentie par un plus grand nombre de personnes et de manière plus profonde.</a:t>
            </a:r>
          </a:p>
          <a:p>
            <a:r>
              <a:rPr lang="fr-FR" sz="2600" dirty="0">
                <a:solidFill>
                  <a:srgbClr val="7030A0"/>
                </a:solidFill>
                <a:latin typeface="+mj-lt"/>
              </a:rPr>
              <a:t>Que le partenariat entre les nations conduise à la construction d'une nouvelle terre.</a:t>
            </a:r>
          </a:p>
          <a:p>
            <a:r>
              <a:rPr lang="fr-FR" sz="2600" b="1" dirty="0">
                <a:solidFill>
                  <a:srgbClr val="7030A0"/>
                </a:solidFill>
                <a:latin typeface="+mj-lt"/>
              </a:rPr>
              <a:t>Réponse :  AMEN !</a:t>
            </a:r>
            <a:endParaRPr lang="pt-BR" sz="2600" b="1" dirty="0">
              <a:solidFill>
                <a:srgbClr val="7030A0"/>
              </a:solidFill>
              <a:latin typeface="+mj-lt"/>
            </a:endParaRPr>
          </a:p>
          <a:p>
            <a:r>
              <a:rPr lang="en-US" sz="2600" dirty="0">
                <a:solidFill>
                  <a:srgbClr val="D141B9"/>
                </a:solidFill>
                <a:latin typeface="+mj-lt"/>
              </a:rPr>
              <a:t> </a:t>
            </a:r>
          </a:p>
          <a:p>
            <a:r>
              <a:rPr lang="pt-BR" sz="2600" dirty="0">
                <a:solidFill>
                  <a:srgbClr val="D141B9"/>
                </a:solidFill>
                <a:latin typeface="+mj-lt"/>
              </a:rPr>
              <a:t>Que a sua luz curativa seja experimentada por mais pessoas de uma forma mais profunda.</a:t>
            </a:r>
          </a:p>
          <a:p>
            <a:r>
              <a:rPr lang="pt-BR" sz="2600" dirty="0">
                <a:solidFill>
                  <a:srgbClr val="D141B9"/>
                </a:solidFill>
                <a:latin typeface="+mj-lt"/>
              </a:rPr>
              <a:t>Que a parceria entre as nações conduza à construção de uma nova terra.</a:t>
            </a:r>
          </a:p>
          <a:p>
            <a:r>
              <a:rPr lang="pt-BR" sz="2600" b="1" dirty="0">
                <a:solidFill>
                  <a:srgbClr val="D141B9"/>
                </a:solidFill>
                <a:latin typeface="+mj-lt"/>
              </a:rPr>
              <a:t>Responda:  AMÉM!</a:t>
            </a:r>
          </a:p>
          <a:p>
            <a:endParaRPr lang="en-US" sz="2400" dirty="0">
              <a:solidFill>
                <a:srgbClr val="D141B9"/>
              </a:solidFill>
            </a:endParaRPr>
          </a:p>
        </p:txBody>
      </p:sp>
    </p:spTree>
    <p:extLst>
      <p:ext uri="{BB962C8B-B14F-4D97-AF65-F5344CB8AC3E}">
        <p14:creationId xmlns:p14="http://schemas.microsoft.com/office/powerpoint/2010/main" val="370828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New Heaven, a New Earth">
            <a:hlinkClick r:id="" action="ppaction://media"/>
            <a:extLst>
              <a:ext uri="{FF2B5EF4-FFF2-40B4-BE49-F238E27FC236}">
                <a16:creationId xmlns:a16="http://schemas.microsoft.com/office/drawing/2014/main" id="{1F14CA86-4FED-1A63-CBB5-81615A1D1D1D}"/>
              </a:ext>
            </a:extLst>
          </p:cNvPr>
          <p:cNvPicPr>
            <a:picLocks noRot="1" noChangeAspect="1"/>
          </p:cNvPicPr>
          <p:nvPr>
            <a:videoFile r:link="rId1"/>
          </p:nvPr>
        </p:nvPicPr>
        <p:blipFill>
          <a:blip r:embed="rId3"/>
          <a:stretch>
            <a:fillRect/>
          </a:stretch>
        </p:blipFill>
        <p:spPr>
          <a:xfrm>
            <a:off x="374073" y="374073"/>
            <a:ext cx="12265891" cy="9199418"/>
          </a:xfrm>
          <a:prstGeom prst="rect">
            <a:avLst/>
          </a:prstGeom>
        </p:spPr>
      </p:pic>
    </p:spTree>
    <p:extLst>
      <p:ext uri="{BB962C8B-B14F-4D97-AF65-F5344CB8AC3E}">
        <p14:creationId xmlns:p14="http://schemas.microsoft.com/office/powerpoint/2010/main" val="1533876795"/>
      </p:ext>
    </p:extLst>
  </p:cSld>
  <p:clrMapOvr>
    <a:masterClrMapping/>
  </p:clrMapOvr>
  <p:timing>
    <p:tnLst>
      <p:par>
        <p:cTn id="1" dur="indefinite" restart="never" fill="hold"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27" name="Straight Connector 2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Rectangle 6">
            <a:extLst>
              <a:ext uri="{FF2B5EF4-FFF2-40B4-BE49-F238E27FC236}">
                <a16:creationId xmlns:a16="http://schemas.microsoft.com/office/drawing/2014/main" id="{0C774287-D393-53FF-D7E0-EA440D20BB22}"/>
              </a:ext>
            </a:extLst>
          </p:cNvPr>
          <p:cNvSpPr/>
          <p:nvPr/>
        </p:nvSpPr>
        <p:spPr>
          <a:xfrm>
            <a:off x="9527823" y="-12041"/>
            <a:ext cx="4146613" cy="12359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EBB87852-B17A-DA91-890F-E4E480015644}"/>
              </a:ext>
            </a:extLst>
          </p:cNvPr>
          <p:cNvSpPr txBox="1"/>
          <p:nvPr/>
        </p:nvSpPr>
        <p:spPr>
          <a:xfrm>
            <a:off x="-3385" y="-51570"/>
            <a:ext cx="13004799" cy="11340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kern="1200" dirty="0">
                <a:latin typeface="+mj-lt"/>
                <a:ea typeface="+mj-ea"/>
                <a:cs typeface="+mj-cs"/>
              </a:rPr>
              <a:t>We are one  </a:t>
            </a:r>
            <a:r>
              <a:rPr lang="en-US" sz="4000" kern="1200" dirty="0" err="1">
                <a:solidFill>
                  <a:schemeClr val="accent4"/>
                </a:solidFill>
                <a:latin typeface="+mj-lt"/>
                <a:ea typeface="+mj-ea"/>
                <a:cs typeface="+mj-cs"/>
              </a:rPr>
              <a:t>Somos</a:t>
            </a:r>
            <a:r>
              <a:rPr lang="en-US" sz="4000" kern="1200" dirty="0">
                <a:solidFill>
                  <a:schemeClr val="accent4"/>
                </a:solidFill>
                <a:latin typeface="+mj-lt"/>
                <a:ea typeface="+mj-ea"/>
                <a:cs typeface="+mj-cs"/>
              </a:rPr>
              <a:t> uno  </a:t>
            </a:r>
            <a:r>
              <a:rPr lang="en-US" sz="4000" kern="1200" dirty="0">
                <a:solidFill>
                  <a:srgbClr val="7030A0"/>
                </a:solidFill>
                <a:latin typeface="+mj-lt"/>
                <a:ea typeface="+mj-ea"/>
                <a:cs typeface="+mj-cs"/>
              </a:rPr>
              <a:t>Nous </a:t>
            </a:r>
            <a:r>
              <a:rPr lang="en-US" sz="4000" kern="1200" dirty="0" err="1">
                <a:solidFill>
                  <a:srgbClr val="7030A0"/>
                </a:solidFill>
                <a:latin typeface="+mj-lt"/>
                <a:ea typeface="+mj-ea"/>
                <a:cs typeface="+mj-cs"/>
              </a:rPr>
              <a:t>sommes</a:t>
            </a:r>
            <a:r>
              <a:rPr lang="en-US" sz="4000" kern="1200" dirty="0">
                <a:solidFill>
                  <a:srgbClr val="7030A0"/>
                </a:solidFill>
                <a:latin typeface="+mj-lt"/>
                <a:ea typeface="+mj-ea"/>
                <a:cs typeface="+mj-cs"/>
              </a:rPr>
              <a:t> un  </a:t>
            </a:r>
            <a:r>
              <a:rPr lang="en-US" sz="4000" kern="1200" dirty="0" err="1">
                <a:solidFill>
                  <a:srgbClr val="D141B9"/>
                </a:solidFill>
                <a:latin typeface="+mj-lt"/>
                <a:ea typeface="+mj-ea"/>
                <a:cs typeface="+mj-cs"/>
              </a:rPr>
              <a:t>Somos</a:t>
            </a:r>
            <a:r>
              <a:rPr lang="en-US" sz="4000" kern="1200" dirty="0">
                <a:solidFill>
                  <a:srgbClr val="D141B9"/>
                </a:solidFill>
                <a:latin typeface="+mj-lt"/>
                <a:ea typeface="+mj-ea"/>
                <a:cs typeface="+mj-cs"/>
              </a:rPr>
              <a:t> um </a:t>
            </a:r>
            <a:r>
              <a:rPr lang="en-US" sz="4000" kern="1200" dirty="0" err="1">
                <a:solidFill>
                  <a:srgbClr val="D141B9"/>
                </a:solidFill>
                <a:latin typeface="+mj-lt"/>
                <a:ea typeface="+mj-ea"/>
                <a:cs typeface="+mj-cs"/>
              </a:rPr>
              <a:t>só</a:t>
            </a:r>
            <a:r>
              <a:rPr lang="en-US" sz="4000" kern="1200" dirty="0">
                <a:solidFill>
                  <a:srgbClr val="D141B9"/>
                </a:solidFill>
                <a:latin typeface="+mj-lt"/>
                <a:ea typeface="+mj-ea"/>
                <a:cs typeface="+mj-cs"/>
              </a:rPr>
              <a:t>  </a:t>
            </a:r>
          </a:p>
        </p:txBody>
      </p:sp>
      <p:pic>
        <p:nvPicPr>
          <p:cNvPr id="2" name="Online Media 1" title="One Song - A Song For World Peace &amp; Togetherness">
            <a:hlinkClick r:id="" action="ppaction://media"/>
            <a:extLst>
              <a:ext uri="{FF2B5EF4-FFF2-40B4-BE49-F238E27FC236}">
                <a16:creationId xmlns:a16="http://schemas.microsoft.com/office/drawing/2014/main" id="{45A1ED82-B31F-5140-3D8A-88D6CA7387FF}"/>
              </a:ext>
            </a:extLst>
          </p:cNvPr>
          <p:cNvPicPr>
            <a:picLocks noRot="1" noChangeAspect="1"/>
          </p:cNvPicPr>
          <p:nvPr>
            <a:videoFile r:link="rId1"/>
          </p:nvPr>
        </p:nvPicPr>
        <p:blipFill>
          <a:blip r:embed="rId4"/>
          <a:stretch>
            <a:fillRect/>
          </a:stretch>
        </p:blipFill>
        <p:spPr>
          <a:xfrm>
            <a:off x="941723" y="1235951"/>
            <a:ext cx="11176000" cy="8382000"/>
          </a:xfrm>
          <a:prstGeom prst="rect">
            <a:avLst/>
          </a:prstGeom>
        </p:spPr>
      </p:pic>
    </p:spTree>
    <p:extLst>
      <p:ext uri="{BB962C8B-B14F-4D97-AF65-F5344CB8AC3E}">
        <p14:creationId xmlns:p14="http://schemas.microsoft.com/office/powerpoint/2010/main" val="13394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471AC-5759-B7B8-02A2-3239DC302F82}"/>
              </a:ext>
            </a:extLst>
          </p:cNvPr>
          <p:cNvSpPr>
            <a:spLocks noGrp="1"/>
          </p:cNvSpPr>
          <p:nvPr>
            <p:ph type="body" sz="quarter" idx="1"/>
          </p:nvPr>
        </p:nvSpPr>
        <p:spPr>
          <a:xfrm>
            <a:off x="394855" y="320963"/>
            <a:ext cx="9982200" cy="8836891"/>
          </a:xfrm>
        </p:spPr>
        <p:txBody>
          <a:bodyPr>
            <a:normAutofit fontScale="40000" lnSpcReduction="20000"/>
          </a:bodyPr>
          <a:lstStyle/>
          <a:p>
            <a:pPr marL="0" indent="0" algn="l">
              <a:buNone/>
            </a:pPr>
            <a:r>
              <a:rPr lang="en-US" sz="7000" dirty="0">
                <a:solidFill>
                  <a:schemeClr val="tx1"/>
                </a:solidFill>
              </a:rPr>
              <a:t>(Read intercessions in turn and all respond, AMEN)</a:t>
            </a:r>
          </a:p>
          <a:p>
            <a:pPr marL="0" indent="0" algn="l">
              <a:buNone/>
            </a:pPr>
            <a:r>
              <a:rPr lang="es-ES" sz="7000" dirty="0">
                <a:solidFill>
                  <a:schemeClr val="accent4"/>
                </a:solidFill>
              </a:rPr>
              <a:t>(Lean las intercesiones por turnos y todos respondan, AMÉN)</a:t>
            </a:r>
          </a:p>
          <a:p>
            <a:pPr marL="0" indent="0" algn="l">
              <a:buNone/>
            </a:pPr>
            <a:r>
              <a:rPr lang="fr-FR" sz="7000" dirty="0">
                <a:solidFill>
                  <a:srgbClr val="7030A0"/>
                </a:solidFill>
              </a:rPr>
              <a:t>(Lisez les intercessions à tour de rôle et tous répondent, AMEN)</a:t>
            </a:r>
          </a:p>
          <a:p>
            <a:pPr marL="0" indent="0" algn="l">
              <a:buNone/>
            </a:pPr>
            <a:r>
              <a:rPr lang="pt-BR" sz="7000" dirty="0">
                <a:solidFill>
                  <a:srgbClr val="D141B9"/>
                </a:solidFill>
              </a:rPr>
              <a:t>(Leia as intercessões à vez e todos respondem: AMÉM)</a:t>
            </a:r>
            <a:endParaRPr lang="es-ES" sz="7000" dirty="0">
              <a:solidFill>
                <a:srgbClr val="D141B9"/>
              </a:solidFill>
            </a:endParaRPr>
          </a:p>
          <a:p>
            <a:pPr marL="0" indent="0" algn="l">
              <a:buNone/>
            </a:pPr>
            <a:endParaRPr lang="en-US" dirty="0">
              <a:solidFill>
                <a:schemeClr val="accent4"/>
              </a:solidFill>
            </a:endParaRPr>
          </a:p>
          <a:p>
            <a:pPr marL="0" indent="0" algn="l">
              <a:buNone/>
            </a:pPr>
            <a:r>
              <a:rPr lang="en-US" sz="7000" b="1" dirty="0"/>
              <a:t>We are one. </a:t>
            </a:r>
            <a:r>
              <a:rPr lang="en-US" sz="7000" dirty="0"/>
              <a:t>Lord God, We gather as one Global community, Bound by common goals and shared experiences. </a:t>
            </a:r>
          </a:p>
          <a:p>
            <a:pPr marL="0" indent="0" algn="l">
              <a:buNone/>
            </a:pPr>
            <a:endParaRPr lang="en-US" sz="1900" dirty="0"/>
          </a:p>
          <a:p>
            <a:pPr marL="0" indent="0" algn="l">
              <a:buNone/>
            </a:pPr>
            <a:r>
              <a:rPr lang="es-ES" sz="7000" b="1" dirty="0">
                <a:solidFill>
                  <a:schemeClr val="accent4"/>
                </a:solidFill>
              </a:rPr>
              <a:t>Somos uno. </a:t>
            </a:r>
            <a:r>
              <a:rPr lang="es-ES" sz="7000" dirty="0">
                <a:solidFill>
                  <a:schemeClr val="accent4"/>
                </a:solidFill>
              </a:rPr>
              <a:t>Señor Dios, Nos reunimos como una comunidad Global, Unidos por objetivos comunes y experiencias compartidas. </a:t>
            </a:r>
          </a:p>
          <a:p>
            <a:pPr marL="0" indent="0" algn="l">
              <a:buNone/>
            </a:pPr>
            <a:endParaRPr lang="es-ES" sz="2200" dirty="0">
              <a:solidFill>
                <a:schemeClr val="accent4"/>
              </a:solidFill>
            </a:endParaRPr>
          </a:p>
          <a:p>
            <a:pPr marL="0" indent="0" algn="l">
              <a:buNone/>
            </a:pPr>
            <a:r>
              <a:rPr lang="fr-FR" sz="7000" b="1" dirty="0">
                <a:solidFill>
                  <a:srgbClr val="7030A0"/>
                </a:solidFill>
              </a:rPr>
              <a:t>Nous sommes un. </a:t>
            </a:r>
            <a:r>
              <a:rPr lang="fr-FR" sz="7000" dirty="0">
                <a:solidFill>
                  <a:srgbClr val="7030A0"/>
                </a:solidFill>
              </a:rPr>
              <a:t>Seigneur Dieu, nous nous réunissons en tant que communauté mondiale, liés par des objectifs communs et des expériences partagées. </a:t>
            </a:r>
          </a:p>
          <a:p>
            <a:pPr marL="0" indent="0" algn="l">
              <a:buNone/>
            </a:pPr>
            <a:endParaRPr lang="fr-FR" sz="2200" dirty="0">
              <a:solidFill>
                <a:srgbClr val="7030A0"/>
              </a:solidFill>
            </a:endParaRPr>
          </a:p>
          <a:p>
            <a:pPr marL="0" indent="0" algn="l">
              <a:lnSpc>
                <a:spcPct val="120000"/>
              </a:lnSpc>
              <a:spcBef>
                <a:spcPts val="0"/>
              </a:spcBef>
              <a:buNone/>
            </a:pPr>
            <a:r>
              <a:rPr lang="pt-BR" sz="7000" b="1" dirty="0">
                <a:solidFill>
                  <a:srgbClr val="D141B9"/>
                </a:solidFill>
              </a:rPr>
              <a:t>Nós somos um. </a:t>
            </a:r>
            <a:r>
              <a:rPr lang="pt-BR" sz="7000" dirty="0">
                <a:solidFill>
                  <a:srgbClr val="D141B9"/>
                </a:solidFill>
              </a:rPr>
              <a:t>Senhor Deus, reunimo-nos</a:t>
            </a:r>
          </a:p>
          <a:p>
            <a:pPr marL="0" indent="0" algn="l">
              <a:lnSpc>
                <a:spcPct val="120000"/>
              </a:lnSpc>
              <a:spcBef>
                <a:spcPts val="0"/>
              </a:spcBef>
              <a:buNone/>
            </a:pPr>
            <a:r>
              <a:rPr lang="pt-BR" sz="7000" dirty="0">
                <a:solidFill>
                  <a:srgbClr val="D141B9"/>
                </a:solidFill>
              </a:rPr>
              <a:t>como uma comunidade global, unidos por</a:t>
            </a:r>
          </a:p>
          <a:p>
            <a:pPr marL="0" indent="0" algn="l">
              <a:lnSpc>
                <a:spcPct val="120000"/>
              </a:lnSpc>
              <a:spcBef>
                <a:spcPts val="0"/>
              </a:spcBef>
              <a:buNone/>
            </a:pPr>
            <a:r>
              <a:rPr lang="pt-BR" sz="7000" dirty="0">
                <a:solidFill>
                  <a:srgbClr val="D141B9"/>
                </a:solidFill>
              </a:rPr>
              <a:t>objectivos comuns e experiências partilhadas. </a:t>
            </a:r>
            <a:endParaRPr lang="es-ES" sz="7000" dirty="0">
              <a:solidFill>
                <a:srgbClr val="D141B9"/>
              </a:solidFill>
            </a:endParaRPr>
          </a:p>
        </p:txBody>
      </p:sp>
      <p:pic>
        <p:nvPicPr>
          <p:cNvPr id="4" name="Picture 3" descr="A group of people with a map of the world&#10;&#10;Description automatically generated">
            <a:extLst>
              <a:ext uri="{FF2B5EF4-FFF2-40B4-BE49-F238E27FC236}">
                <a16:creationId xmlns:a16="http://schemas.microsoft.com/office/drawing/2014/main" id="{11374BB6-B260-1416-C740-8BDC4BC56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616" y="5389417"/>
            <a:ext cx="6677891" cy="6677891"/>
          </a:xfrm>
          <a:prstGeom prst="rect">
            <a:avLst/>
          </a:prstGeom>
        </p:spPr>
      </p:pic>
    </p:spTree>
    <p:extLst>
      <p:ext uri="{BB962C8B-B14F-4D97-AF65-F5344CB8AC3E}">
        <p14:creationId xmlns:p14="http://schemas.microsoft.com/office/powerpoint/2010/main" val="3046925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3EF4095D-1E6A-6721-DFC1-C488A8541B4E}"/>
              </a:ext>
            </a:extLst>
          </p:cNvPr>
          <p:cNvSpPr txBox="1"/>
          <p:nvPr/>
        </p:nvSpPr>
        <p:spPr>
          <a:xfrm>
            <a:off x="744404" y="997527"/>
            <a:ext cx="11516870" cy="8586966"/>
          </a:xfrm>
          <a:prstGeom prst="rect">
            <a:avLst/>
          </a:prstGeom>
          <a:noFill/>
        </p:spPr>
        <p:txBody>
          <a:bodyPr wrap="square">
            <a:spAutoFit/>
          </a:bodyPr>
          <a:lstStyle/>
          <a:p>
            <a:r>
              <a:rPr lang="en-US" sz="2400" dirty="0"/>
              <a:t>Grant us the wisdom to work together harmoniously in partnership, respecting diversity and embracing the common good.</a:t>
            </a:r>
          </a:p>
          <a:p>
            <a:endParaRPr lang="en-US" sz="1200" dirty="0"/>
          </a:p>
          <a:p>
            <a:r>
              <a:rPr lang="en-US" sz="2400" dirty="0"/>
              <a:t>May our collective efforts bring about positive change and a sense of belonging for all.</a:t>
            </a:r>
          </a:p>
          <a:p>
            <a:endParaRPr lang="en-US" sz="2400" dirty="0"/>
          </a:p>
          <a:p>
            <a:r>
              <a:rPr lang="es-ES" sz="2400" dirty="0">
                <a:solidFill>
                  <a:schemeClr val="accent4"/>
                </a:solidFill>
              </a:rPr>
              <a:t>Concédenos la sabiduría para trabajar juntos en armonía, respetando la diversidad y abrazando el bien común. </a:t>
            </a:r>
          </a:p>
          <a:p>
            <a:endParaRPr lang="es-ES" sz="1200" dirty="0">
              <a:solidFill>
                <a:schemeClr val="accent4"/>
              </a:solidFill>
            </a:endParaRPr>
          </a:p>
          <a:p>
            <a:r>
              <a:rPr lang="es-ES" sz="2400" dirty="0">
                <a:solidFill>
                  <a:schemeClr val="accent4"/>
                </a:solidFill>
              </a:rPr>
              <a:t>Que nuestros esfuerzos colectivos propicien un cambio positivo y un sentimiento de pertenencia para todos.</a:t>
            </a:r>
          </a:p>
          <a:p>
            <a:endParaRPr lang="es-ES" sz="2400" dirty="0">
              <a:solidFill>
                <a:schemeClr val="accent4"/>
              </a:solidFill>
            </a:endParaRPr>
          </a:p>
          <a:p>
            <a:r>
              <a:rPr lang="fr-FR" sz="2400" dirty="0">
                <a:solidFill>
                  <a:srgbClr val="7030A0"/>
                </a:solidFill>
              </a:rPr>
              <a:t>Accordez-nous la sagesse de travailler harmonieusement en partenariat, en respectant la diversité et en embrassant le bien commun. </a:t>
            </a:r>
          </a:p>
          <a:p>
            <a:endParaRPr lang="fr-FR" sz="1200" dirty="0">
              <a:solidFill>
                <a:srgbClr val="7030A0"/>
              </a:solidFill>
            </a:endParaRPr>
          </a:p>
          <a:p>
            <a:r>
              <a:rPr lang="fr-FR" sz="2400" dirty="0">
                <a:solidFill>
                  <a:srgbClr val="7030A0"/>
                </a:solidFill>
              </a:rPr>
              <a:t>Puissent nos efforts collectifs apporter un changement positif et un sentiment d'appartenance pour tous.</a:t>
            </a:r>
            <a:endParaRPr lang="es-ES" sz="2400" dirty="0">
              <a:solidFill>
                <a:srgbClr val="7030A0"/>
              </a:solidFill>
            </a:endParaRPr>
          </a:p>
          <a:p>
            <a:endParaRPr lang="en-US" sz="2400" dirty="0"/>
          </a:p>
          <a:p>
            <a:r>
              <a:rPr lang="pt-BR" sz="2400" dirty="0">
                <a:solidFill>
                  <a:srgbClr val="D141B9"/>
                </a:solidFill>
              </a:rPr>
              <a:t>Conceda-nos a sabedoria para trabalharmos juntos harmoniosamente em parceria, respeitando a diversidade e abraçando o bem comum. </a:t>
            </a:r>
          </a:p>
          <a:p>
            <a:endParaRPr lang="pt-BR" sz="1200" dirty="0">
              <a:solidFill>
                <a:srgbClr val="D141B9"/>
              </a:solidFill>
            </a:endParaRPr>
          </a:p>
          <a:p>
            <a:r>
              <a:rPr lang="pt-BR" sz="2400" dirty="0">
                <a:solidFill>
                  <a:srgbClr val="D141B9"/>
                </a:solidFill>
              </a:rPr>
              <a:t>Que os nossos esforços colectivos produzam mudanças positivas e um sentimento de pertença para todos.</a:t>
            </a:r>
          </a:p>
          <a:p>
            <a:endParaRPr lang="pt-BR" sz="2400" dirty="0">
              <a:solidFill>
                <a:srgbClr val="D141B9"/>
              </a:solidFill>
            </a:endParaRPr>
          </a:p>
          <a:p>
            <a:r>
              <a:rPr lang="en-US" sz="2400" dirty="0">
                <a:solidFill>
                  <a:srgbClr val="D141B9"/>
                </a:solidFill>
              </a:rPr>
              <a:t> </a:t>
            </a:r>
          </a:p>
        </p:txBody>
      </p:sp>
    </p:spTree>
    <p:extLst>
      <p:ext uri="{BB962C8B-B14F-4D97-AF65-F5344CB8AC3E}">
        <p14:creationId xmlns:p14="http://schemas.microsoft.com/office/powerpoint/2010/main" val="271288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3EF4095D-1E6A-6721-DFC1-C488A8541B4E}"/>
              </a:ext>
            </a:extLst>
          </p:cNvPr>
          <p:cNvSpPr txBox="1"/>
          <p:nvPr/>
        </p:nvSpPr>
        <p:spPr>
          <a:xfrm>
            <a:off x="744404" y="997527"/>
            <a:ext cx="11516870" cy="8586966"/>
          </a:xfrm>
          <a:prstGeom prst="rect">
            <a:avLst/>
          </a:prstGeom>
          <a:noFill/>
        </p:spPr>
        <p:txBody>
          <a:bodyPr wrap="square">
            <a:spAutoFit/>
          </a:bodyPr>
          <a:lstStyle/>
          <a:p>
            <a:r>
              <a:rPr lang="en-US" sz="2800" dirty="0"/>
              <a:t>Help us build a world that reflects your love.</a:t>
            </a:r>
          </a:p>
          <a:p>
            <a:endParaRPr lang="en-US" sz="2800" dirty="0"/>
          </a:p>
          <a:p>
            <a:r>
              <a:rPr lang="en-US" sz="2800" b="1" dirty="0"/>
              <a:t>Response:  AMEN!</a:t>
            </a:r>
          </a:p>
          <a:p>
            <a:endParaRPr lang="en-US" sz="2800" b="1" dirty="0"/>
          </a:p>
          <a:p>
            <a:endParaRPr lang="en-US" sz="2800" b="1" dirty="0"/>
          </a:p>
          <a:p>
            <a:r>
              <a:rPr lang="es-ES" sz="2800" dirty="0">
                <a:solidFill>
                  <a:schemeClr val="accent4"/>
                </a:solidFill>
              </a:rPr>
              <a:t>Ayúdanos a construir un mundo que refleje tu amor.</a:t>
            </a:r>
          </a:p>
          <a:p>
            <a:endParaRPr lang="es-ES" sz="2800" b="1" dirty="0">
              <a:solidFill>
                <a:schemeClr val="accent4"/>
              </a:solidFill>
            </a:endParaRPr>
          </a:p>
          <a:p>
            <a:r>
              <a:rPr lang="es-ES" sz="2800" b="1" dirty="0">
                <a:solidFill>
                  <a:schemeClr val="accent4"/>
                </a:solidFill>
              </a:rPr>
              <a:t>Respuesta:  ¡AMÉN!</a:t>
            </a:r>
          </a:p>
          <a:p>
            <a:endParaRPr lang="es-ES" sz="2800" b="1" dirty="0">
              <a:solidFill>
                <a:schemeClr val="accent4"/>
              </a:solidFill>
            </a:endParaRPr>
          </a:p>
          <a:p>
            <a:endParaRPr lang="es-ES" sz="2800" b="1" dirty="0">
              <a:solidFill>
                <a:schemeClr val="accent4"/>
              </a:solidFill>
            </a:endParaRPr>
          </a:p>
          <a:p>
            <a:r>
              <a:rPr lang="fr-FR" sz="2800" dirty="0">
                <a:solidFill>
                  <a:srgbClr val="7030A0"/>
                </a:solidFill>
              </a:rPr>
              <a:t>Aidez-nous à construire un monde qui reflète votre amour.</a:t>
            </a:r>
          </a:p>
          <a:p>
            <a:endParaRPr lang="fr-FR" sz="2800" b="1" dirty="0">
              <a:solidFill>
                <a:srgbClr val="7030A0"/>
              </a:solidFill>
            </a:endParaRPr>
          </a:p>
          <a:p>
            <a:r>
              <a:rPr lang="fr-FR" sz="2800" b="1" dirty="0">
                <a:solidFill>
                  <a:srgbClr val="7030A0"/>
                </a:solidFill>
              </a:rPr>
              <a:t>Réponse :  AMEN !</a:t>
            </a:r>
          </a:p>
          <a:p>
            <a:endParaRPr lang="en-US" sz="2800" b="1" dirty="0"/>
          </a:p>
          <a:p>
            <a:endParaRPr lang="en-US" sz="2800" b="1" dirty="0"/>
          </a:p>
          <a:p>
            <a:r>
              <a:rPr lang="pt-BR" sz="2800" dirty="0">
                <a:solidFill>
                  <a:srgbClr val="D141B9"/>
                </a:solidFill>
              </a:rPr>
              <a:t>Ajude-nos a construir um mundo que reflicta o seu amor.</a:t>
            </a:r>
          </a:p>
          <a:p>
            <a:endParaRPr lang="pt-BR" sz="2800" b="1" dirty="0">
              <a:solidFill>
                <a:srgbClr val="D141B9"/>
              </a:solidFill>
            </a:endParaRPr>
          </a:p>
          <a:p>
            <a:r>
              <a:rPr lang="pt-BR" sz="2800" b="1" dirty="0">
                <a:solidFill>
                  <a:srgbClr val="D141B9"/>
                </a:solidFill>
              </a:rPr>
              <a:t>Responda:  AMÉM!</a:t>
            </a:r>
            <a:endParaRPr lang="en-US" sz="2800" b="1" dirty="0">
              <a:solidFill>
                <a:srgbClr val="D141B9"/>
              </a:solidFill>
            </a:endParaRPr>
          </a:p>
          <a:p>
            <a:endParaRPr lang="pt-BR" sz="2400" dirty="0">
              <a:solidFill>
                <a:srgbClr val="D141B9"/>
              </a:solidFill>
            </a:endParaRPr>
          </a:p>
          <a:p>
            <a:r>
              <a:rPr lang="en-US" sz="2400" dirty="0">
                <a:solidFill>
                  <a:srgbClr val="D141B9"/>
                </a:solidFill>
              </a:rPr>
              <a:t> </a:t>
            </a:r>
          </a:p>
        </p:txBody>
      </p:sp>
    </p:spTree>
    <p:extLst>
      <p:ext uri="{BB962C8B-B14F-4D97-AF65-F5344CB8AC3E}">
        <p14:creationId xmlns:p14="http://schemas.microsoft.com/office/powerpoint/2010/main" val="218906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8A66B-F3CC-281E-E0F8-FBA201D737FE}"/>
              </a:ext>
            </a:extLst>
          </p:cNvPr>
          <p:cNvSpPr txBox="1"/>
          <p:nvPr/>
        </p:nvSpPr>
        <p:spPr>
          <a:xfrm>
            <a:off x="564294" y="551081"/>
            <a:ext cx="10172978" cy="9202519"/>
          </a:xfrm>
          <a:prstGeom prst="rect">
            <a:avLst/>
          </a:prstGeom>
          <a:noFill/>
        </p:spPr>
        <p:txBody>
          <a:bodyPr wrap="square">
            <a:spAutoFit/>
          </a:bodyPr>
          <a:lstStyle/>
          <a:p>
            <a:r>
              <a:rPr lang="en-US" sz="3200" b="1" dirty="0"/>
              <a:t>We are one.</a:t>
            </a:r>
          </a:p>
          <a:p>
            <a:r>
              <a:rPr lang="en-US" sz="2800" dirty="0"/>
              <a:t>Lord God, Creator of all, we join our hearts and minds with all the people of our planet Earth.</a:t>
            </a:r>
          </a:p>
          <a:p>
            <a:endParaRPr lang="en-US" sz="2800" dirty="0"/>
          </a:p>
          <a:p>
            <a:r>
              <a:rPr lang="es-ES" sz="3200" b="1" dirty="0">
                <a:solidFill>
                  <a:schemeClr val="accent4"/>
                </a:solidFill>
              </a:rPr>
              <a:t>Somos uno.</a:t>
            </a:r>
          </a:p>
          <a:p>
            <a:r>
              <a:rPr lang="es-ES" sz="2800" dirty="0">
                <a:solidFill>
                  <a:schemeClr val="accent4"/>
                </a:solidFill>
              </a:rPr>
              <a:t>Señor Dios, Creador de todo, unimos nuestros corazones y nuestras mentes a todos los habitantes de nuestro planeta Tierra. </a:t>
            </a:r>
          </a:p>
          <a:p>
            <a:endParaRPr lang="en-US" sz="2800" dirty="0"/>
          </a:p>
          <a:p>
            <a:r>
              <a:rPr lang="fr-FR" sz="3200" b="1" dirty="0">
                <a:solidFill>
                  <a:srgbClr val="7030A0"/>
                </a:solidFill>
              </a:rPr>
              <a:t>Nous ne faisons qu’un.</a:t>
            </a:r>
          </a:p>
          <a:p>
            <a:r>
              <a:rPr lang="fr-FR" sz="2800" dirty="0">
                <a:solidFill>
                  <a:srgbClr val="7030A0"/>
                </a:solidFill>
              </a:rPr>
              <a:t>Seigneur Dieu, Créateur de tous, nous joignons nos cœurs et nos esprits à ceux de tous les habitants de notre planète Terre. </a:t>
            </a:r>
            <a:endParaRPr lang="en-US" sz="2800" dirty="0">
              <a:solidFill>
                <a:srgbClr val="7030A0"/>
              </a:solidFill>
            </a:endParaRPr>
          </a:p>
          <a:p>
            <a:endParaRPr lang="pt-BR" sz="2800" dirty="0">
              <a:solidFill>
                <a:srgbClr val="D141B9"/>
              </a:solidFill>
            </a:endParaRPr>
          </a:p>
          <a:p>
            <a:r>
              <a:rPr lang="pt-BR" sz="3200" b="1" dirty="0">
                <a:solidFill>
                  <a:srgbClr val="D141B9"/>
                </a:solidFill>
              </a:rPr>
              <a:t>Nós somos um só.</a:t>
            </a:r>
          </a:p>
          <a:p>
            <a:r>
              <a:rPr lang="pt-BR" sz="2800" dirty="0">
                <a:solidFill>
                  <a:srgbClr val="D141B9"/>
                </a:solidFill>
              </a:rPr>
              <a:t>Senhor Deus, Criador de tudo, unimos os</a:t>
            </a:r>
          </a:p>
          <a:p>
            <a:r>
              <a:rPr lang="pt-BR" sz="2800" dirty="0">
                <a:solidFill>
                  <a:srgbClr val="D141B9"/>
                </a:solidFill>
              </a:rPr>
              <a:t> nossos corações e mentes a todas as </a:t>
            </a:r>
          </a:p>
          <a:p>
            <a:r>
              <a:rPr lang="pt-BR" sz="2800" dirty="0">
                <a:solidFill>
                  <a:srgbClr val="D141B9"/>
                </a:solidFill>
              </a:rPr>
              <a:t>pessoas do nosso planeta Terra. </a:t>
            </a:r>
          </a:p>
          <a:p>
            <a:endParaRPr lang="pt-BR" sz="2400" dirty="0">
              <a:solidFill>
                <a:srgbClr val="D141B9"/>
              </a:solidFill>
            </a:endParaRPr>
          </a:p>
          <a:p>
            <a:endParaRPr lang="pt-BR" sz="2400" dirty="0">
              <a:solidFill>
                <a:srgbClr val="D141B9"/>
              </a:solidFill>
            </a:endParaRPr>
          </a:p>
          <a:p>
            <a:endParaRPr lang="en-US" sz="2400" dirty="0">
              <a:solidFill>
                <a:srgbClr val="D141B9"/>
              </a:solidFill>
            </a:endParaRPr>
          </a:p>
        </p:txBody>
      </p:sp>
      <p:pic>
        <p:nvPicPr>
          <p:cNvPr id="4" name="Picture 3" descr="A group of people standing around a large head with flowers&#10;&#10;Description automatically generated">
            <a:extLst>
              <a:ext uri="{FF2B5EF4-FFF2-40B4-BE49-F238E27FC236}">
                <a16:creationId xmlns:a16="http://schemas.microsoft.com/office/drawing/2014/main" id="{E509420B-088B-FF8A-91B5-2E18CE58E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4279598"/>
            <a:ext cx="6714836" cy="67148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65C59779-0717-67AA-E67D-91316CC1BE43}"/>
              </a:ext>
            </a:extLst>
          </p:cNvPr>
          <p:cNvSpPr txBox="1"/>
          <p:nvPr/>
        </p:nvSpPr>
        <p:spPr>
          <a:xfrm>
            <a:off x="837157" y="1057113"/>
            <a:ext cx="11516870" cy="9787295"/>
          </a:xfrm>
          <a:prstGeom prst="rect">
            <a:avLst/>
          </a:prstGeom>
          <a:noFill/>
        </p:spPr>
        <p:txBody>
          <a:bodyPr wrap="square">
            <a:spAutoFit/>
          </a:bodyPr>
          <a:lstStyle/>
          <a:p>
            <a:r>
              <a:rPr lang="en-US" sz="3000" dirty="0"/>
              <a:t>We recognize the </a:t>
            </a:r>
            <a:r>
              <a:rPr lang="en-US" sz="3000" b="1" dirty="0"/>
              <a:t>deep</a:t>
            </a:r>
            <a:r>
              <a:rPr lang="en-US" sz="3000" dirty="0"/>
              <a:t> bond that we have with each created being. </a:t>
            </a:r>
          </a:p>
          <a:p>
            <a:r>
              <a:rPr lang="en-US" sz="3000" dirty="0"/>
              <a:t>We rejoice in your Sacred presence among us and within all creatures.</a:t>
            </a:r>
          </a:p>
          <a:p>
            <a:endParaRPr lang="en-US" sz="3000" dirty="0"/>
          </a:p>
          <a:p>
            <a:r>
              <a:rPr lang="es-ES" sz="3000" dirty="0">
                <a:solidFill>
                  <a:schemeClr val="accent4"/>
                </a:solidFill>
              </a:rPr>
              <a:t>Reconocemos el </a:t>
            </a:r>
            <a:r>
              <a:rPr lang="es-ES" sz="3000" b="1" dirty="0">
                <a:solidFill>
                  <a:schemeClr val="accent4"/>
                </a:solidFill>
              </a:rPr>
              <a:t>profundo</a:t>
            </a:r>
            <a:r>
              <a:rPr lang="es-ES" sz="3000" dirty="0">
                <a:solidFill>
                  <a:schemeClr val="accent4"/>
                </a:solidFill>
              </a:rPr>
              <a:t> vínculo que nos une a cada ser creado. </a:t>
            </a:r>
          </a:p>
          <a:p>
            <a:r>
              <a:rPr lang="es-ES" sz="3000" dirty="0">
                <a:solidFill>
                  <a:schemeClr val="accent4"/>
                </a:solidFill>
              </a:rPr>
              <a:t>Nos regocijamos en su Sagrada presencia entre nosotros y dentro de todas las criaturas.</a:t>
            </a:r>
          </a:p>
          <a:p>
            <a:endParaRPr lang="es-ES" sz="3000" dirty="0">
              <a:solidFill>
                <a:srgbClr val="7030A0"/>
              </a:solidFill>
            </a:endParaRPr>
          </a:p>
          <a:p>
            <a:r>
              <a:rPr lang="fr-FR" sz="3000" dirty="0">
                <a:solidFill>
                  <a:srgbClr val="7030A0"/>
                </a:solidFill>
              </a:rPr>
              <a:t>Nous reconnaissons le lien </a:t>
            </a:r>
            <a:r>
              <a:rPr lang="fr-FR" sz="3000" b="1" dirty="0">
                <a:solidFill>
                  <a:srgbClr val="7030A0"/>
                </a:solidFill>
              </a:rPr>
              <a:t>profond</a:t>
            </a:r>
            <a:r>
              <a:rPr lang="fr-FR" sz="3000" dirty="0">
                <a:solidFill>
                  <a:srgbClr val="7030A0"/>
                </a:solidFill>
              </a:rPr>
              <a:t> qui nous unit à chaque être créé. Nous nous réjouissons de votre présence sacrée parmi nous et dans toutes les créatures.</a:t>
            </a:r>
            <a:endParaRPr lang="es-ES" sz="3000" dirty="0">
              <a:solidFill>
                <a:srgbClr val="7030A0"/>
              </a:solidFill>
            </a:endParaRPr>
          </a:p>
          <a:p>
            <a:endParaRPr lang="en-US" sz="3000" b="1" dirty="0"/>
          </a:p>
          <a:p>
            <a:r>
              <a:rPr lang="pt-BR" sz="3000" dirty="0">
                <a:solidFill>
                  <a:srgbClr val="D141B9"/>
                </a:solidFill>
              </a:rPr>
              <a:t>Reconhecemos a </a:t>
            </a:r>
            <a:r>
              <a:rPr lang="pt-BR" sz="3000" b="1" dirty="0">
                <a:solidFill>
                  <a:srgbClr val="D141B9"/>
                </a:solidFill>
              </a:rPr>
              <a:t>profunda</a:t>
            </a:r>
            <a:r>
              <a:rPr lang="pt-BR" sz="3000" dirty="0">
                <a:solidFill>
                  <a:srgbClr val="D141B9"/>
                </a:solidFill>
              </a:rPr>
              <a:t> ligação que temos com cada ser criado. </a:t>
            </a:r>
          </a:p>
          <a:p>
            <a:r>
              <a:rPr lang="pt-BR" sz="3000" dirty="0">
                <a:solidFill>
                  <a:srgbClr val="D141B9"/>
                </a:solidFill>
              </a:rPr>
              <a:t>Regozijamo-nos com a vossa presença sagrada entre nós e em todas as criaturas.</a:t>
            </a:r>
          </a:p>
          <a:p>
            <a:endParaRPr lang="pt-BR" sz="2400" dirty="0">
              <a:solidFill>
                <a:srgbClr val="D141B9"/>
              </a:solidFill>
            </a:endParaRPr>
          </a:p>
          <a:p>
            <a:endParaRPr lang="pt-BR" sz="2400" dirty="0">
              <a:solidFill>
                <a:srgbClr val="D141B9"/>
              </a:solidFill>
            </a:endParaRPr>
          </a:p>
          <a:p>
            <a:endParaRPr lang="pt-BR" sz="2400" dirty="0">
              <a:solidFill>
                <a:srgbClr val="D141B9"/>
              </a:solidFill>
            </a:endParaRPr>
          </a:p>
          <a:p>
            <a:endParaRPr lang="pt-BR" sz="2400" dirty="0">
              <a:solidFill>
                <a:srgbClr val="D141B9"/>
              </a:solidFill>
            </a:endParaRPr>
          </a:p>
          <a:p>
            <a:r>
              <a:rPr lang="en-US" sz="2400" dirty="0">
                <a:solidFill>
                  <a:srgbClr val="D141B9"/>
                </a:solidFill>
              </a:rPr>
              <a:t> </a:t>
            </a:r>
          </a:p>
        </p:txBody>
      </p:sp>
    </p:spTree>
    <p:extLst>
      <p:ext uri="{BB962C8B-B14F-4D97-AF65-F5344CB8AC3E}">
        <p14:creationId xmlns:p14="http://schemas.microsoft.com/office/powerpoint/2010/main" val="342793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041"/>
            <a:ext cx="13004802" cy="9765641"/>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65C59779-0717-67AA-E67D-91316CC1BE43}"/>
              </a:ext>
            </a:extLst>
          </p:cNvPr>
          <p:cNvSpPr txBox="1"/>
          <p:nvPr/>
        </p:nvSpPr>
        <p:spPr>
          <a:xfrm>
            <a:off x="796495" y="1288472"/>
            <a:ext cx="11516870" cy="7386638"/>
          </a:xfrm>
          <a:prstGeom prst="rect">
            <a:avLst/>
          </a:prstGeom>
          <a:noFill/>
        </p:spPr>
        <p:txBody>
          <a:bodyPr wrap="square">
            <a:spAutoFit/>
          </a:bodyPr>
          <a:lstStyle/>
          <a:p>
            <a:r>
              <a:rPr lang="en-US" sz="3000" dirty="0"/>
              <a:t>We celebrate the goodness, the beauty, the talents of all beings.</a:t>
            </a:r>
          </a:p>
          <a:p>
            <a:endParaRPr lang="en-US" sz="3000" dirty="0"/>
          </a:p>
          <a:p>
            <a:r>
              <a:rPr lang="en-US" sz="3000" b="1" dirty="0"/>
              <a:t>Response:  AMEN!</a:t>
            </a:r>
          </a:p>
          <a:p>
            <a:endParaRPr lang="en-US" sz="3000" b="1" dirty="0">
              <a:solidFill>
                <a:schemeClr val="accent4"/>
              </a:solidFill>
            </a:endParaRPr>
          </a:p>
          <a:p>
            <a:r>
              <a:rPr lang="es-ES" sz="3000" dirty="0">
                <a:solidFill>
                  <a:schemeClr val="accent4"/>
                </a:solidFill>
              </a:rPr>
              <a:t>Celebramos la bondad, la belleza, los talentos de todos los seres.</a:t>
            </a:r>
          </a:p>
          <a:p>
            <a:endParaRPr lang="es-ES" sz="3000" b="1" dirty="0">
              <a:solidFill>
                <a:schemeClr val="accent4"/>
              </a:solidFill>
            </a:endParaRPr>
          </a:p>
          <a:p>
            <a:r>
              <a:rPr lang="es-ES" sz="3000" b="1" dirty="0">
                <a:solidFill>
                  <a:schemeClr val="accent4"/>
                </a:solidFill>
              </a:rPr>
              <a:t>Respuesta:  ¡AMÉN!</a:t>
            </a:r>
          </a:p>
          <a:p>
            <a:pPr algn="r"/>
            <a:endParaRPr lang="pt-BR" sz="3000" dirty="0">
              <a:solidFill>
                <a:srgbClr val="D141B9"/>
              </a:solidFill>
            </a:endParaRPr>
          </a:p>
          <a:p>
            <a:r>
              <a:rPr lang="fr-FR" sz="3000" dirty="0">
                <a:solidFill>
                  <a:srgbClr val="7030A0"/>
                </a:solidFill>
              </a:rPr>
              <a:t>Nous célébrons la bonté, la beauté et les talents de tous les êtres.</a:t>
            </a:r>
          </a:p>
          <a:p>
            <a:r>
              <a:rPr lang="fr-FR" sz="3000" b="1" dirty="0">
                <a:solidFill>
                  <a:srgbClr val="7030A0"/>
                </a:solidFill>
              </a:rPr>
              <a:t>Réponse :  AMEN !</a:t>
            </a:r>
            <a:endParaRPr lang="pt-BR" sz="3000" b="1" dirty="0">
              <a:solidFill>
                <a:srgbClr val="7030A0"/>
              </a:solidFill>
            </a:endParaRPr>
          </a:p>
          <a:p>
            <a:r>
              <a:rPr lang="en-US" sz="3000" dirty="0">
                <a:solidFill>
                  <a:srgbClr val="D141B9"/>
                </a:solidFill>
              </a:rPr>
              <a:t> </a:t>
            </a:r>
          </a:p>
          <a:p>
            <a:r>
              <a:rPr lang="pt-BR" sz="3000" dirty="0">
                <a:solidFill>
                  <a:srgbClr val="D141B9"/>
                </a:solidFill>
              </a:rPr>
              <a:t>Celebramos a bondade, a beleza, os talentos de todos os seres.</a:t>
            </a:r>
          </a:p>
          <a:p>
            <a:endParaRPr lang="pt-BR" sz="3000" dirty="0">
              <a:solidFill>
                <a:srgbClr val="D141B9"/>
              </a:solidFill>
            </a:endParaRPr>
          </a:p>
          <a:p>
            <a:r>
              <a:rPr lang="pt-BR" sz="3000" b="1" dirty="0">
                <a:solidFill>
                  <a:srgbClr val="D141B9"/>
                </a:solidFill>
              </a:rPr>
              <a:t>Responda:  AMÉM!</a:t>
            </a:r>
          </a:p>
          <a:p>
            <a:endParaRPr lang="en-US" sz="2400" dirty="0">
              <a:solidFill>
                <a:srgbClr val="D141B9"/>
              </a:solidFill>
            </a:endParaRPr>
          </a:p>
        </p:txBody>
      </p:sp>
    </p:spTree>
    <p:extLst>
      <p:ext uri="{BB962C8B-B14F-4D97-AF65-F5344CB8AC3E}">
        <p14:creationId xmlns:p14="http://schemas.microsoft.com/office/powerpoint/2010/main" val="18764705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1884</TotalTime>
  <Words>2830</Words>
  <Application>Microsoft Office PowerPoint</Application>
  <PresentationFormat>Custom</PresentationFormat>
  <Paragraphs>299</Paragraphs>
  <Slides>27</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Helvetica Neue</vt:lpstr>
      <vt:lpstr>Helvetica Neue Medium</vt:lpstr>
      <vt:lpstr>Helvetica Neue Thin</vt:lpstr>
      <vt:lpstr>Trebuchet MS</vt:lpstr>
      <vt:lpstr>Wingdings 3</vt:lpstr>
      <vt:lpstr>Facet</vt:lpstr>
      <vt:lpstr>Prayer Global Community Hour 10 May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COMMUNITY PRAYER</dc:title>
  <dc:creator>SR MAGRET</dc:creator>
  <cp:lastModifiedBy>Kati Garrison</cp:lastModifiedBy>
  <cp:revision>14</cp:revision>
  <dcterms:modified xsi:type="dcterms:W3CDTF">2024-05-07T16:18:41Z</dcterms:modified>
</cp:coreProperties>
</file>