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4" r:id="rId3"/>
    <p:sldId id="285" r:id="rId4"/>
    <p:sldId id="276" r:id="rId5"/>
    <p:sldId id="284" r:id="rId6"/>
    <p:sldId id="278" r:id="rId7"/>
    <p:sldId id="281" r:id="rId8"/>
    <p:sldId id="283" r:id="rId9"/>
    <p:sldId id="280" r:id="rId10"/>
    <p:sldId id="273"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A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92CC7-1227-4F39-843D-3268F64BC32C}" v="6" dt="2024-02-06T21:22:19.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E309-7AA5-946F-D15B-37840846A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D2649AE7-EDB5-15CE-91AC-E5AD4789E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31CD00F8-C496-BA49-FB54-6F8791D0B0F7}"/>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5" name="Footer Placeholder 4">
            <a:extLst>
              <a:ext uri="{FF2B5EF4-FFF2-40B4-BE49-F238E27FC236}">
                <a16:creationId xmlns:a16="http://schemas.microsoft.com/office/drawing/2014/main" id="{8484BEA7-541A-DE82-3F87-338CB2D33384}"/>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7EB8739B-4384-A68A-6F46-99FDD2894743}"/>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397330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6B86-2FBF-162D-C31E-7AB3288FF022}"/>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F226A5F1-AE6B-9F61-492C-42D2022C7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F7D8A59A-27E3-F740-69F0-73E9F0F60283}"/>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5" name="Footer Placeholder 4">
            <a:extLst>
              <a:ext uri="{FF2B5EF4-FFF2-40B4-BE49-F238E27FC236}">
                <a16:creationId xmlns:a16="http://schemas.microsoft.com/office/drawing/2014/main" id="{9D4934CB-4B41-FE56-6AEA-4602EC2BD6CA}"/>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310C83B4-0686-96FC-689B-1DCD8EFF775A}"/>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29812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AB6FA-0977-978A-3287-88C7465011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2E216607-5762-409F-61F9-FBA17EA85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DD6C05F1-3695-B1C2-1C23-E2E136AA9FCA}"/>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5" name="Footer Placeholder 4">
            <a:extLst>
              <a:ext uri="{FF2B5EF4-FFF2-40B4-BE49-F238E27FC236}">
                <a16:creationId xmlns:a16="http://schemas.microsoft.com/office/drawing/2014/main" id="{8804BD69-1595-E653-A887-BDCE536D14FF}"/>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F9DEDC4E-F092-B070-266D-017B2ACF5299}"/>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96885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2B7A-8127-09F6-9B69-97F0C22EB27B}"/>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B3793EF3-E619-A967-F97B-117DBF46E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A53274C6-06A5-AA9F-4342-2F1AA4A1E65F}"/>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5" name="Footer Placeholder 4">
            <a:extLst>
              <a:ext uri="{FF2B5EF4-FFF2-40B4-BE49-F238E27FC236}">
                <a16:creationId xmlns:a16="http://schemas.microsoft.com/office/drawing/2014/main" id="{2857960C-CC02-4B6D-08BB-8360664E0E91}"/>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466E19F4-82BA-DD64-6BB9-25F415889D9A}"/>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360193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6BA64-5608-5F33-977A-062CE86AF0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17C93444-B426-442E-C79D-5C39EE893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D12B4-F35D-5BC6-AB8C-D6AB11CFA24F}"/>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5" name="Footer Placeholder 4">
            <a:extLst>
              <a:ext uri="{FF2B5EF4-FFF2-40B4-BE49-F238E27FC236}">
                <a16:creationId xmlns:a16="http://schemas.microsoft.com/office/drawing/2014/main" id="{5EF51D65-9FA6-69F7-8763-E84F721E2997}"/>
              </a:ext>
            </a:extLst>
          </p:cNvPr>
          <p:cNvSpPr>
            <a:spLocks noGrp="1"/>
          </p:cNvSpPr>
          <p:nvPr>
            <p:ph type="ftr" sz="quarter" idx="11"/>
          </p:nvPr>
        </p:nvSpPr>
        <p:spPr/>
        <p:txBody>
          <a:bodyPr/>
          <a:lstStyle/>
          <a:p>
            <a:endParaRPr lang="es-419"/>
          </a:p>
        </p:txBody>
      </p:sp>
      <p:sp>
        <p:nvSpPr>
          <p:cNvPr id="6" name="Slide Number Placeholder 5">
            <a:extLst>
              <a:ext uri="{FF2B5EF4-FFF2-40B4-BE49-F238E27FC236}">
                <a16:creationId xmlns:a16="http://schemas.microsoft.com/office/drawing/2014/main" id="{8596D52D-D24D-A266-E564-06AD372A206A}"/>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421904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F4D9-F951-91FF-3650-01679B7F8C04}"/>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FC0AAA77-AD20-694A-07F3-9750EE6AD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4929BF2C-940B-1CD0-66E9-820982478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05908345-68C7-7668-E334-47D9F2485466}"/>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6" name="Footer Placeholder 5">
            <a:extLst>
              <a:ext uri="{FF2B5EF4-FFF2-40B4-BE49-F238E27FC236}">
                <a16:creationId xmlns:a16="http://schemas.microsoft.com/office/drawing/2014/main" id="{330CB401-D348-D46B-6823-85129464CC4D}"/>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0A4AE0E7-91ED-55B8-9F50-AFB0B191AD32}"/>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200127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DCCF-8957-EAD4-9193-59C1DFCFFBA1}"/>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EEF70318-168C-F9BA-79B2-186A9EBF6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D19405-BB62-2486-0880-40E575E8C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044BDC3D-9EC2-1730-0DD7-2450C9C97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FEA0A-384D-0C15-C038-DFCFC1B2FC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98900613-8857-2FF8-B130-BFD88474FAFC}"/>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8" name="Footer Placeholder 7">
            <a:extLst>
              <a:ext uri="{FF2B5EF4-FFF2-40B4-BE49-F238E27FC236}">
                <a16:creationId xmlns:a16="http://schemas.microsoft.com/office/drawing/2014/main" id="{B53BCA89-3703-7D4A-CD1E-A7F2FE547574}"/>
              </a:ext>
            </a:extLst>
          </p:cNvPr>
          <p:cNvSpPr>
            <a:spLocks noGrp="1"/>
          </p:cNvSpPr>
          <p:nvPr>
            <p:ph type="ftr" sz="quarter" idx="11"/>
          </p:nvPr>
        </p:nvSpPr>
        <p:spPr/>
        <p:txBody>
          <a:bodyPr/>
          <a:lstStyle/>
          <a:p>
            <a:endParaRPr lang="es-419"/>
          </a:p>
        </p:txBody>
      </p:sp>
      <p:sp>
        <p:nvSpPr>
          <p:cNvPr id="9" name="Slide Number Placeholder 8">
            <a:extLst>
              <a:ext uri="{FF2B5EF4-FFF2-40B4-BE49-F238E27FC236}">
                <a16:creationId xmlns:a16="http://schemas.microsoft.com/office/drawing/2014/main" id="{2EB387A4-E93F-0A33-AC79-3A47874AC84C}"/>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383570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F5F4-089B-3A68-943E-17F1C65D5FBE}"/>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A5E5071A-9380-4006-296A-1AC2DBA57F02}"/>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4" name="Footer Placeholder 3">
            <a:extLst>
              <a:ext uri="{FF2B5EF4-FFF2-40B4-BE49-F238E27FC236}">
                <a16:creationId xmlns:a16="http://schemas.microsoft.com/office/drawing/2014/main" id="{AE468150-101E-F9D2-AFCA-326C841EFFDA}"/>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F8615E3B-9EC5-6570-696B-B3A3B5387E46}"/>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266657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6036D-69C6-854C-9A03-1CADCEEDBF79}"/>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3" name="Footer Placeholder 2">
            <a:extLst>
              <a:ext uri="{FF2B5EF4-FFF2-40B4-BE49-F238E27FC236}">
                <a16:creationId xmlns:a16="http://schemas.microsoft.com/office/drawing/2014/main" id="{71282EDE-DE65-4FE1-0483-2CAC7D29DCC8}"/>
              </a:ext>
            </a:extLst>
          </p:cNvPr>
          <p:cNvSpPr>
            <a:spLocks noGrp="1"/>
          </p:cNvSpPr>
          <p:nvPr>
            <p:ph type="ftr" sz="quarter" idx="11"/>
          </p:nvPr>
        </p:nvSpPr>
        <p:spPr/>
        <p:txBody>
          <a:bodyPr/>
          <a:lstStyle/>
          <a:p>
            <a:endParaRPr lang="es-419"/>
          </a:p>
        </p:txBody>
      </p:sp>
      <p:sp>
        <p:nvSpPr>
          <p:cNvPr id="4" name="Slide Number Placeholder 3">
            <a:extLst>
              <a:ext uri="{FF2B5EF4-FFF2-40B4-BE49-F238E27FC236}">
                <a16:creationId xmlns:a16="http://schemas.microsoft.com/office/drawing/2014/main" id="{FC5C6B43-7FAE-3072-D314-A98A2C2CC5CD}"/>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153789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F8D5-4BE9-9D03-7160-74A2CDC0A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FE4FA391-3094-37E6-2CFA-15EF06952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C4BC039C-95D4-8FA5-3D16-172B155B1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C170E-4F99-081F-D42D-F50DDE0BF900}"/>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6" name="Footer Placeholder 5">
            <a:extLst>
              <a:ext uri="{FF2B5EF4-FFF2-40B4-BE49-F238E27FC236}">
                <a16:creationId xmlns:a16="http://schemas.microsoft.com/office/drawing/2014/main" id="{823168CA-3861-B6FD-9322-509ED7286DB2}"/>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1CD94752-440C-B41E-217B-466EEB5AFCBD}"/>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59986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AE29-A076-A8DB-7013-F5577D76F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F84C6DC1-74CA-BF6A-C024-2B436A49E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13D40E3E-8513-50D8-ABB7-6A03D4167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88253-F32D-59B9-B11D-1038361911C9}"/>
              </a:ext>
            </a:extLst>
          </p:cNvPr>
          <p:cNvSpPr>
            <a:spLocks noGrp="1"/>
          </p:cNvSpPr>
          <p:nvPr>
            <p:ph type="dt" sz="half" idx="10"/>
          </p:nvPr>
        </p:nvSpPr>
        <p:spPr/>
        <p:txBody>
          <a:bodyPr/>
          <a:lstStyle/>
          <a:p>
            <a:fld id="{65EF3CDF-C06E-4B0C-B342-4FC9EE604FA9}" type="datetimeFigureOut">
              <a:rPr lang="es-419" smtClean="0"/>
              <a:t>6/2/2024</a:t>
            </a:fld>
            <a:endParaRPr lang="es-419"/>
          </a:p>
        </p:txBody>
      </p:sp>
      <p:sp>
        <p:nvSpPr>
          <p:cNvPr id="6" name="Footer Placeholder 5">
            <a:extLst>
              <a:ext uri="{FF2B5EF4-FFF2-40B4-BE49-F238E27FC236}">
                <a16:creationId xmlns:a16="http://schemas.microsoft.com/office/drawing/2014/main" id="{28A5B542-4195-AFD4-13F0-DFDBB5878237}"/>
              </a:ext>
            </a:extLst>
          </p:cNvPr>
          <p:cNvSpPr>
            <a:spLocks noGrp="1"/>
          </p:cNvSpPr>
          <p:nvPr>
            <p:ph type="ftr" sz="quarter" idx="11"/>
          </p:nvPr>
        </p:nvSpPr>
        <p:spPr/>
        <p:txBody>
          <a:bodyPr/>
          <a:lstStyle/>
          <a:p>
            <a:endParaRPr lang="es-419"/>
          </a:p>
        </p:txBody>
      </p:sp>
      <p:sp>
        <p:nvSpPr>
          <p:cNvPr id="7" name="Slide Number Placeholder 6">
            <a:extLst>
              <a:ext uri="{FF2B5EF4-FFF2-40B4-BE49-F238E27FC236}">
                <a16:creationId xmlns:a16="http://schemas.microsoft.com/office/drawing/2014/main" id="{48B6C9F1-F75F-BE00-4FE0-7CCD281BA8B9}"/>
              </a:ext>
            </a:extLst>
          </p:cNvPr>
          <p:cNvSpPr>
            <a:spLocks noGrp="1"/>
          </p:cNvSpPr>
          <p:nvPr>
            <p:ph type="sldNum" sz="quarter" idx="12"/>
          </p:nvPr>
        </p:nvSpPr>
        <p:spPr/>
        <p:txBody>
          <a:bodyPr/>
          <a:lstStyle/>
          <a:p>
            <a:fld id="{541E4D73-95CC-4719-876A-2853AEE75974}" type="slidenum">
              <a:rPr lang="es-419" smtClean="0"/>
              <a:t>‹#›</a:t>
            </a:fld>
            <a:endParaRPr lang="es-419"/>
          </a:p>
        </p:txBody>
      </p:sp>
    </p:spTree>
    <p:extLst>
      <p:ext uri="{BB962C8B-B14F-4D97-AF65-F5344CB8AC3E}">
        <p14:creationId xmlns:p14="http://schemas.microsoft.com/office/powerpoint/2010/main" val="347882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25CFF-4699-6774-7D09-D331CE425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E136140E-9D6F-204C-CB8B-2C85EB401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B2CC3996-3B7D-2E51-BBF5-36FD7264E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F3CDF-C06E-4B0C-B342-4FC9EE604FA9}" type="datetimeFigureOut">
              <a:rPr lang="es-419" smtClean="0"/>
              <a:t>6/2/2024</a:t>
            </a:fld>
            <a:endParaRPr lang="es-419"/>
          </a:p>
        </p:txBody>
      </p:sp>
      <p:sp>
        <p:nvSpPr>
          <p:cNvPr id="5" name="Footer Placeholder 4">
            <a:extLst>
              <a:ext uri="{FF2B5EF4-FFF2-40B4-BE49-F238E27FC236}">
                <a16:creationId xmlns:a16="http://schemas.microsoft.com/office/drawing/2014/main" id="{184B6F3B-BCE3-9F59-8D68-DE7910711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a:extLst>
              <a:ext uri="{FF2B5EF4-FFF2-40B4-BE49-F238E27FC236}">
                <a16:creationId xmlns:a16="http://schemas.microsoft.com/office/drawing/2014/main" id="{C7E3F490-0CE2-5864-FDD8-C84AD8EE2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E4D73-95CC-4719-876A-2853AEE75974}" type="slidenum">
              <a:rPr lang="es-419" smtClean="0"/>
              <a:t>‹#›</a:t>
            </a:fld>
            <a:endParaRPr lang="es-419"/>
          </a:p>
        </p:txBody>
      </p:sp>
    </p:spTree>
    <p:extLst>
      <p:ext uri="{BB962C8B-B14F-4D97-AF65-F5344CB8AC3E}">
        <p14:creationId xmlns:p14="http://schemas.microsoft.com/office/powerpoint/2010/main" val="3174446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hyperlink" Target="https://www.theworldcounts.com/challenges/people-and-poverty/hunger-and-obesity/food-waste-statisti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worldcounts.com/challenges/people-and-poverty/hunger-and-obesity/food-waste-statistics" TargetMode="Externa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heworldcounts.com/challenges/people-and-poverty/hunger-and-obesity/food-waste-statistic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ncernusa.org/news/world-hunger-facts/"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ncernusa.org/news/world-hunger-facts/"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ncernusa.org/news/world-hunger-facts/"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3BE4D4-BA54-9F3D-FC81-C5509B859D56}"/>
              </a:ext>
            </a:extLst>
          </p:cNvPr>
          <p:cNvSpPr txBox="1"/>
          <p:nvPr/>
        </p:nvSpPr>
        <p:spPr>
          <a:xfrm>
            <a:off x="446850" y="255167"/>
            <a:ext cx="11485820" cy="461665"/>
          </a:xfrm>
          <a:prstGeom prst="rect">
            <a:avLst/>
          </a:prstGeom>
          <a:noFill/>
        </p:spPr>
        <p:txBody>
          <a:bodyPr wrap="square">
            <a:spAutoFit/>
          </a:bodyPr>
          <a:lstStyle/>
          <a:p>
            <a:r>
              <a:rPr lang="en-US" sz="2400" b="0" i="0" dirty="0">
                <a:solidFill>
                  <a:srgbClr val="111111"/>
                </a:solidFill>
                <a:effectLst/>
              </a:rPr>
              <a:t>The world produces enough food to feed its 8 billion inhabitants</a:t>
            </a:r>
            <a:r>
              <a:rPr lang="en-US" sz="2400" dirty="0">
                <a:solidFill>
                  <a:srgbClr val="111111"/>
                </a:solidFill>
              </a:rPr>
              <a:t>.</a:t>
            </a:r>
            <a:endParaRPr lang="es-419" sz="2400" dirty="0"/>
          </a:p>
        </p:txBody>
      </p:sp>
      <p:sp>
        <p:nvSpPr>
          <p:cNvPr id="7" name="TextBox 6">
            <a:extLst>
              <a:ext uri="{FF2B5EF4-FFF2-40B4-BE49-F238E27FC236}">
                <a16:creationId xmlns:a16="http://schemas.microsoft.com/office/drawing/2014/main" id="{9A5E0C9A-4E9E-C427-FDA5-EDE85C7ADD19}"/>
              </a:ext>
            </a:extLst>
          </p:cNvPr>
          <p:cNvSpPr txBox="1"/>
          <p:nvPr/>
        </p:nvSpPr>
        <p:spPr>
          <a:xfrm>
            <a:off x="446850" y="778387"/>
            <a:ext cx="11586266" cy="461665"/>
          </a:xfrm>
          <a:prstGeom prst="rect">
            <a:avLst/>
          </a:prstGeom>
          <a:noFill/>
        </p:spPr>
        <p:txBody>
          <a:bodyPr wrap="square">
            <a:spAutoFit/>
          </a:bodyPr>
          <a:lstStyle/>
          <a:p>
            <a:r>
              <a:rPr lang="es-419" sz="2400" dirty="0">
                <a:solidFill>
                  <a:schemeClr val="accent1">
                    <a:lumMod val="75000"/>
                  </a:schemeClr>
                </a:solidFill>
              </a:rPr>
              <a:t>El mundo produce suficientes alimentos para alimentar a sus 8 billones de habitantes.</a:t>
            </a:r>
          </a:p>
        </p:txBody>
      </p:sp>
      <p:sp>
        <p:nvSpPr>
          <p:cNvPr id="2" name="TextBox 1">
            <a:extLst>
              <a:ext uri="{FF2B5EF4-FFF2-40B4-BE49-F238E27FC236}">
                <a16:creationId xmlns:a16="http://schemas.microsoft.com/office/drawing/2014/main" id="{99529A60-2496-B310-4426-23604134249B}"/>
              </a:ext>
            </a:extLst>
          </p:cNvPr>
          <p:cNvSpPr txBox="1"/>
          <p:nvPr/>
        </p:nvSpPr>
        <p:spPr>
          <a:xfrm>
            <a:off x="446850" y="5720362"/>
            <a:ext cx="11485820" cy="461665"/>
          </a:xfrm>
          <a:prstGeom prst="rect">
            <a:avLst/>
          </a:prstGeom>
          <a:noFill/>
        </p:spPr>
        <p:txBody>
          <a:bodyPr wrap="square">
            <a:spAutoFit/>
          </a:bodyPr>
          <a:lstStyle/>
          <a:p>
            <a:r>
              <a:rPr lang="fr-FR" sz="2400" b="0" i="0" dirty="0">
                <a:solidFill>
                  <a:schemeClr val="accent6">
                    <a:lumMod val="75000"/>
                  </a:schemeClr>
                </a:solidFill>
                <a:effectLst/>
              </a:rPr>
              <a:t>Le monde produit suffisamment d'aliments pour nourrir ses 8 milliards d'habitants.</a:t>
            </a:r>
            <a:endParaRPr lang="es-419" sz="2400" dirty="0">
              <a:solidFill>
                <a:schemeClr val="accent6">
                  <a:lumMod val="75000"/>
                </a:schemeClr>
              </a:solidFill>
            </a:endParaRPr>
          </a:p>
        </p:txBody>
      </p:sp>
      <p:sp>
        <p:nvSpPr>
          <p:cNvPr id="3" name="TextBox 2">
            <a:extLst>
              <a:ext uri="{FF2B5EF4-FFF2-40B4-BE49-F238E27FC236}">
                <a16:creationId xmlns:a16="http://schemas.microsoft.com/office/drawing/2014/main" id="{9E40EBC0-2478-BA7B-5AC6-B92C01FEBA2D}"/>
              </a:ext>
            </a:extLst>
          </p:cNvPr>
          <p:cNvSpPr txBox="1"/>
          <p:nvPr/>
        </p:nvSpPr>
        <p:spPr>
          <a:xfrm>
            <a:off x="446850" y="6182027"/>
            <a:ext cx="11485820" cy="461665"/>
          </a:xfrm>
          <a:prstGeom prst="rect">
            <a:avLst/>
          </a:prstGeom>
          <a:noFill/>
        </p:spPr>
        <p:txBody>
          <a:bodyPr wrap="square">
            <a:spAutoFit/>
          </a:bodyPr>
          <a:lstStyle/>
          <a:p>
            <a:r>
              <a:rPr lang="pt-BR" sz="2400" b="0" i="0" dirty="0">
                <a:solidFill>
                  <a:schemeClr val="accent2">
                    <a:lumMod val="75000"/>
                  </a:schemeClr>
                </a:solidFill>
                <a:effectLst/>
              </a:rPr>
              <a:t>O mundo produz alimentos suficientes para alimentar os seus 8 mil milhões de habitantes.</a:t>
            </a:r>
            <a:endParaRPr lang="es-419" sz="2400" dirty="0">
              <a:solidFill>
                <a:schemeClr val="accent2">
                  <a:lumMod val="75000"/>
                </a:schemeClr>
              </a:solidFill>
            </a:endParaRPr>
          </a:p>
        </p:txBody>
      </p:sp>
      <p:pic>
        <p:nvPicPr>
          <p:cNvPr id="6" name="Picture 5" descr="A map of the world with different fruits and vegetables&#10;&#10;Description automatically generated">
            <a:extLst>
              <a:ext uri="{FF2B5EF4-FFF2-40B4-BE49-F238E27FC236}">
                <a16:creationId xmlns:a16="http://schemas.microsoft.com/office/drawing/2014/main" id="{FA1DD935-C8C4-A5BF-55F7-BD9A259D9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339" y="1301607"/>
            <a:ext cx="7485321" cy="4277326"/>
          </a:xfrm>
          <a:prstGeom prst="rect">
            <a:avLst/>
          </a:prstGeom>
          <a:ln>
            <a:noFill/>
          </a:ln>
          <a:effectLst>
            <a:softEdge rad="112500"/>
          </a:effectLst>
        </p:spPr>
      </p:pic>
    </p:spTree>
    <p:extLst>
      <p:ext uri="{BB962C8B-B14F-4D97-AF65-F5344CB8AC3E}">
        <p14:creationId xmlns:p14="http://schemas.microsoft.com/office/powerpoint/2010/main" val="285086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865805-63B1-39D7-BE1A-3F59F72EB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28" t="24695" r="43381" b="24946"/>
          <a:stretch/>
        </p:blipFill>
        <p:spPr bwMode="auto">
          <a:xfrm>
            <a:off x="421478" y="812899"/>
            <a:ext cx="1441962" cy="14331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B05D30-A4CD-1BDF-D473-530241A511B4}"/>
              </a:ext>
            </a:extLst>
          </p:cNvPr>
          <p:cNvSpPr txBox="1"/>
          <p:nvPr/>
        </p:nvSpPr>
        <p:spPr>
          <a:xfrm>
            <a:off x="2045092" y="258901"/>
            <a:ext cx="3754581" cy="3016210"/>
          </a:xfrm>
          <a:prstGeom prst="rect">
            <a:avLst/>
          </a:prstGeom>
          <a:noFill/>
        </p:spPr>
        <p:txBody>
          <a:bodyPr wrap="square" rtlCol="0">
            <a:spAutoFit/>
          </a:bodyPr>
          <a:lstStyle/>
          <a:p>
            <a:r>
              <a:rPr lang="es-419" sz="2000" dirty="0" err="1"/>
              <a:t>These</a:t>
            </a:r>
            <a:r>
              <a:rPr lang="es-419" sz="2000" dirty="0"/>
              <a:t> are </a:t>
            </a:r>
            <a:r>
              <a:rPr lang="es-419" sz="2000" dirty="0" err="1"/>
              <a:t>not</a:t>
            </a:r>
            <a:r>
              <a:rPr lang="es-419" sz="2000" dirty="0"/>
              <a:t> </a:t>
            </a:r>
            <a:r>
              <a:rPr lang="es-419" sz="2000" dirty="0" err="1"/>
              <a:t>only</a:t>
            </a:r>
            <a:r>
              <a:rPr lang="es-419" sz="2000" dirty="0"/>
              <a:t> </a:t>
            </a:r>
            <a:r>
              <a:rPr lang="es-419" sz="2000" dirty="0" err="1"/>
              <a:t>our</a:t>
            </a:r>
            <a:r>
              <a:rPr lang="es-419" sz="2000" dirty="0"/>
              <a:t> targets </a:t>
            </a:r>
            <a:r>
              <a:rPr lang="es-419" sz="2000" dirty="0" err="1"/>
              <a:t>but</a:t>
            </a:r>
            <a:r>
              <a:rPr lang="es-419" sz="2000" dirty="0"/>
              <a:t> </a:t>
            </a:r>
            <a:r>
              <a:rPr lang="es-419" sz="2000" dirty="0" err="1"/>
              <a:t>also</a:t>
            </a:r>
            <a:r>
              <a:rPr lang="es-419" sz="2000" dirty="0"/>
              <a:t> </a:t>
            </a:r>
            <a:r>
              <a:rPr lang="es-419" sz="2000" dirty="0" err="1"/>
              <a:t>our</a:t>
            </a:r>
            <a:r>
              <a:rPr lang="es-419" sz="2000" dirty="0"/>
              <a:t> </a:t>
            </a:r>
            <a:r>
              <a:rPr lang="es-419" sz="2000" b="1" dirty="0">
                <a:solidFill>
                  <a:srgbClr val="8E2A82"/>
                </a:solidFill>
                <a:effectLst>
                  <a:outerShdw blurRad="38100" dist="38100" dir="2700000" algn="tl">
                    <a:srgbClr val="000000">
                      <a:alpha val="43137"/>
                    </a:srgbClr>
                  </a:outerShdw>
                </a:effectLst>
              </a:rPr>
              <a:t>HOPE and COMMITMENT:</a:t>
            </a:r>
          </a:p>
          <a:p>
            <a:endParaRPr lang="es-419" sz="1000" dirty="0"/>
          </a:p>
          <a:p>
            <a:r>
              <a:rPr lang="es-419" sz="2000" dirty="0" err="1"/>
              <a:t>Let’s</a:t>
            </a:r>
            <a:r>
              <a:rPr lang="es-419" sz="2000" dirty="0"/>
              <a:t> </a:t>
            </a:r>
            <a:r>
              <a:rPr lang="es-419" sz="2000" dirty="0" err="1"/>
              <a:t>pray</a:t>
            </a:r>
            <a:r>
              <a:rPr lang="es-419" sz="2000" dirty="0"/>
              <a:t> </a:t>
            </a:r>
            <a:r>
              <a:rPr lang="es-419" sz="2000" dirty="0" err="1"/>
              <a:t>together</a:t>
            </a:r>
            <a:r>
              <a:rPr lang="es-419" sz="2000" dirty="0"/>
              <a:t> </a:t>
            </a:r>
            <a:r>
              <a:rPr lang="es-419" sz="2000" dirty="0" err="1"/>
              <a:t>to</a:t>
            </a:r>
            <a:r>
              <a:rPr lang="es-419" sz="2000" dirty="0"/>
              <a:t> </a:t>
            </a:r>
          </a:p>
          <a:p>
            <a:pPr marL="285750" indent="-285750">
              <a:buFont typeface="Century Gothic" panose="020B0502020202020204" pitchFamily="34" charset="0"/>
              <a:buChar char="☺"/>
            </a:pPr>
            <a:r>
              <a:rPr lang="es-419" sz="2000" dirty="0" err="1"/>
              <a:t>End</a:t>
            </a:r>
            <a:r>
              <a:rPr lang="es-419" sz="2000" dirty="0"/>
              <a:t> </a:t>
            </a:r>
            <a:r>
              <a:rPr lang="es-419" sz="2000" dirty="0" err="1"/>
              <a:t>Hunger</a:t>
            </a:r>
            <a:endParaRPr lang="es-419" sz="2000" dirty="0"/>
          </a:p>
          <a:p>
            <a:pPr marL="285750" indent="-285750">
              <a:buFont typeface="Century Gothic" panose="020B0502020202020204" pitchFamily="34" charset="0"/>
              <a:buChar char="☺"/>
            </a:pPr>
            <a:r>
              <a:rPr lang="es-419" sz="2000" dirty="0" err="1"/>
              <a:t>Achieve</a:t>
            </a:r>
            <a:r>
              <a:rPr lang="es-419" sz="2000" dirty="0"/>
              <a:t> </a:t>
            </a:r>
            <a:r>
              <a:rPr lang="es-419" sz="2000" dirty="0" err="1"/>
              <a:t>Food</a:t>
            </a:r>
            <a:r>
              <a:rPr lang="es-419" sz="2000" dirty="0"/>
              <a:t> Security</a:t>
            </a:r>
          </a:p>
          <a:p>
            <a:pPr marL="285750" indent="-285750">
              <a:buFont typeface="Century Gothic" panose="020B0502020202020204" pitchFamily="34" charset="0"/>
              <a:buChar char="☺"/>
            </a:pPr>
            <a:r>
              <a:rPr lang="es-419" sz="2000" dirty="0" err="1"/>
              <a:t>Improve</a:t>
            </a:r>
            <a:r>
              <a:rPr lang="es-419" sz="2000" dirty="0"/>
              <a:t> </a:t>
            </a:r>
            <a:r>
              <a:rPr lang="es-419" sz="2000" dirty="0" err="1"/>
              <a:t>nutrition</a:t>
            </a:r>
            <a:endParaRPr lang="es-419" sz="2000" dirty="0"/>
          </a:p>
          <a:p>
            <a:pPr marL="285750" indent="-285750">
              <a:buFont typeface="Century Gothic" panose="020B0502020202020204" pitchFamily="34" charset="0"/>
              <a:buChar char="☺"/>
            </a:pPr>
            <a:r>
              <a:rPr lang="es-419" sz="2000" dirty="0" err="1"/>
              <a:t>Promote</a:t>
            </a:r>
            <a:r>
              <a:rPr lang="es-419" sz="2000" dirty="0"/>
              <a:t> </a:t>
            </a:r>
            <a:r>
              <a:rPr lang="es-419" sz="2000" dirty="0" err="1"/>
              <a:t>Sustainable</a:t>
            </a:r>
            <a:r>
              <a:rPr lang="es-419" sz="2000" dirty="0"/>
              <a:t> </a:t>
            </a:r>
            <a:r>
              <a:rPr lang="es-419" sz="2000" dirty="0" err="1"/>
              <a:t>Agriculture</a:t>
            </a:r>
            <a:endParaRPr lang="es-419" sz="2000" dirty="0"/>
          </a:p>
        </p:txBody>
      </p:sp>
      <p:sp>
        <p:nvSpPr>
          <p:cNvPr id="2" name="TextBox 1">
            <a:extLst>
              <a:ext uri="{FF2B5EF4-FFF2-40B4-BE49-F238E27FC236}">
                <a16:creationId xmlns:a16="http://schemas.microsoft.com/office/drawing/2014/main" id="{4FEDD9A4-4169-BA85-12D6-AF364642DF90}"/>
              </a:ext>
            </a:extLst>
          </p:cNvPr>
          <p:cNvSpPr txBox="1"/>
          <p:nvPr/>
        </p:nvSpPr>
        <p:spPr>
          <a:xfrm>
            <a:off x="2045092" y="3612921"/>
            <a:ext cx="3754581" cy="3016210"/>
          </a:xfrm>
          <a:prstGeom prst="rect">
            <a:avLst/>
          </a:prstGeom>
          <a:noFill/>
        </p:spPr>
        <p:txBody>
          <a:bodyPr wrap="square" rtlCol="0">
            <a:spAutoFit/>
          </a:bodyPr>
          <a:lstStyle/>
          <a:p>
            <a:r>
              <a:rPr lang="es-ES" sz="2000" dirty="0">
                <a:solidFill>
                  <a:schemeClr val="accent1">
                    <a:lumMod val="75000"/>
                  </a:schemeClr>
                </a:solidFill>
              </a:rPr>
              <a:t>Estos no son sólo nuestros objetivos sino también nuestra </a:t>
            </a:r>
            <a:r>
              <a:rPr lang="es-ES" sz="2000" b="1" dirty="0">
                <a:solidFill>
                  <a:srgbClr val="7030A0"/>
                </a:solidFill>
                <a:effectLst>
                  <a:outerShdw blurRad="38100" dist="38100" dir="2700000" algn="tl">
                    <a:srgbClr val="000000">
                      <a:alpha val="43137"/>
                    </a:srgbClr>
                  </a:outerShdw>
                </a:effectLst>
              </a:rPr>
              <a:t>ESPERANZA y COMPROMISO </a:t>
            </a:r>
          </a:p>
          <a:p>
            <a:endParaRPr lang="es-ES" sz="1000" dirty="0">
              <a:solidFill>
                <a:schemeClr val="accent1">
                  <a:lumMod val="75000"/>
                </a:schemeClr>
              </a:solidFill>
            </a:endParaRPr>
          </a:p>
          <a:p>
            <a:r>
              <a:rPr lang="es-ES" sz="2000" dirty="0">
                <a:solidFill>
                  <a:schemeClr val="accent1">
                    <a:lumMod val="75000"/>
                  </a:schemeClr>
                </a:solidFill>
              </a:rPr>
              <a:t>Oremos juntos para </a:t>
            </a:r>
          </a:p>
          <a:p>
            <a:pPr indent="-285750">
              <a:buFont typeface="Century Gothic" panose="020B0502020202020204" pitchFamily="34" charset="0"/>
              <a:buChar char="☺"/>
            </a:pPr>
            <a:r>
              <a:rPr lang="es-ES" sz="2000" dirty="0">
                <a:solidFill>
                  <a:schemeClr val="accent1">
                    <a:lumMod val="75000"/>
                  </a:schemeClr>
                </a:solidFill>
              </a:rPr>
              <a:t>Acabar con el hambre</a:t>
            </a:r>
          </a:p>
          <a:p>
            <a:pPr indent="-285750">
              <a:buFont typeface="Century Gothic" panose="020B0502020202020204" pitchFamily="34" charset="0"/>
              <a:buChar char="☺"/>
            </a:pPr>
            <a:r>
              <a:rPr lang="es-ES" sz="2000" dirty="0">
                <a:solidFill>
                  <a:schemeClr val="accent1">
                    <a:lumMod val="75000"/>
                  </a:schemeClr>
                </a:solidFill>
              </a:rPr>
              <a:t>Lograr la seguridad alimentaria</a:t>
            </a:r>
          </a:p>
          <a:p>
            <a:pPr indent="-285750">
              <a:buFont typeface="Century Gothic" panose="020B0502020202020204" pitchFamily="34" charset="0"/>
              <a:buChar char="☺"/>
            </a:pPr>
            <a:r>
              <a:rPr lang="es-ES" sz="2000" dirty="0">
                <a:solidFill>
                  <a:schemeClr val="accent1">
                    <a:lumMod val="75000"/>
                  </a:schemeClr>
                </a:solidFill>
              </a:rPr>
              <a:t>Mejorar la nutrición</a:t>
            </a:r>
          </a:p>
          <a:p>
            <a:pPr indent="-285750">
              <a:buFont typeface="Century Gothic" panose="020B0502020202020204" pitchFamily="34" charset="0"/>
              <a:buChar char="☺"/>
            </a:pPr>
            <a:r>
              <a:rPr lang="es-ES" sz="2000" dirty="0">
                <a:solidFill>
                  <a:schemeClr val="accent1">
                    <a:lumMod val="75000"/>
                  </a:schemeClr>
                </a:solidFill>
              </a:rPr>
              <a:t>Promover la agricultura sostenible</a:t>
            </a:r>
            <a:endParaRPr lang="es-419" sz="2000" dirty="0">
              <a:solidFill>
                <a:schemeClr val="accent1">
                  <a:lumMod val="75000"/>
                </a:schemeClr>
              </a:solidFill>
            </a:endParaRPr>
          </a:p>
        </p:txBody>
      </p:sp>
      <p:pic>
        <p:nvPicPr>
          <p:cNvPr id="2050" name="Picture 2" descr="Image result for hambre zero sdg 1">
            <a:extLst>
              <a:ext uri="{FF2B5EF4-FFF2-40B4-BE49-F238E27FC236}">
                <a16:creationId xmlns:a16="http://schemas.microsoft.com/office/drawing/2014/main" id="{EAF20808-F409-A90A-E3A5-6F98C9300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78" y="4070285"/>
            <a:ext cx="1433117" cy="1433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E6963D-EF1C-274E-7F01-80B7DC524F58}"/>
              </a:ext>
            </a:extLst>
          </p:cNvPr>
          <p:cNvSpPr txBox="1"/>
          <p:nvPr/>
        </p:nvSpPr>
        <p:spPr>
          <a:xfrm>
            <a:off x="7882646" y="258901"/>
            <a:ext cx="3948126" cy="2708434"/>
          </a:xfrm>
          <a:prstGeom prst="rect">
            <a:avLst/>
          </a:prstGeom>
          <a:noFill/>
        </p:spPr>
        <p:txBody>
          <a:bodyPr wrap="square" rtlCol="0">
            <a:spAutoFit/>
          </a:bodyPr>
          <a:lstStyle/>
          <a:p>
            <a:r>
              <a:rPr lang="fr-FR" sz="2000" dirty="0">
                <a:solidFill>
                  <a:schemeClr val="accent6">
                    <a:lumMod val="75000"/>
                  </a:schemeClr>
                </a:solidFill>
              </a:rPr>
              <a:t>Il ne s'agit pas seulement de nos objectifs, mais aussi de notre </a:t>
            </a:r>
            <a:r>
              <a:rPr lang="fr-FR" sz="2000" b="1" dirty="0">
                <a:solidFill>
                  <a:srgbClr val="8E2A82"/>
                </a:solidFill>
                <a:effectLst>
                  <a:outerShdw blurRad="38100" dist="38100" dir="2700000" algn="tl">
                    <a:srgbClr val="000000">
                      <a:alpha val="43137"/>
                    </a:srgbClr>
                  </a:outerShdw>
                </a:effectLst>
              </a:rPr>
              <a:t>ESPOIR et de notre ENGAGEMENT </a:t>
            </a:r>
            <a:r>
              <a:rPr lang="es-419" sz="2000" b="1" dirty="0">
                <a:solidFill>
                  <a:srgbClr val="8E2A82"/>
                </a:solidFill>
                <a:effectLst>
                  <a:outerShdw blurRad="38100" dist="38100" dir="2700000" algn="tl">
                    <a:srgbClr val="000000">
                      <a:alpha val="43137"/>
                    </a:srgbClr>
                  </a:outerShdw>
                </a:effectLst>
              </a:rPr>
              <a:t>:</a:t>
            </a:r>
          </a:p>
          <a:p>
            <a:endParaRPr lang="es-419" sz="1000" dirty="0"/>
          </a:p>
          <a:p>
            <a:r>
              <a:rPr lang="fr-FR" sz="2000" dirty="0">
                <a:solidFill>
                  <a:schemeClr val="accent6">
                    <a:lumMod val="75000"/>
                  </a:schemeClr>
                </a:solidFill>
              </a:rPr>
              <a:t>Prions ensemble pour</a:t>
            </a:r>
            <a:r>
              <a:rPr lang="es-419" sz="2000" dirty="0">
                <a:solidFill>
                  <a:schemeClr val="accent6">
                    <a:lumMod val="75000"/>
                  </a:schemeClr>
                </a:solidFill>
              </a:rPr>
              <a:t> </a:t>
            </a:r>
          </a:p>
          <a:p>
            <a:pPr marL="285750" indent="-285750">
              <a:buFont typeface="Century Gothic" panose="020B0502020202020204" pitchFamily="34" charset="0"/>
              <a:buChar char="☺"/>
            </a:pPr>
            <a:r>
              <a:rPr lang="es-419" sz="2000" dirty="0" err="1">
                <a:solidFill>
                  <a:schemeClr val="accent6">
                    <a:lumMod val="75000"/>
                  </a:schemeClr>
                </a:solidFill>
              </a:rPr>
              <a:t>Éliminer</a:t>
            </a:r>
            <a:r>
              <a:rPr lang="es-419" sz="2000" dirty="0">
                <a:solidFill>
                  <a:schemeClr val="accent6">
                    <a:lumMod val="75000"/>
                  </a:schemeClr>
                </a:solidFill>
              </a:rPr>
              <a:t> la </a:t>
            </a:r>
            <a:r>
              <a:rPr lang="es-419" sz="2000" dirty="0" err="1">
                <a:solidFill>
                  <a:schemeClr val="accent6">
                    <a:lumMod val="75000"/>
                  </a:schemeClr>
                </a:solidFill>
              </a:rPr>
              <a:t>faim</a:t>
            </a:r>
            <a:endParaRPr lang="es-419" sz="2000" dirty="0">
              <a:solidFill>
                <a:schemeClr val="accent6">
                  <a:lumMod val="75000"/>
                </a:schemeClr>
              </a:solidFill>
            </a:endParaRPr>
          </a:p>
          <a:p>
            <a:pPr marL="285750" indent="-285750">
              <a:buFont typeface="Century Gothic" panose="020B0502020202020204" pitchFamily="34" charset="0"/>
              <a:buChar char="☺"/>
            </a:pPr>
            <a:r>
              <a:rPr lang="es-419" sz="2000" dirty="0" err="1">
                <a:solidFill>
                  <a:schemeClr val="accent6">
                    <a:lumMod val="75000"/>
                  </a:schemeClr>
                </a:solidFill>
              </a:rPr>
              <a:t>Atteindre</a:t>
            </a:r>
            <a:r>
              <a:rPr lang="es-419" sz="2000" dirty="0">
                <a:solidFill>
                  <a:schemeClr val="accent6">
                    <a:lumMod val="75000"/>
                  </a:schemeClr>
                </a:solidFill>
              </a:rPr>
              <a:t> la </a:t>
            </a:r>
            <a:r>
              <a:rPr lang="es-419" sz="2000" dirty="0" err="1">
                <a:solidFill>
                  <a:schemeClr val="accent6">
                    <a:lumMod val="75000"/>
                  </a:schemeClr>
                </a:solidFill>
              </a:rPr>
              <a:t>sécurité</a:t>
            </a:r>
            <a:r>
              <a:rPr lang="es-419" sz="2000" dirty="0">
                <a:solidFill>
                  <a:schemeClr val="accent6">
                    <a:lumMod val="75000"/>
                  </a:schemeClr>
                </a:solidFill>
              </a:rPr>
              <a:t> </a:t>
            </a:r>
            <a:r>
              <a:rPr lang="es-419" sz="2000" dirty="0" err="1">
                <a:solidFill>
                  <a:schemeClr val="accent6">
                    <a:lumMod val="75000"/>
                  </a:schemeClr>
                </a:solidFill>
              </a:rPr>
              <a:t>alimentaire</a:t>
            </a:r>
            <a:endParaRPr lang="es-419" sz="2000" dirty="0">
              <a:solidFill>
                <a:schemeClr val="accent6">
                  <a:lumMod val="75000"/>
                </a:schemeClr>
              </a:solidFill>
            </a:endParaRPr>
          </a:p>
          <a:p>
            <a:pPr marL="285750" indent="-285750">
              <a:buFont typeface="Century Gothic" panose="020B0502020202020204" pitchFamily="34" charset="0"/>
              <a:buChar char="☺"/>
            </a:pPr>
            <a:r>
              <a:rPr lang="es-419" sz="2000" dirty="0" err="1">
                <a:solidFill>
                  <a:schemeClr val="accent6">
                    <a:lumMod val="75000"/>
                  </a:schemeClr>
                </a:solidFill>
              </a:rPr>
              <a:t>Améliorer</a:t>
            </a:r>
            <a:r>
              <a:rPr lang="es-419" sz="2000" dirty="0">
                <a:solidFill>
                  <a:schemeClr val="accent6">
                    <a:lumMod val="75000"/>
                  </a:schemeClr>
                </a:solidFill>
              </a:rPr>
              <a:t> la </a:t>
            </a:r>
            <a:r>
              <a:rPr lang="es-419" sz="2000" dirty="0" err="1">
                <a:solidFill>
                  <a:schemeClr val="accent6">
                    <a:lumMod val="75000"/>
                  </a:schemeClr>
                </a:solidFill>
              </a:rPr>
              <a:t>nutrition</a:t>
            </a:r>
            <a:endParaRPr lang="es-419" sz="2000" dirty="0">
              <a:solidFill>
                <a:schemeClr val="accent6">
                  <a:lumMod val="75000"/>
                </a:schemeClr>
              </a:solidFill>
            </a:endParaRPr>
          </a:p>
          <a:p>
            <a:pPr marL="285750" indent="-285750">
              <a:buFont typeface="Century Gothic" panose="020B0502020202020204" pitchFamily="34" charset="0"/>
              <a:buChar char="☺"/>
            </a:pPr>
            <a:r>
              <a:rPr lang="es-419" sz="2000" dirty="0" err="1">
                <a:solidFill>
                  <a:schemeClr val="accent6">
                    <a:lumMod val="75000"/>
                  </a:schemeClr>
                </a:solidFill>
              </a:rPr>
              <a:t>Promouvoir</a:t>
            </a:r>
            <a:r>
              <a:rPr lang="es-419" sz="2000" dirty="0">
                <a:solidFill>
                  <a:schemeClr val="accent6">
                    <a:lumMod val="75000"/>
                  </a:schemeClr>
                </a:solidFill>
              </a:rPr>
              <a:t> </a:t>
            </a:r>
            <a:r>
              <a:rPr lang="es-419" sz="2000" dirty="0" err="1">
                <a:solidFill>
                  <a:schemeClr val="accent6">
                    <a:lumMod val="75000"/>
                  </a:schemeClr>
                </a:solidFill>
              </a:rPr>
              <a:t>l'agriculture</a:t>
            </a:r>
            <a:r>
              <a:rPr lang="es-419" sz="2000" dirty="0">
                <a:solidFill>
                  <a:schemeClr val="accent6">
                    <a:lumMod val="75000"/>
                  </a:schemeClr>
                </a:solidFill>
              </a:rPr>
              <a:t> durable</a:t>
            </a:r>
          </a:p>
        </p:txBody>
      </p:sp>
      <p:sp>
        <p:nvSpPr>
          <p:cNvPr id="4" name="TextBox 3">
            <a:extLst>
              <a:ext uri="{FF2B5EF4-FFF2-40B4-BE49-F238E27FC236}">
                <a16:creationId xmlns:a16="http://schemas.microsoft.com/office/drawing/2014/main" id="{3598CABA-AF7C-EE2E-2650-E2C0A2F0AD7A}"/>
              </a:ext>
            </a:extLst>
          </p:cNvPr>
          <p:cNvSpPr txBox="1"/>
          <p:nvPr/>
        </p:nvSpPr>
        <p:spPr>
          <a:xfrm>
            <a:off x="7800025" y="3429000"/>
            <a:ext cx="3948126" cy="3323987"/>
          </a:xfrm>
          <a:prstGeom prst="rect">
            <a:avLst/>
          </a:prstGeom>
          <a:noFill/>
        </p:spPr>
        <p:txBody>
          <a:bodyPr wrap="square" rtlCol="0">
            <a:spAutoFit/>
          </a:bodyPr>
          <a:lstStyle/>
          <a:p>
            <a:r>
              <a:rPr lang="pt-BR" sz="2000" dirty="0">
                <a:solidFill>
                  <a:schemeClr val="accent2">
                    <a:lumMod val="75000"/>
                  </a:schemeClr>
                </a:solidFill>
              </a:rPr>
              <a:t>Estes não são apenas os nossos objectivos, mas também a nossa </a:t>
            </a:r>
            <a:r>
              <a:rPr lang="pt-BR" sz="2000" b="1" dirty="0">
                <a:solidFill>
                  <a:srgbClr val="8E2A82"/>
                </a:solidFill>
                <a:effectLst>
                  <a:outerShdw blurRad="38100" dist="38100" dir="2700000" algn="tl">
                    <a:srgbClr val="000000">
                      <a:alpha val="43137"/>
                    </a:srgbClr>
                  </a:outerShdw>
                </a:effectLst>
              </a:rPr>
              <a:t>ESPERANÇA e o nosso COMPROMISSO</a:t>
            </a:r>
            <a:r>
              <a:rPr lang="es-419" sz="2000" b="1" dirty="0">
                <a:solidFill>
                  <a:srgbClr val="8E2A82"/>
                </a:solidFill>
                <a:effectLst>
                  <a:outerShdw blurRad="38100" dist="38100" dir="2700000" algn="tl">
                    <a:srgbClr val="000000">
                      <a:alpha val="43137"/>
                    </a:srgbClr>
                  </a:outerShdw>
                </a:effectLst>
              </a:rPr>
              <a:t>:</a:t>
            </a:r>
          </a:p>
          <a:p>
            <a:endParaRPr lang="es-419" sz="1000" dirty="0"/>
          </a:p>
          <a:p>
            <a:r>
              <a:rPr lang="es-419" sz="2000" dirty="0">
                <a:solidFill>
                  <a:schemeClr val="accent2">
                    <a:lumMod val="75000"/>
                  </a:schemeClr>
                </a:solidFill>
              </a:rPr>
              <a:t>Vamos rezar juntos para </a:t>
            </a:r>
          </a:p>
          <a:p>
            <a:pPr marL="285750" indent="-285750">
              <a:buFont typeface="Century Gothic" panose="020B0502020202020204" pitchFamily="34" charset="0"/>
              <a:buChar char="☺"/>
            </a:pPr>
            <a:r>
              <a:rPr lang="es-419" sz="2000" dirty="0">
                <a:solidFill>
                  <a:schemeClr val="accent2">
                    <a:lumMod val="75000"/>
                  </a:schemeClr>
                </a:solidFill>
              </a:rPr>
              <a:t>Acabar </a:t>
            </a:r>
            <a:r>
              <a:rPr lang="es-419" sz="2000" dirty="0" err="1">
                <a:solidFill>
                  <a:schemeClr val="accent2">
                    <a:lumMod val="75000"/>
                  </a:schemeClr>
                </a:solidFill>
              </a:rPr>
              <a:t>com</a:t>
            </a:r>
            <a:r>
              <a:rPr lang="es-419" sz="2000" dirty="0">
                <a:solidFill>
                  <a:schemeClr val="accent2">
                    <a:lumMod val="75000"/>
                  </a:schemeClr>
                </a:solidFill>
              </a:rPr>
              <a:t> a </a:t>
            </a:r>
            <a:r>
              <a:rPr lang="es-419" sz="2000" dirty="0" err="1">
                <a:solidFill>
                  <a:schemeClr val="accent2">
                    <a:lumMod val="75000"/>
                  </a:schemeClr>
                </a:solidFill>
              </a:rPr>
              <a:t>fome</a:t>
            </a:r>
            <a:endParaRPr lang="es-419" sz="2000" dirty="0">
              <a:solidFill>
                <a:schemeClr val="accent2">
                  <a:lumMod val="75000"/>
                </a:schemeClr>
              </a:solidFill>
            </a:endParaRPr>
          </a:p>
          <a:p>
            <a:pPr marL="285750" indent="-285750">
              <a:buFont typeface="Century Gothic" panose="020B0502020202020204" pitchFamily="34" charset="0"/>
              <a:buChar char="☺"/>
            </a:pPr>
            <a:r>
              <a:rPr lang="es-419" sz="2000" dirty="0" err="1">
                <a:solidFill>
                  <a:schemeClr val="accent2">
                    <a:lumMod val="75000"/>
                  </a:schemeClr>
                </a:solidFill>
              </a:rPr>
              <a:t>Alcançar</a:t>
            </a:r>
            <a:r>
              <a:rPr lang="es-419" sz="2000" dirty="0">
                <a:solidFill>
                  <a:schemeClr val="accent2">
                    <a:lumMod val="75000"/>
                  </a:schemeClr>
                </a:solidFill>
              </a:rPr>
              <a:t> a </a:t>
            </a:r>
            <a:r>
              <a:rPr lang="es-419" sz="2000" dirty="0" err="1">
                <a:solidFill>
                  <a:schemeClr val="accent2">
                    <a:lumMod val="75000"/>
                  </a:schemeClr>
                </a:solidFill>
              </a:rPr>
              <a:t>Segurança</a:t>
            </a:r>
            <a:r>
              <a:rPr lang="es-419" sz="2000" dirty="0">
                <a:solidFill>
                  <a:schemeClr val="accent2">
                    <a:lumMod val="75000"/>
                  </a:schemeClr>
                </a:solidFill>
              </a:rPr>
              <a:t> Alimentar</a:t>
            </a:r>
          </a:p>
          <a:p>
            <a:pPr marL="285750" indent="-285750">
              <a:buFont typeface="Century Gothic" panose="020B0502020202020204" pitchFamily="34" charset="0"/>
              <a:buChar char="☺"/>
            </a:pPr>
            <a:r>
              <a:rPr lang="es-419" sz="2000" dirty="0" err="1">
                <a:solidFill>
                  <a:schemeClr val="accent2">
                    <a:lumMod val="75000"/>
                  </a:schemeClr>
                </a:solidFill>
              </a:rPr>
              <a:t>Melhorar</a:t>
            </a:r>
            <a:r>
              <a:rPr lang="es-419" sz="2000" dirty="0">
                <a:solidFill>
                  <a:schemeClr val="accent2">
                    <a:lumMod val="75000"/>
                  </a:schemeClr>
                </a:solidFill>
              </a:rPr>
              <a:t> a </a:t>
            </a:r>
            <a:r>
              <a:rPr lang="es-419" sz="2000" dirty="0" err="1">
                <a:solidFill>
                  <a:schemeClr val="accent2">
                    <a:lumMod val="75000"/>
                  </a:schemeClr>
                </a:solidFill>
              </a:rPr>
              <a:t>nutrição</a:t>
            </a:r>
            <a:endParaRPr lang="es-419" sz="2000" dirty="0">
              <a:solidFill>
                <a:schemeClr val="accent2">
                  <a:lumMod val="75000"/>
                </a:schemeClr>
              </a:solidFill>
            </a:endParaRPr>
          </a:p>
          <a:p>
            <a:pPr marL="285750" indent="-285750">
              <a:buFont typeface="Century Gothic" panose="020B0502020202020204" pitchFamily="34" charset="0"/>
              <a:buChar char="☺"/>
            </a:pPr>
            <a:r>
              <a:rPr lang="es-419" sz="2000" dirty="0">
                <a:solidFill>
                  <a:schemeClr val="accent2">
                    <a:lumMod val="75000"/>
                  </a:schemeClr>
                </a:solidFill>
              </a:rPr>
              <a:t>Promover </a:t>
            </a:r>
            <a:r>
              <a:rPr lang="es-419" sz="2000" dirty="0" err="1">
                <a:solidFill>
                  <a:schemeClr val="accent2">
                    <a:lumMod val="75000"/>
                  </a:schemeClr>
                </a:solidFill>
              </a:rPr>
              <a:t>uma</a:t>
            </a:r>
            <a:r>
              <a:rPr lang="es-419" sz="2000" dirty="0">
                <a:solidFill>
                  <a:schemeClr val="accent2">
                    <a:lumMod val="75000"/>
                  </a:schemeClr>
                </a:solidFill>
              </a:rPr>
              <a:t> agricultura </a:t>
            </a:r>
            <a:r>
              <a:rPr lang="es-419" sz="2000" dirty="0" err="1">
                <a:solidFill>
                  <a:schemeClr val="accent2">
                    <a:lumMod val="75000"/>
                  </a:schemeClr>
                </a:solidFill>
              </a:rPr>
              <a:t>sustentável</a:t>
            </a:r>
            <a:endParaRPr lang="es-419" sz="2000" dirty="0">
              <a:solidFill>
                <a:schemeClr val="accent2">
                  <a:lumMod val="75000"/>
                </a:schemeClr>
              </a:solidFill>
            </a:endParaRPr>
          </a:p>
        </p:txBody>
      </p:sp>
      <p:pic>
        <p:nvPicPr>
          <p:cNvPr id="7" name="Picture 6" descr="A white bowl with steam and text&#10;&#10;Description automatically generated">
            <a:extLst>
              <a:ext uri="{FF2B5EF4-FFF2-40B4-BE49-F238E27FC236}">
                <a16:creationId xmlns:a16="http://schemas.microsoft.com/office/drawing/2014/main" id="{B4B82C93-24F8-4221-7087-C01BE2479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12898"/>
            <a:ext cx="1433118" cy="1433118"/>
          </a:xfrm>
          <a:prstGeom prst="rect">
            <a:avLst/>
          </a:prstGeom>
        </p:spPr>
      </p:pic>
      <p:pic>
        <p:nvPicPr>
          <p:cNvPr id="9" name="Graphic 8">
            <a:extLst>
              <a:ext uri="{FF2B5EF4-FFF2-40B4-BE49-F238E27FC236}">
                <a16:creationId xmlns:a16="http://schemas.microsoft.com/office/drawing/2014/main" id="{20195C4B-9229-68F7-34E3-7C467E22E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070285"/>
            <a:ext cx="1433118" cy="1433118"/>
          </a:xfrm>
          <a:prstGeom prst="rect">
            <a:avLst/>
          </a:prstGeom>
        </p:spPr>
      </p:pic>
    </p:spTree>
    <p:extLst>
      <p:ext uri="{BB962C8B-B14F-4D97-AF65-F5344CB8AC3E}">
        <p14:creationId xmlns:p14="http://schemas.microsoft.com/office/powerpoint/2010/main" val="132700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Food Border Vector at Vectorified.com | Collection of Food Border ...">
            <a:extLst>
              <a:ext uri="{FF2B5EF4-FFF2-40B4-BE49-F238E27FC236}">
                <a16:creationId xmlns:a16="http://schemas.microsoft.com/office/drawing/2014/main" id="{0E386920-C186-1D69-5806-9003FBA3B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876389" y="-2712359"/>
            <a:ext cx="6632042" cy="122037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A8A9A2-7BC7-CF6D-1B73-0571E84C2C82}"/>
              </a:ext>
            </a:extLst>
          </p:cNvPr>
          <p:cNvSpPr>
            <a:spLocks noGrp="1"/>
          </p:cNvSpPr>
          <p:nvPr>
            <p:ph sz="half" idx="1"/>
          </p:nvPr>
        </p:nvSpPr>
        <p:spPr>
          <a:xfrm>
            <a:off x="1148305" y="1584250"/>
            <a:ext cx="5181600" cy="3750209"/>
          </a:xfrm>
        </p:spPr>
        <p:txBody>
          <a:bodyPr>
            <a:normAutofit fontScale="70000" lnSpcReduction="20000"/>
          </a:bodyPr>
          <a:lstStyle/>
          <a:p>
            <a:pPr marL="0" marR="0" indent="0">
              <a:lnSpc>
                <a:spcPct val="107000"/>
              </a:lnSpc>
              <a:spcBef>
                <a:spcPts val="0"/>
              </a:spcBef>
              <a:spcAft>
                <a:spcPts val="800"/>
              </a:spcAft>
              <a:buNone/>
            </a:pPr>
            <a:r>
              <a:rPr lang="en-US" sz="2600" b="1" dirty="0"/>
              <a:t>W</a:t>
            </a:r>
            <a:r>
              <a:rPr lang="en-US" sz="2600" dirty="0"/>
              <a:t>e are invited to bless the </a:t>
            </a:r>
            <a:r>
              <a:rPr lang="en-US" sz="2600" b="1" dirty="0"/>
              <a:t>E</a:t>
            </a:r>
            <a:r>
              <a:rPr lang="en-US" sz="2600" dirty="0"/>
              <a:t>arth that blesses us, </a:t>
            </a:r>
          </a:p>
          <a:p>
            <a:pPr marL="0" marR="0" indent="0">
              <a:lnSpc>
                <a:spcPct val="107000"/>
              </a:lnSpc>
              <a:spcBef>
                <a:spcPts val="0"/>
              </a:spcBef>
              <a:spcAft>
                <a:spcPts val="800"/>
              </a:spcAft>
              <a:buNone/>
            </a:pPr>
            <a:r>
              <a:rPr lang="en-US" sz="2600" dirty="0"/>
              <a:t>To respect the seasons for life and of </a:t>
            </a:r>
            <a:r>
              <a:rPr lang="en-US" sz="2600" b="1" dirty="0"/>
              <a:t>E</a:t>
            </a:r>
            <a:r>
              <a:rPr lang="en-US" sz="2600" dirty="0"/>
              <a:t>arth,</a:t>
            </a:r>
          </a:p>
          <a:p>
            <a:pPr marL="0" marR="0" indent="0">
              <a:lnSpc>
                <a:spcPct val="107000"/>
              </a:lnSpc>
              <a:spcBef>
                <a:spcPts val="0"/>
              </a:spcBef>
              <a:spcAft>
                <a:spcPts val="800"/>
              </a:spcAft>
              <a:buNone/>
            </a:pPr>
            <a:r>
              <a:rPr lang="en-US" sz="2600" dirty="0"/>
              <a:t>And to reverence the creatures who contribute</a:t>
            </a:r>
          </a:p>
          <a:p>
            <a:pPr marL="0" marR="0" indent="0">
              <a:lnSpc>
                <a:spcPct val="107000"/>
              </a:lnSpc>
              <a:spcBef>
                <a:spcPts val="0"/>
              </a:spcBef>
              <a:spcAft>
                <a:spcPts val="800"/>
              </a:spcAft>
              <a:buNone/>
            </a:pPr>
            <a:r>
              <a:rPr lang="en-US" sz="2600" dirty="0"/>
              <a:t>To the richness of the entire web of life. </a:t>
            </a:r>
          </a:p>
          <a:p>
            <a:pPr marL="0" marR="0" indent="0">
              <a:lnSpc>
                <a:spcPct val="107000"/>
              </a:lnSpc>
              <a:spcBef>
                <a:spcPts val="0"/>
              </a:spcBef>
              <a:spcAft>
                <a:spcPts val="800"/>
              </a:spcAft>
              <a:buNone/>
            </a:pPr>
            <a:r>
              <a:rPr lang="en-US" sz="2600" b="1" dirty="0"/>
              <a:t>A</a:t>
            </a:r>
            <a:r>
              <a:rPr lang="en-US" sz="2600" dirty="0"/>
              <a:t>men.</a:t>
            </a:r>
          </a:p>
          <a:p>
            <a:pPr marL="0" indent="0">
              <a:buNone/>
            </a:pPr>
            <a:r>
              <a:rPr lang="es-ES" sz="2600" b="1" dirty="0">
                <a:solidFill>
                  <a:schemeClr val="accent1">
                    <a:lumMod val="75000"/>
                  </a:schemeClr>
                </a:solidFill>
              </a:rPr>
              <a:t>E</a:t>
            </a:r>
            <a:r>
              <a:rPr lang="es-ES" sz="2600" dirty="0">
                <a:solidFill>
                  <a:schemeClr val="accent1">
                    <a:lumMod val="75000"/>
                  </a:schemeClr>
                </a:solidFill>
              </a:rPr>
              <a:t>stamos invitados a bendecir la Tierra que nos bendice, </a:t>
            </a:r>
          </a:p>
          <a:p>
            <a:pPr marL="0" indent="0">
              <a:buNone/>
            </a:pPr>
            <a:r>
              <a:rPr lang="es-ES" sz="2600" dirty="0">
                <a:solidFill>
                  <a:schemeClr val="accent1">
                    <a:lumMod val="75000"/>
                  </a:schemeClr>
                </a:solidFill>
              </a:rPr>
              <a:t>A respetar las estaciones de la vida y de la Tierra,</a:t>
            </a:r>
          </a:p>
          <a:p>
            <a:pPr marL="0" indent="0">
              <a:buNone/>
            </a:pPr>
            <a:r>
              <a:rPr lang="es-ES" sz="2600" dirty="0">
                <a:solidFill>
                  <a:schemeClr val="accent1">
                    <a:lumMod val="75000"/>
                  </a:schemeClr>
                </a:solidFill>
              </a:rPr>
              <a:t>Y a reverenciar a las criaturas que contribuyen</a:t>
            </a:r>
          </a:p>
          <a:p>
            <a:pPr marL="0" indent="0">
              <a:buNone/>
            </a:pPr>
            <a:r>
              <a:rPr lang="es-ES" sz="2600" dirty="0">
                <a:solidFill>
                  <a:schemeClr val="accent1">
                    <a:lumMod val="75000"/>
                  </a:schemeClr>
                </a:solidFill>
              </a:rPr>
              <a:t>A la riqueza de toda la red de la vida.</a:t>
            </a:r>
          </a:p>
          <a:p>
            <a:pPr marL="0" indent="0">
              <a:buNone/>
            </a:pPr>
            <a:r>
              <a:rPr lang="es-ES" sz="2600" b="1" dirty="0">
                <a:solidFill>
                  <a:schemeClr val="accent1">
                    <a:lumMod val="75000"/>
                  </a:schemeClr>
                </a:solidFill>
              </a:rPr>
              <a:t>A</a:t>
            </a:r>
            <a:r>
              <a:rPr lang="es-ES" sz="2600" dirty="0">
                <a:solidFill>
                  <a:schemeClr val="accent1">
                    <a:lumMod val="75000"/>
                  </a:schemeClr>
                </a:solidFill>
              </a:rPr>
              <a:t>mén. </a:t>
            </a:r>
            <a:endParaRPr lang="es-419" sz="2600" dirty="0">
              <a:solidFill>
                <a:schemeClr val="accent1">
                  <a:lumMod val="75000"/>
                </a:schemeClr>
              </a:solidFill>
            </a:endParaRPr>
          </a:p>
          <a:p>
            <a:pPr marL="0" indent="0">
              <a:buNone/>
            </a:pPr>
            <a:endParaRPr lang="es-419" dirty="0"/>
          </a:p>
        </p:txBody>
      </p:sp>
      <p:pic>
        <p:nvPicPr>
          <p:cNvPr id="3074" name="Picture 2" descr="See related image detail. Praying Cowboy Metal Wall Art Western Silhouette | Cricut | Silhouette ...">
            <a:extLst>
              <a:ext uri="{FF2B5EF4-FFF2-40B4-BE49-F238E27FC236}">
                <a16:creationId xmlns:a16="http://schemas.microsoft.com/office/drawing/2014/main" id="{5714F09E-BEC0-CE8B-A1DC-2B6E2E03A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198" y="5312908"/>
            <a:ext cx="1314450" cy="14716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related image detail. Man praying silhouette icon black color 5160137 Vector Art at Vecteezy">
            <a:extLst>
              <a:ext uri="{FF2B5EF4-FFF2-40B4-BE49-F238E27FC236}">
                <a16:creationId xmlns:a16="http://schemas.microsoft.com/office/drawing/2014/main" id="{27A864A3-25A2-5BCA-8C8A-EAFBB1622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37" r="17213"/>
          <a:stretch/>
        </p:blipFill>
        <p:spPr bwMode="auto">
          <a:xfrm>
            <a:off x="6563877" y="5031921"/>
            <a:ext cx="109451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n Praying Silhouette at GetDrawings | Free download">
            <a:extLst>
              <a:ext uri="{FF2B5EF4-FFF2-40B4-BE49-F238E27FC236}">
                <a16:creationId xmlns:a16="http://schemas.microsoft.com/office/drawing/2014/main" id="{9AF8895C-8CB5-5261-8EE8-3AE1D92718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249"/>
          <a:stretch/>
        </p:blipFill>
        <p:spPr bwMode="auto">
          <a:xfrm>
            <a:off x="9317183" y="5198017"/>
            <a:ext cx="1565564" cy="14375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an Praying Silhouette at GetDrawings | Free download">
            <a:extLst>
              <a:ext uri="{FF2B5EF4-FFF2-40B4-BE49-F238E27FC236}">
                <a16:creationId xmlns:a16="http://schemas.microsoft.com/office/drawing/2014/main" id="{B8724A0B-09E8-5F06-DE9F-BA5DD8A03C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193"/>
          <a:stretch/>
        </p:blipFill>
        <p:spPr bwMode="auto">
          <a:xfrm>
            <a:off x="3753073" y="5360180"/>
            <a:ext cx="2246519" cy="14716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170F9FD3-7D0F-43B9-0CA9-F3927A7B7951}"/>
              </a:ext>
            </a:extLst>
          </p:cNvPr>
          <p:cNvSpPr txBox="1">
            <a:spLocks/>
          </p:cNvSpPr>
          <p:nvPr/>
        </p:nvSpPr>
        <p:spPr>
          <a:xfrm>
            <a:off x="5911690" y="1584250"/>
            <a:ext cx="5181600" cy="375020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fr-FR" sz="2600" b="1" dirty="0">
                <a:solidFill>
                  <a:schemeClr val="accent6">
                    <a:lumMod val="75000"/>
                  </a:schemeClr>
                </a:solidFill>
              </a:rPr>
              <a:t>N</a:t>
            </a:r>
            <a:r>
              <a:rPr lang="fr-FR" sz="2600" dirty="0">
                <a:solidFill>
                  <a:schemeClr val="accent6">
                    <a:lumMod val="75000"/>
                  </a:schemeClr>
                </a:solidFill>
              </a:rPr>
              <a:t>ous sommes invités à bénir la Terre qui nous bénit, </a:t>
            </a:r>
          </a:p>
          <a:p>
            <a:pPr marL="0" indent="0">
              <a:lnSpc>
                <a:spcPct val="107000"/>
              </a:lnSpc>
              <a:spcBef>
                <a:spcPts val="0"/>
              </a:spcBef>
              <a:spcAft>
                <a:spcPts val="800"/>
              </a:spcAft>
              <a:buFont typeface="Arial" panose="020B0604020202020204" pitchFamily="34" charset="0"/>
              <a:buNone/>
            </a:pPr>
            <a:r>
              <a:rPr lang="en-US" sz="2600" i="0" dirty="0">
                <a:solidFill>
                  <a:schemeClr val="accent6">
                    <a:lumMod val="75000"/>
                  </a:schemeClr>
                </a:solidFill>
                <a:effectLst/>
              </a:rPr>
              <a:t>À</a:t>
            </a:r>
            <a:r>
              <a:rPr lang="fr-FR" sz="2600" dirty="0">
                <a:solidFill>
                  <a:schemeClr val="accent6">
                    <a:lumMod val="75000"/>
                  </a:schemeClr>
                </a:solidFill>
              </a:rPr>
              <a:t> respecter les saisons de la vie et de la Terre,</a:t>
            </a:r>
          </a:p>
          <a:p>
            <a:pPr marL="0" indent="0">
              <a:lnSpc>
                <a:spcPct val="107000"/>
              </a:lnSpc>
              <a:spcBef>
                <a:spcPts val="0"/>
              </a:spcBef>
              <a:spcAft>
                <a:spcPts val="800"/>
              </a:spcAft>
              <a:buFont typeface="Arial" panose="020B0604020202020204" pitchFamily="34" charset="0"/>
              <a:buNone/>
            </a:pPr>
            <a:r>
              <a:rPr lang="fr-FR" sz="2600" dirty="0">
                <a:solidFill>
                  <a:schemeClr val="accent6">
                    <a:lumMod val="75000"/>
                  </a:schemeClr>
                </a:solidFill>
              </a:rPr>
              <a:t>Et à vénérer les créatures qui contribuent</a:t>
            </a:r>
          </a:p>
          <a:p>
            <a:pPr marL="0" indent="0">
              <a:lnSpc>
                <a:spcPct val="107000"/>
              </a:lnSpc>
              <a:spcBef>
                <a:spcPts val="0"/>
              </a:spcBef>
              <a:spcAft>
                <a:spcPts val="800"/>
              </a:spcAft>
              <a:buFont typeface="Arial" panose="020B0604020202020204" pitchFamily="34" charset="0"/>
              <a:buNone/>
            </a:pPr>
            <a:r>
              <a:rPr lang="en-US" sz="2600" i="0" dirty="0">
                <a:solidFill>
                  <a:schemeClr val="accent6">
                    <a:lumMod val="75000"/>
                  </a:schemeClr>
                </a:solidFill>
                <a:effectLst/>
              </a:rPr>
              <a:t>À</a:t>
            </a:r>
            <a:r>
              <a:rPr lang="fr-FR" sz="2600" dirty="0">
                <a:solidFill>
                  <a:schemeClr val="accent6">
                    <a:lumMod val="75000"/>
                  </a:schemeClr>
                </a:solidFill>
              </a:rPr>
              <a:t> la richesse de l'ensemble du réseau de la vie. </a:t>
            </a:r>
          </a:p>
          <a:p>
            <a:pPr marL="0" indent="0">
              <a:lnSpc>
                <a:spcPct val="107000"/>
              </a:lnSpc>
              <a:spcBef>
                <a:spcPts val="0"/>
              </a:spcBef>
              <a:spcAft>
                <a:spcPts val="800"/>
              </a:spcAft>
              <a:buFont typeface="Arial" panose="020B0604020202020204" pitchFamily="34" charset="0"/>
              <a:buNone/>
            </a:pPr>
            <a:r>
              <a:rPr lang="fr-FR" sz="2600" b="1" dirty="0">
                <a:solidFill>
                  <a:schemeClr val="accent6">
                    <a:lumMod val="75000"/>
                  </a:schemeClr>
                </a:solidFill>
              </a:rPr>
              <a:t>A</a:t>
            </a:r>
            <a:r>
              <a:rPr lang="fr-FR" sz="2600" dirty="0">
                <a:solidFill>
                  <a:schemeClr val="accent6">
                    <a:lumMod val="75000"/>
                  </a:schemeClr>
                </a:solidFill>
              </a:rPr>
              <a:t>men.</a:t>
            </a:r>
          </a:p>
          <a:p>
            <a:pPr marL="0" indent="0">
              <a:lnSpc>
                <a:spcPct val="107000"/>
              </a:lnSpc>
              <a:spcBef>
                <a:spcPts val="0"/>
              </a:spcBef>
              <a:spcAft>
                <a:spcPts val="800"/>
              </a:spcAft>
              <a:buFont typeface="Arial" panose="020B0604020202020204" pitchFamily="34" charset="0"/>
              <a:buNone/>
            </a:pPr>
            <a:r>
              <a:rPr lang="pt-BR" sz="2600" b="1" dirty="0">
                <a:solidFill>
                  <a:schemeClr val="accent2">
                    <a:lumMod val="75000"/>
                  </a:schemeClr>
                </a:solidFill>
              </a:rPr>
              <a:t>S</a:t>
            </a:r>
            <a:r>
              <a:rPr lang="pt-BR" sz="2600" dirty="0">
                <a:solidFill>
                  <a:schemeClr val="accent2">
                    <a:lumMod val="75000"/>
                  </a:schemeClr>
                </a:solidFill>
              </a:rPr>
              <a:t>omos convidados a abençoar a Terra que nos abençoa, </a:t>
            </a:r>
          </a:p>
          <a:p>
            <a:pPr marL="0" indent="0">
              <a:buFont typeface="Arial" panose="020B0604020202020204" pitchFamily="34" charset="0"/>
              <a:buNone/>
            </a:pPr>
            <a:r>
              <a:rPr lang="pt-BR" sz="2600" dirty="0">
                <a:solidFill>
                  <a:schemeClr val="accent2">
                    <a:lumMod val="75000"/>
                  </a:schemeClr>
                </a:solidFill>
              </a:rPr>
              <a:t>A respeitar as estações da vida e da Terra,</a:t>
            </a:r>
          </a:p>
          <a:p>
            <a:pPr marL="0" indent="0">
              <a:buFont typeface="Arial" panose="020B0604020202020204" pitchFamily="34" charset="0"/>
              <a:buNone/>
            </a:pPr>
            <a:r>
              <a:rPr lang="pt-BR" sz="2600" dirty="0">
                <a:solidFill>
                  <a:schemeClr val="accent2">
                    <a:lumMod val="75000"/>
                  </a:schemeClr>
                </a:solidFill>
              </a:rPr>
              <a:t>E a reverenciar as criaturas que contribuem</a:t>
            </a:r>
          </a:p>
          <a:p>
            <a:pPr marL="0" indent="0">
              <a:buFont typeface="Arial" panose="020B0604020202020204" pitchFamily="34" charset="0"/>
              <a:buNone/>
            </a:pPr>
            <a:r>
              <a:rPr lang="pt-BR" sz="2600" dirty="0">
                <a:solidFill>
                  <a:schemeClr val="accent2">
                    <a:lumMod val="75000"/>
                  </a:schemeClr>
                </a:solidFill>
              </a:rPr>
              <a:t>Para a riqueza de toda a teia da vida. </a:t>
            </a:r>
          </a:p>
          <a:p>
            <a:pPr marL="0" indent="0">
              <a:buFont typeface="Arial" panose="020B0604020202020204" pitchFamily="34" charset="0"/>
              <a:buNone/>
            </a:pPr>
            <a:r>
              <a:rPr lang="pt-BR" sz="2600" b="1" dirty="0">
                <a:solidFill>
                  <a:schemeClr val="accent2">
                    <a:lumMod val="75000"/>
                  </a:schemeClr>
                </a:solidFill>
              </a:rPr>
              <a:t>A</a:t>
            </a:r>
            <a:r>
              <a:rPr lang="pt-BR" sz="2600" dirty="0">
                <a:solidFill>
                  <a:schemeClr val="accent2">
                    <a:lumMod val="75000"/>
                  </a:schemeClr>
                </a:solidFill>
              </a:rPr>
              <a:t>mém.</a:t>
            </a:r>
            <a:endParaRPr lang="es-419" dirty="0">
              <a:solidFill>
                <a:schemeClr val="accent2">
                  <a:lumMod val="75000"/>
                </a:schemeClr>
              </a:solidFill>
            </a:endParaRPr>
          </a:p>
        </p:txBody>
      </p:sp>
    </p:spTree>
    <p:extLst>
      <p:ext uri="{BB962C8B-B14F-4D97-AF65-F5344CB8AC3E}">
        <p14:creationId xmlns:p14="http://schemas.microsoft.com/office/powerpoint/2010/main" val="158577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0885-73D0-6564-8150-CBA428B8A823}"/>
              </a:ext>
            </a:extLst>
          </p:cNvPr>
          <p:cNvSpPr>
            <a:spLocks noGrp="1"/>
          </p:cNvSpPr>
          <p:nvPr>
            <p:ph type="title"/>
          </p:nvPr>
        </p:nvSpPr>
        <p:spPr>
          <a:xfrm>
            <a:off x="370367" y="-166614"/>
            <a:ext cx="11451265" cy="1325563"/>
          </a:xfrm>
        </p:spPr>
        <p:txBody>
          <a:bodyPr>
            <a:normAutofit/>
          </a:bodyPr>
          <a:lstStyle/>
          <a:p>
            <a:r>
              <a:rPr lang="es-419" sz="4000" b="1" dirty="0" err="1"/>
              <a:t>However</a:t>
            </a:r>
            <a:r>
              <a:rPr lang="es-419" sz="4000" b="1" dirty="0"/>
              <a:t>…   </a:t>
            </a:r>
            <a:r>
              <a:rPr lang="es-419" sz="4000" b="1" dirty="0">
                <a:solidFill>
                  <a:schemeClr val="accent1">
                    <a:lumMod val="75000"/>
                  </a:schemeClr>
                </a:solidFill>
              </a:rPr>
              <a:t>Sin embargo…  </a:t>
            </a:r>
            <a:r>
              <a:rPr lang="es-419" sz="4000" b="1" dirty="0" err="1">
                <a:solidFill>
                  <a:schemeClr val="accent6">
                    <a:lumMod val="75000"/>
                  </a:schemeClr>
                </a:solidFill>
              </a:rPr>
              <a:t>Cependant</a:t>
            </a:r>
            <a:r>
              <a:rPr lang="es-419" sz="4000" b="1" dirty="0">
                <a:solidFill>
                  <a:schemeClr val="accent6">
                    <a:lumMod val="75000"/>
                  </a:schemeClr>
                </a:solidFill>
              </a:rPr>
              <a:t>...  </a:t>
            </a:r>
            <a:r>
              <a:rPr lang="es-419" sz="4000" b="1" dirty="0">
                <a:solidFill>
                  <a:schemeClr val="accent2">
                    <a:lumMod val="75000"/>
                  </a:schemeClr>
                </a:solidFill>
              </a:rPr>
              <a:t>No </a:t>
            </a:r>
            <a:r>
              <a:rPr lang="es-419" sz="4000" b="1" dirty="0" err="1">
                <a:solidFill>
                  <a:schemeClr val="accent2">
                    <a:lumMod val="75000"/>
                  </a:schemeClr>
                </a:solidFill>
              </a:rPr>
              <a:t>entanto</a:t>
            </a:r>
            <a:r>
              <a:rPr lang="es-419" sz="4000" b="1" dirty="0">
                <a:solidFill>
                  <a:schemeClr val="accent2">
                    <a:lumMod val="75000"/>
                  </a:schemeClr>
                </a:solidFill>
              </a:rPr>
              <a:t>...</a:t>
            </a:r>
          </a:p>
        </p:txBody>
      </p:sp>
      <p:sp>
        <p:nvSpPr>
          <p:cNvPr id="3" name="Content Placeholder 2">
            <a:extLst>
              <a:ext uri="{FF2B5EF4-FFF2-40B4-BE49-F238E27FC236}">
                <a16:creationId xmlns:a16="http://schemas.microsoft.com/office/drawing/2014/main" id="{62DDC32D-94A2-621C-05A2-ADA2DD15F4D5}"/>
              </a:ext>
            </a:extLst>
          </p:cNvPr>
          <p:cNvSpPr>
            <a:spLocks noGrp="1"/>
          </p:cNvSpPr>
          <p:nvPr>
            <p:ph idx="1"/>
          </p:nvPr>
        </p:nvSpPr>
        <p:spPr>
          <a:xfrm>
            <a:off x="838199" y="925033"/>
            <a:ext cx="10983433" cy="5216967"/>
          </a:xfrm>
        </p:spPr>
        <p:txBody>
          <a:bodyPr>
            <a:noAutofit/>
          </a:bodyPr>
          <a:lstStyle/>
          <a:p>
            <a:pPr marL="0" indent="0">
              <a:buNone/>
            </a:pPr>
            <a:r>
              <a:rPr lang="en-US" sz="1800" i="0" dirty="0">
                <a:solidFill>
                  <a:srgbClr val="363636"/>
                </a:solidFill>
                <a:effectLst/>
              </a:rPr>
              <a:t>Roughly a third of the world’s food is wasted. That’s about 1.3 billion tons a year.</a:t>
            </a:r>
          </a:p>
          <a:p>
            <a:pPr marL="0" indent="0">
              <a:buNone/>
            </a:pPr>
            <a:r>
              <a:rPr lang="es-ES" sz="1800" b="0" i="0" dirty="0">
                <a:solidFill>
                  <a:schemeClr val="accent1"/>
                </a:solidFill>
                <a:effectLst/>
              </a:rPr>
              <a:t>Aproximadamente un tercio de los alimentos del mundo se desperdicia. Es decir, unos 1.300 millones de toneladas al año.</a:t>
            </a:r>
          </a:p>
          <a:p>
            <a:pPr marL="0" indent="0">
              <a:buNone/>
            </a:pPr>
            <a:r>
              <a:rPr lang="fr-FR" sz="1800" dirty="0">
                <a:solidFill>
                  <a:schemeClr val="accent6">
                    <a:lumMod val="75000"/>
                  </a:schemeClr>
                </a:solidFill>
              </a:rPr>
              <a:t>Environ un tiers de la nourriture produite dans le monde est gaspillée. Cela représente environ 1,3 milliard de tonnes par an.</a:t>
            </a:r>
          </a:p>
          <a:p>
            <a:pPr marL="0" indent="0">
              <a:buNone/>
            </a:pPr>
            <a:r>
              <a:rPr lang="pt-BR" sz="1800" dirty="0">
                <a:solidFill>
                  <a:schemeClr val="accent2">
                    <a:lumMod val="75000"/>
                  </a:schemeClr>
                </a:solidFill>
              </a:rPr>
              <a:t>Cerca de um terço dos alimentos do mundo é desperdiçado. São cerca de 1,3 mil milhões de toneladas por ano.</a:t>
            </a:r>
            <a:endParaRPr lang="es-ES" sz="1800" b="0" i="0" dirty="0">
              <a:solidFill>
                <a:schemeClr val="accent2">
                  <a:lumMod val="75000"/>
                </a:schemeClr>
              </a:solidFill>
              <a:effectLst/>
            </a:endParaRPr>
          </a:p>
          <a:p>
            <a:pPr marL="0" indent="0">
              <a:buNone/>
            </a:pPr>
            <a:r>
              <a:rPr lang="es-ES" sz="1800" b="0" i="0" dirty="0">
                <a:solidFill>
                  <a:schemeClr val="accent1"/>
                </a:solidFill>
                <a:effectLst/>
              </a:rPr>
              <a:t>	</a:t>
            </a:r>
          </a:p>
          <a:p>
            <a:pPr marL="0" indent="0">
              <a:buNone/>
            </a:pPr>
            <a:r>
              <a:rPr lang="en-US" sz="1800" dirty="0"/>
              <a:t>Huge amounts of food is also lost simply because we throw it away. 35% of the wasted food is simply thrown out by supermarkets, shops, and households. Much of it is still perfectly fit for eating.</a:t>
            </a:r>
          </a:p>
          <a:p>
            <a:pPr marL="0" indent="0">
              <a:buNone/>
            </a:pPr>
            <a:r>
              <a:rPr lang="es-ES" sz="1800" dirty="0">
                <a:solidFill>
                  <a:schemeClr val="accent1">
                    <a:lumMod val="75000"/>
                  </a:schemeClr>
                </a:solidFill>
              </a:rPr>
              <a:t>También se pierden enormes cantidades de alimentos simplemente porque los tiramos. Los supermercados, las tiendas y los hogares tiran el 35% de los alimentos desperdiciados. Gran parte de ella sigue siendo perfectamente apta para el consumo.</a:t>
            </a:r>
            <a:endParaRPr lang="en-US" sz="1800" dirty="0">
              <a:solidFill>
                <a:schemeClr val="accent1">
                  <a:lumMod val="75000"/>
                </a:schemeClr>
              </a:solidFill>
            </a:endParaRPr>
          </a:p>
          <a:p>
            <a:pPr marL="0" indent="0">
              <a:buNone/>
            </a:pPr>
            <a:r>
              <a:rPr lang="fr-FR" sz="1800" dirty="0">
                <a:solidFill>
                  <a:schemeClr val="accent6">
                    <a:lumMod val="75000"/>
                  </a:schemeClr>
                </a:solidFill>
              </a:rPr>
              <a:t>D'énormes quantités de nourriture sont également perdues simplement parce que nous les jetons. Les supermarchés, les magasins et les ménages jettent 35 % des aliments gaspillés. Une grande partie de ces aliments est encore parfaitement propre à la consommation.</a:t>
            </a:r>
          </a:p>
          <a:p>
            <a:pPr marL="0" indent="0">
              <a:buNone/>
            </a:pPr>
            <a:r>
              <a:rPr lang="pt-BR" sz="1800" dirty="0">
                <a:solidFill>
                  <a:schemeClr val="accent2">
                    <a:lumMod val="75000"/>
                  </a:schemeClr>
                </a:solidFill>
              </a:rPr>
              <a:t>Perdem-se também enormes quantidades de alimentos pelo simples facto de os deitarmos fora. Os supermercados, as lojas e os agregados familiares deitam fora 35% dos alimentos desperdiçados. Muitos deles ainda estão em perfeitas condições de consumo.</a:t>
            </a:r>
            <a:endParaRPr lang="en-US" sz="1800" b="0" i="0" dirty="0">
              <a:solidFill>
                <a:schemeClr val="accent2">
                  <a:lumMod val="75000"/>
                </a:schemeClr>
              </a:solidFill>
              <a:effectLst/>
            </a:endParaRPr>
          </a:p>
        </p:txBody>
      </p:sp>
      <p:sp>
        <p:nvSpPr>
          <p:cNvPr id="4" name="Content Placeholder 2">
            <a:extLst>
              <a:ext uri="{FF2B5EF4-FFF2-40B4-BE49-F238E27FC236}">
                <a16:creationId xmlns:a16="http://schemas.microsoft.com/office/drawing/2014/main" id="{C9CC7907-3B75-43CB-06B7-40662D6D0B8C}"/>
              </a:ext>
            </a:extLst>
          </p:cNvPr>
          <p:cNvSpPr txBox="1">
            <a:spLocks/>
          </p:cNvSpPr>
          <p:nvPr/>
        </p:nvSpPr>
        <p:spPr>
          <a:xfrm>
            <a:off x="233031" y="925033"/>
            <a:ext cx="639726" cy="5335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363636"/>
                </a:solidFill>
              </a:rPr>
              <a:t>L1: </a:t>
            </a:r>
            <a:r>
              <a:rPr lang="es-ES" dirty="0">
                <a:solidFill>
                  <a:schemeClr val="accent1"/>
                </a:solidFill>
              </a:rPr>
              <a:t>	</a:t>
            </a:r>
          </a:p>
          <a:p>
            <a:pPr marL="0" indent="0">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r>
              <a:rPr lang="en-US" dirty="0"/>
              <a:t>L2</a:t>
            </a:r>
            <a:r>
              <a:rPr lang="en-US" dirty="0">
                <a:latin typeface="BlinkMacSystemFont"/>
              </a:rPr>
              <a:t>:	</a:t>
            </a:r>
            <a:r>
              <a:rPr lang="es-ES" dirty="0">
                <a:solidFill>
                  <a:schemeClr val="accent1"/>
                </a:solidFill>
                <a:latin typeface="BlinkMacSystemFont"/>
              </a:rPr>
              <a:t>	</a:t>
            </a:r>
            <a:endParaRPr lang="en-US" dirty="0">
              <a:latin typeface="BlinkMacSystemFont"/>
            </a:endParaRPr>
          </a:p>
        </p:txBody>
      </p:sp>
      <p:sp>
        <p:nvSpPr>
          <p:cNvPr id="5" name="Content Placeholder 2">
            <a:extLst>
              <a:ext uri="{FF2B5EF4-FFF2-40B4-BE49-F238E27FC236}">
                <a16:creationId xmlns:a16="http://schemas.microsoft.com/office/drawing/2014/main" id="{7F32FAF6-9AC9-6B4C-356E-943E36A3466C}"/>
              </a:ext>
            </a:extLst>
          </p:cNvPr>
          <p:cNvSpPr txBox="1">
            <a:spLocks/>
          </p:cNvSpPr>
          <p:nvPr/>
        </p:nvSpPr>
        <p:spPr>
          <a:xfrm>
            <a:off x="1426534" y="6494180"/>
            <a:ext cx="10515600" cy="2338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100" dirty="0">
                <a:latin typeface="BlinkMacSystemFont"/>
              </a:rPr>
              <a:t>Source: </a:t>
            </a:r>
            <a:r>
              <a:rPr lang="en-US" sz="2100" dirty="0">
                <a:latin typeface="BlinkMacSystemFont"/>
                <a:hlinkClick r:id="rId2"/>
              </a:rPr>
              <a:t>The World Counts</a:t>
            </a:r>
            <a:endParaRPr lang="en-US" sz="2100" dirty="0">
              <a:latin typeface="BlinkMacSystemFont"/>
            </a:endParaRPr>
          </a:p>
        </p:txBody>
      </p:sp>
    </p:spTree>
    <p:extLst>
      <p:ext uri="{BB962C8B-B14F-4D97-AF65-F5344CB8AC3E}">
        <p14:creationId xmlns:p14="http://schemas.microsoft.com/office/powerpoint/2010/main" val="280670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DF024-D5DB-3FAF-1E22-A622BC25D740}"/>
              </a:ext>
            </a:extLst>
          </p:cNvPr>
          <p:cNvSpPr>
            <a:spLocks noGrp="1"/>
          </p:cNvSpPr>
          <p:nvPr>
            <p:ph idx="1"/>
          </p:nvPr>
        </p:nvSpPr>
        <p:spPr>
          <a:xfrm>
            <a:off x="872757" y="517820"/>
            <a:ext cx="6740236" cy="5976360"/>
          </a:xfrm>
        </p:spPr>
        <p:txBody>
          <a:bodyPr>
            <a:normAutofit lnSpcReduction="10000"/>
          </a:bodyPr>
          <a:lstStyle/>
          <a:p>
            <a:pPr marL="0" indent="0">
              <a:buNone/>
            </a:pPr>
            <a:r>
              <a:rPr lang="en-US" dirty="0">
                <a:latin typeface="BlinkMacSystemFont"/>
              </a:rPr>
              <a:t>The water used on this planet is used for food production - and wasted food therefore also means wasted water.</a:t>
            </a:r>
          </a:p>
          <a:p>
            <a:pPr marL="0" indent="0">
              <a:buNone/>
            </a:pPr>
            <a:r>
              <a:rPr lang="es-ES" b="0" i="0" dirty="0">
                <a:solidFill>
                  <a:schemeClr val="accent1"/>
                </a:solidFill>
                <a:effectLst/>
                <a:latin typeface="BlinkMacSystemFont"/>
              </a:rPr>
              <a:t>El agua que se utiliza en el planeta se destina a la producción de 	alimentos, por lo que el despilfarro de alimentos también significa despilfarro de agua.</a:t>
            </a:r>
          </a:p>
          <a:p>
            <a:pPr marL="0" indent="0">
              <a:buNone/>
            </a:pPr>
            <a:r>
              <a:rPr lang="fr-FR" b="0" i="0" dirty="0">
                <a:solidFill>
                  <a:schemeClr val="accent6">
                    <a:lumMod val="75000"/>
                  </a:schemeClr>
                </a:solidFill>
                <a:effectLst/>
                <a:latin typeface="BlinkMacSystemFont"/>
              </a:rPr>
              <a:t>L'eau utilisée sur cette planète sert à la production de denrées alimentaires - et le gaspillage de denrées alimentaires est donc aussi synonyme de gaspillage d'eau.</a:t>
            </a:r>
          </a:p>
          <a:p>
            <a:pPr marL="0" indent="0">
              <a:buNone/>
            </a:pPr>
            <a:r>
              <a:rPr lang="pt-BR" b="0" i="0" dirty="0">
                <a:solidFill>
                  <a:schemeClr val="accent2">
                    <a:lumMod val="75000"/>
                  </a:schemeClr>
                </a:solidFill>
                <a:effectLst/>
                <a:latin typeface="BlinkMacSystemFont"/>
              </a:rPr>
              <a:t>A água utilizada neste planeta é utilizada para a produção de alimentos - e o desperdício de alimentos significa também o desperdício de água.</a:t>
            </a:r>
            <a:endParaRPr lang="en-US" b="0" i="0" dirty="0">
              <a:solidFill>
                <a:schemeClr val="accent2">
                  <a:lumMod val="75000"/>
                </a:schemeClr>
              </a:solidFill>
              <a:effectLst/>
              <a:latin typeface="BlinkMacSystemFont"/>
            </a:endParaRPr>
          </a:p>
        </p:txBody>
      </p:sp>
      <p:pic>
        <p:nvPicPr>
          <p:cNvPr id="4100" name="Picture 4" descr="Rushing Water GIFs - Find &amp; Share on GIPHY">
            <a:extLst>
              <a:ext uri="{FF2B5EF4-FFF2-40B4-BE49-F238E27FC236}">
                <a16:creationId xmlns:a16="http://schemas.microsoft.com/office/drawing/2014/main" id="{ACF46CE7-563A-3D9D-201E-0D25D3C26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857" y="1825625"/>
            <a:ext cx="3726844" cy="276701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A98E258B-2EFF-43C0-7D9D-08D9345577ED}"/>
              </a:ext>
            </a:extLst>
          </p:cNvPr>
          <p:cNvSpPr txBox="1">
            <a:spLocks/>
          </p:cNvSpPr>
          <p:nvPr/>
        </p:nvSpPr>
        <p:spPr>
          <a:xfrm>
            <a:off x="1426534" y="6494180"/>
            <a:ext cx="10515600" cy="2338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100" dirty="0">
                <a:latin typeface="BlinkMacSystemFont"/>
              </a:rPr>
              <a:t>Source: </a:t>
            </a:r>
            <a:r>
              <a:rPr lang="en-US" sz="2100" dirty="0">
                <a:latin typeface="BlinkMacSystemFont"/>
                <a:hlinkClick r:id="rId3"/>
              </a:rPr>
              <a:t>The World Counts</a:t>
            </a:r>
            <a:endParaRPr lang="en-US" sz="2100" dirty="0">
              <a:latin typeface="BlinkMacSystemFont"/>
            </a:endParaRPr>
          </a:p>
        </p:txBody>
      </p:sp>
      <p:sp>
        <p:nvSpPr>
          <p:cNvPr id="6" name="Content Placeholder 2">
            <a:extLst>
              <a:ext uri="{FF2B5EF4-FFF2-40B4-BE49-F238E27FC236}">
                <a16:creationId xmlns:a16="http://schemas.microsoft.com/office/drawing/2014/main" id="{D341D5AB-4B5B-0F97-48F0-CC3876B0A5CC}"/>
              </a:ext>
            </a:extLst>
          </p:cNvPr>
          <p:cNvSpPr txBox="1">
            <a:spLocks/>
          </p:cNvSpPr>
          <p:nvPr/>
        </p:nvSpPr>
        <p:spPr>
          <a:xfrm>
            <a:off x="233031" y="541515"/>
            <a:ext cx="639726" cy="5335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363636"/>
                </a:solidFill>
              </a:rPr>
              <a:t>L1:</a:t>
            </a:r>
            <a:r>
              <a:rPr lang="en-US" dirty="0">
                <a:latin typeface="BlinkMacSystemFont"/>
              </a:rPr>
              <a:t>	</a:t>
            </a:r>
            <a:r>
              <a:rPr lang="es-ES" dirty="0">
                <a:solidFill>
                  <a:schemeClr val="accent1"/>
                </a:solidFill>
                <a:latin typeface="BlinkMacSystemFont"/>
              </a:rPr>
              <a:t>	</a:t>
            </a:r>
            <a:endParaRPr lang="en-US" dirty="0">
              <a:latin typeface="BlinkMacSystemFont"/>
            </a:endParaRPr>
          </a:p>
        </p:txBody>
      </p:sp>
    </p:spTree>
    <p:extLst>
      <p:ext uri="{BB962C8B-B14F-4D97-AF65-F5344CB8AC3E}">
        <p14:creationId xmlns:p14="http://schemas.microsoft.com/office/powerpoint/2010/main" val="189589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A3C36-1ECB-8917-CF9E-8CE1A112878A}"/>
              </a:ext>
            </a:extLst>
          </p:cNvPr>
          <p:cNvSpPr>
            <a:spLocks noGrp="1"/>
          </p:cNvSpPr>
          <p:nvPr>
            <p:ph idx="1"/>
          </p:nvPr>
        </p:nvSpPr>
        <p:spPr>
          <a:xfrm>
            <a:off x="1305791" y="244549"/>
            <a:ext cx="10221191" cy="4869711"/>
          </a:xfrm>
        </p:spPr>
        <p:txBody>
          <a:bodyPr>
            <a:normAutofit fontScale="77500" lnSpcReduction="20000"/>
          </a:bodyPr>
          <a:lstStyle/>
          <a:p>
            <a:pPr marL="0" indent="0">
              <a:buNone/>
            </a:pPr>
            <a:r>
              <a:rPr lang="en-US" dirty="0"/>
              <a:t>Food waste is a problem in itself in a world where over 800 million people suffer from hunger and undernourishment. </a:t>
            </a:r>
          </a:p>
          <a:p>
            <a:pPr marL="0" indent="0">
              <a:buNone/>
            </a:pPr>
            <a:r>
              <a:rPr lang="es-ES" dirty="0">
                <a:solidFill>
                  <a:schemeClr val="accent1">
                    <a:lumMod val="75000"/>
                  </a:schemeClr>
                </a:solidFill>
              </a:rPr>
              <a:t>El desperdicio de alimentos es un problema en sí mismo en un mundo donde más de 800 millones de personas padecen hambre y desnutrición. </a:t>
            </a:r>
          </a:p>
          <a:p>
            <a:pPr marL="0" indent="0">
              <a:buNone/>
            </a:pPr>
            <a:r>
              <a:rPr lang="fr-FR" dirty="0">
                <a:solidFill>
                  <a:schemeClr val="accent6">
                    <a:lumMod val="75000"/>
                  </a:schemeClr>
                </a:solidFill>
              </a:rPr>
              <a:t>Le gaspillage alimentaire est un problème en soi dans un monde où plus de 800 millions de personnes souffrent de la faim et de la sous-alimentation.</a:t>
            </a:r>
            <a:endParaRPr lang="en-US" b="0" i="0" dirty="0">
              <a:solidFill>
                <a:schemeClr val="accent6">
                  <a:lumMod val="75000"/>
                </a:schemeClr>
              </a:solidFill>
              <a:effectLst/>
            </a:endParaRPr>
          </a:p>
          <a:p>
            <a:pPr marL="0" indent="0">
              <a:buNone/>
            </a:pPr>
            <a:r>
              <a:rPr lang="pt-BR" dirty="0">
                <a:solidFill>
                  <a:schemeClr val="accent2">
                    <a:lumMod val="75000"/>
                  </a:schemeClr>
                </a:solidFill>
              </a:rPr>
              <a:t>O desperdício alimentar é um problema em si mesmo num mundo onde mais de 800 milhões de pessoas sofrem de fome e subnutrição.</a:t>
            </a:r>
            <a:endParaRPr lang="en-US" b="0" i="0" dirty="0">
              <a:solidFill>
                <a:schemeClr val="accent2">
                  <a:lumMod val="75000"/>
                </a:schemeClr>
              </a:solidFill>
              <a:effectLst/>
            </a:endParaRPr>
          </a:p>
          <a:p>
            <a:pPr marL="0" indent="0">
              <a:buNone/>
            </a:pPr>
            <a:r>
              <a:rPr lang="en-US" b="0" i="0" dirty="0">
                <a:effectLst/>
              </a:rPr>
              <a:t>All these people could be fed by less than a quarter of the food lost or wasted in the US and Europe.</a:t>
            </a:r>
          </a:p>
          <a:p>
            <a:pPr marL="0" indent="0">
              <a:buNone/>
            </a:pPr>
            <a:r>
              <a:rPr lang="es-ES" dirty="0">
                <a:solidFill>
                  <a:schemeClr val="accent1">
                    <a:lumMod val="75000"/>
                  </a:schemeClr>
                </a:solidFill>
              </a:rPr>
              <a:t>Todas estas personas podrían alimentarse con menos de una cuarta parte de los alimentos que se pierden o desperdician en Estados Unidos y Europa.</a:t>
            </a:r>
          </a:p>
          <a:p>
            <a:pPr marL="0" indent="0">
              <a:buNone/>
            </a:pPr>
            <a:r>
              <a:rPr lang="fr-FR" dirty="0">
                <a:solidFill>
                  <a:schemeClr val="accent6">
                    <a:lumMod val="75000"/>
                  </a:schemeClr>
                </a:solidFill>
              </a:rPr>
              <a:t>Toutes ces personnes pourraient être nourries avec moins d'un quart de la nourriture perdue ou gaspillée aux États-Unis et en Europe.</a:t>
            </a:r>
          </a:p>
          <a:p>
            <a:pPr marL="0" indent="0">
              <a:buNone/>
            </a:pPr>
            <a:r>
              <a:rPr lang="pt-BR" dirty="0">
                <a:solidFill>
                  <a:schemeClr val="accent2">
                    <a:lumMod val="75000"/>
                  </a:schemeClr>
                </a:solidFill>
              </a:rPr>
              <a:t>Todas estas pessoas poderiam ser alimentadas com menos de um quarto dos alimentos perdidos ou desperdiçados nos EUA e na Europa.</a:t>
            </a:r>
            <a:endParaRPr lang="en-US" dirty="0">
              <a:solidFill>
                <a:schemeClr val="accent2">
                  <a:lumMod val="75000"/>
                </a:schemeClr>
              </a:solidFill>
            </a:endParaRPr>
          </a:p>
        </p:txBody>
      </p:sp>
      <p:sp>
        <p:nvSpPr>
          <p:cNvPr id="2" name="Content Placeholder 2">
            <a:extLst>
              <a:ext uri="{FF2B5EF4-FFF2-40B4-BE49-F238E27FC236}">
                <a16:creationId xmlns:a16="http://schemas.microsoft.com/office/drawing/2014/main" id="{0093C3FA-F9E0-1EB0-A894-E3BD6E6BDB9B}"/>
              </a:ext>
            </a:extLst>
          </p:cNvPr>
          <p:cNvSpPr txBox="1">
            <a:spLocks/>
          </p:cNvSpPr>
          <p:nvPr/>
        </p:nvSpPr>
        <p:spPr>
          <a:xfrm>
            <a:off x="1426534" y="6494180"/>
            <a:ext cx="10515600" cy="23384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100" dirty="0">
                <a:latin typeface="BlinkMacSystemFont"/>
              </a:rPr>
              <a:t>Source: </a:t>
            </a:r>
            <a:r>
              <a:rPr lang="en-US" sz="2100" dirty="0">
                <a:latin typeface="BlinkMacSystemFont"/>
                <a:hlinkClick r:id="rId2"/>
              </a:rPr>
              <a:t>The World Counts</a:t>
            </a:r>
            <a:endParaRPr lang="en-US" sz="2100" dirty="0">
              <a:latin typeface="BlinkMacSystemFont"/>
            </a:endParaRPr>
          </a:p>
        </p:txBody>
      </p:sp>
      <p:sp>
        <p:nvSpPr>
          <p:cNvPr id="4" name="Content Placeholder 2">
            <a:extLst>
              <a:ext uri="{FF2B5EF4-FFF2-40B4-BE49-F238E27FC236}">
                <a16:creationId xmlns:a16="http://schemas.microsoft.com/office/drawing/2014/main" id="{89AADEB7-427D-0556-C0EE-ABA49F27FCBC}"/>
              </a:ext>
            </a:extLst>
          </p:cNvPr>
          <p:cNvSpPr txBox="1">
            <a:spLocks/>
          </p:cNvSpPr>
          <p:nvPr/>
        </p:nvSpPr>
        <p:spPr>
          <a:xfrm>
            <a:off x="415779" y="232347"/>
            <a:ext cx="639726" cy="5335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363636"/>
                </a:solidFill>
              </a:rPr>
              <a:t>L2: </a:t>
            </a:r>
            <a:r>
              <a:rPr lang="es-ES" dirty="0">
                <a:solidFill>
                  <a:schemeClr val="accent1"/>
                </a:solidFill>
              </a:rPr>
              <a:t>	</a:t>
            </a:r>
          </a:p>
          <a:p>
            <a:pPr marL="0" indent="0">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r>
              <a:rPr lang="en-US" dirty="0"/>
              <a:t>L1</a:t>
            </a:r>
            <a:r>
              <a:rPr lang="en-US" dirty="0">
                <a:latin typeface="BlinkMacSystemFont"/>
              </a:rPr>
              <a:t>:	</a:t>
            </a:r>
            <a:r>
              <a:rPr lang="es-ES" dirty="0">
                <a:solidFill>
                  <a:schemeClr val="accent1"/>
                </a:solidFill>
                <a:latin typeface="BlinkMacSystemFont"/>
              </a:rPr>
              <a:t>	</a:t>
            </a:r>
            <a:endParaRPr lang="en-US" dirty="0">
              <a:latin typeface="BlinkMacSystemFont"/>
            </a:endParaRPr>
          </a:p>
        </p:txBody>
      </p:sp>
      <p:pic>
        <p:nvPicPr>
          <p:cNvPr id="5" name="Picture 12" descr="Editable USA Map Clip Art">
            <a:extLst>
              <a:ext uri="{FF2B5EF4-FFF2-40B4-BE49-F238E27FC236}">
                <a16:creationId xmlns:a16="http://schemas.microsoft.com/office/drawing/2014/main" id="{622D376B-B576-5A89-4F23-C99E02C79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180" y="5114260"/>
            <a:ext cx="1913206" cy="1286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Europe Map Transparent PNG - PNG Play">
            <a:extLst>
              <a:ext uri="{FF2B5EF4-FFF2-40B4-BE49-F238E27FC236}">
                <a16:creationId xmlns:a16="http://schemas.microsoft.com/office/drawing/2014/main" id="{BCE40450-8595-1D7A-0494-F204BACD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156" y="4617204"/>
            <a:ext cx="2035980" cy="205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4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48870D-3062-2426-95CE-58E8A685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864" y="784283"/>
            <a:ext cx="5018271" cy="5018271"/>
          </a:xfrm>
          <a:prstGeom prst="rect">
            <a:avLst/>
          </a:prstGeom>
        </p:spPr>
      </p:pic>
    </p:spTree>
    <p:extLst>
      <p:ext uri="{BB962C8B-B14F-4D97-AF65-F5344CB8AC3E}">
        <p14:creationId xmlns:p14="http://schemas.microsoft.com/office/powerpoint/2010/main" val="343920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DF1C-4D4F-913A-35BE-1B64A27FE686}"/>
              </a:ext>
            </a:extLst>
          </p:cNvPr>
          <p:cNvSpPr>
            <a:spLocks noGrp="1"/>
          </p:cNvSpPr>
          <p:nvPr>
            <p:ph type="title"/>
          </p:nvPr>
        </p:nvSpPr>
        <p:spPr>
          <a:xfrm>
            <a:off x="322535" y="184752"/>
            <a:ext cx="11578856" cy="1325563"/>
          </a:xfrm>
        </p:spPr>
        <p:txBody>
          <a:bodyPr>
            <a:normAutofit/>
          </a:bodyPr>
          <a:lstStyle/>
          <a:p>
            <a:r>
              <a:rPr lang="es-419" sz="4000" dirty="0" err="1">
                <a:latin typeface="Lucida Calligraphy" panose="03010101010101010101" pitchFamily="66" charset="0"/>
              </a:rPr>
              <a:t>Let</a:t>
            </a:r>
            <a:r>
              <a:rPr lang="es-419" sz="4000" dirty="0">
                <a:latin typeface="Lucida Calligraphy" panose="03010101010101010101" pitchFamily="66" charset="0"/>
              </a:rPr>
              <a:t> </a:t>
            </a:r>
            <a:r>
              <a:rPr lang="es-419" sz="4000" dirty="0" err="1">
                <a:latin typeface="Lucida Calligraphy" panose="03010101010101010101" pitchFamily="66" charset="0"/>
              </a:rPr>
              <a:t>us</a:t>
            </a:r>
            <a:r>
              <a:rPr lang="es-419" sz="4000" dirty="0">
                <a:latin typeface="Lucida Calligraphy" panose="03010101010101010101" pitchFamily="66" charset="0"/>
              </a:rPr>
              <a:t> </a:t>
            </a:r>
            <a:r>
              <a:rPr lang="es-419" sz="4000" dirty="0" err="1">
                <a:latin typeface="Lucida Calligraphy" panose="03010101010101010101" pitchFamily="66" charset="0"/>
              </a:rPr>
              <a:t>pray</a:t>
            </a:r>
            <a:r>
              <a:rPr lang="es-419" sz="4000" dirty="0">
                <a:latin typeface="Lucida Calligraphy" panose="03010101010101010101" pitchFamily="66" charset="0"/>
              </a:rPr>
              <a:t>… </a:t>
            </a:r>
            <a:r>
              <a:rPr lang="es-419" sz="4000" dirty="0">
                <a:solidFill>
                  <a:schemeClr val="accent1">
                    <a:lumMod val="75000"/>
                  </a:schemeClr>
                </a:solidFill>
                <a:latin typeface="Lucida Calligraphy" panose="03010101010101010101" pitchFamily="66" charset="0"/>
              </a:rPr>
              <a:t>Oremos… </a:t>
            </a:r>
            <a:r>
              <a:rPr lang="es-419" sz="4000" dirty="0" err="1">
                <a:solidFill>
                  <a:schemeClr val="accent6">
                    <a:lumMod val="75000"/>
                  </a:schemeClr>
                </a:solidFill>
                <a:latin typeface="Lucida Calligraphy" panose="03010101010101010101" pitchFamily="66" charset="0"/>
              </a:rPr>
              <a:t>Prions</a:t>
            </a:r>
            <a:r>
              <a:rPr lang="es-419" sz="4000" dirty="0">
                <a:solidFill>
                  <a:schemeClr val="accent6">
                    <a:lumMod val="75000"/>
                  </a:schemeClr>
                </a:solidFill>
                <a:latin typeface="Lucida Calligraphy" panose="03010101010101010101" pitchFamily="66" charset="0"/>
              </a:rPr>
              <a:t>... </a:t>
            </a:r>
            <a:r>
              <a:rPr lang="es-419" sz="4000" dirty="0">
                <a:solidFill>
                  <a:schemeClr val="accent2">
                    <a:lumMod val="75000"/>
                  </a:schemeClr>
                </a:solidFill>
                <a:latin typeface="Lucida Calligraphy" panose="03010101010101010101" pitchFamily="66" charset="0"/>
              </a:rPr>
              <a:t>Oremos...</a:t>
            </a:r>
          </a:p>
        </p:txBody>
      </p:sp>
      <p:sp>
        <p:nvSpPr>
          <p:cNvPr id="3" name="Content Placeholder 2">
            <a:extLst>
              <a:ext uri="{FF2B5EF4-FFF2-40B4-BE49-F238E27FC236}">
                <a16:creationId xmlns:a16="http://schemas.microsoft.com/office/drawing/2014/main" id="{4559C68E-027B-4237-DF64-32E48C6996A5}"/>
              </a:ext>
            </a:extLst>
          </p:cNvPr>
          <p:cNvSpPr>
            <a:spLocks noGrp="1"/>
          </p:cNvSpPr>
          <p:nvPr>
            <p:ph idx="1"/>
          </p:nvPr>
        </p:nvSpPr>
        <p:spPr>
          <a:xfrm>
            <a:off x="3101628" y="1510315"/>
            <a:ext cx="8387729" cy="4811658"/>
          </a:xfrm>
        </p:spPr>
        <p:txBody>
          <a:bodyPr>
            <a:normAutofit fontScale="85000" lnSpcReduction="20000"/>
          </a:bodyPr>
          <a:lstStyle/>
          <a:p>
            <a:pPr marL="0" indent="0" eaLnBrk="0" fontAlgn="base" hangingPunct="0">
              <a:lnSpc>
                <a:spcPct val="100000"/>
              </a:lnSpc>
              <a:spcBef>
                <a:spcPct val="0"/>
              </a:spcBef>
              <a:spcAft>
                <a:spcPct val="0"/>
              </a:spcAft>
              <a:buNone/>
            </a:pPr>
            <a:r>
              <a:rPr lang="en-US" altLang="en-US" sz="2800" dirty="0"/>
              <a:t>Let us remember in our prayers the 828 million people who suffer from hunger every day, including men, women, children, and babies.</a:t>
            </a:r>
          </a:p>
          <a:p>
            <a:pPr marL="0" indent="0" eaLnBrk="0" fontAlgn="base" hangingPunct="0">
              <a:lnSpc>
                <a:spcPct val="100000"/>
              </a:lnSpc>
              <a:spcBef>
                <a:spcPct val="0"/>
              </a:spcBef>
              <a:spcAft>
                <a:spcPct val="0"/>
              </a:spcAft>
              <a:buNone/>
            </a:pPr>
            <a:endParaRPr lang="en-US" altLang="en-US" sz="2800" dirty="0"/>
          </a:p>
          <a:p>
            <a:pPr marL="0" indent="0" eaLnBrk="0" fontAlgn="base" hangingPunct="0">
              <a:lnSpc>
                <a:spcPct val="100000"/>
              </a:lnSpc>
              <a:spcBef>
                <a:spcPct val="0"/>
              </a:spcBef>
              <a:spcAft>
                <a:spcPct val="0"/>
              </a:spcAft>
              <a:buNone/>
            </a:pPr>
            <a:r>
              <a:rPr lang="es-ES" altLang="en-US" sz="2800" dirty="0">
                <a:solidFill>
                  <a:schemeClr val="accent1">
                    <a:lumMod val="75000"/>
                  </a:schemeClr>
                </a:solidFill>
              </a:rPr>
              <a:t>Recordemos en nuestras oraciones a los 828 millones de personas que padecen hambre cada día, incluidos hombres, mujeres, niños y bebés. </a:t>
            </a:r>
          </a:p>
          <a:p>
            <a:pPr marL="0" indent="0" eaLnBrk="0" fontAlgn="base" hangingPunct="0">
              <a:lnSpc>
                <a:spcPct val="100000"/>
              </a:lnSpc>
              <a:spcBef>
                <a:spcPct val="0"/>
              </a:spcBef>
              <a:spcAft>
                <a:spcPct val="0"/>
              </a:spcAft>
              <a:buNone/>
            </a:pPr>
            <a:endParaRPr lang="es-ES" altLang="en-US" dirty="0">
              <a:solidFill>
                <a:schemeClr val="accent1">
                  <a:lumMod val="75000"/>
                </a:schemeClr>
              </a:solidFill>
            </a:endParaRPr>
          </a:p>
          <a:p>
            <a:pPr marL="0" indent="0">
              <a:buNone/>
            </a:pPr>
            <a:r>
              <a:rPr lang="fr-FR" dirty="0">
                <a:solidFill>
                  <a:schemeClr val="accent6">
                    <a:lumMod val="75000"/>
                  </a:schemeClr>
                </a:solidFill>
              </a:rPr>
              <a:t>Souvenons-nous dans nos prières des 828 millions de personnes qui souffrent de la faim chaque jour, parmi lesquelles des hommes, des femmes, des enfants et des bébés.</a:t>
            </a:r>
          </a:p>
          <a:p>
            <a:pPr marL="0" indent="0">
              <a:buNone/>
            </a:pPr>
            <a:endParaRPr lang="fr-FR" dirty="0">
              <a:solidFill>
                <a:schemeClr val="accent6">
                  <a:lumMod val="75000"/>
                </a:schemeClr>
              </a:solidFill>
            </a:endParaRPr>
          </a:p>
          <a:p>
            <a:pPr marL="0" indent="0">
              <a:buNone/>
            </a:pPr>
            <a:r>
              <a:rPr lang="pt-BR" dirty="0">
                <a:solidFill>
                  <a:schemeClr val="accent2">
                    <a:lumMod val="75000"/>
                  </a:schemeClr>
                </a:solidFill>
              </a:rPr>
              <a:t>Recordemos nas nossas orações os 828 milhões de pessoas que sofrem de fome todos os dias, incluindo homens, mulheres, crianças e bebés.</a:t>
            </a:r>
            <a:endParaRPr lang="es-419" dirty="0">
              <a:solidFill>
                <a:schemeClr val="accent2">
                  <a:lumMod val="75000"/>
                </a:schemeClr>
              </a:solidFill>
            </a:endParaRPr>
          </a:p>
        </p:txBody>
      </p:sp>
      <p:pic>
        <p:nvPicPr>
          <p:cNvPr id="4" name="Picture 3">
            <a:extLst>
              <a:ext uri="{FF2B5EF4-FFF2-40B4-BE49-F238E27FC236}">
                <a16:creationId xmlns:a16="http://schemas.microsoft.com/office/drawing/2014/main" id="{DF4EB1F8-6F4D-0B83-414A-65B987720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5" y="2455430"/>
            <a:ext cx="2381250" cy="2381250"/>
          </a:xfrm>
          <a:prstGeom prst="rect">
            <a:avLst/>
          </a:prstGeom>
        </p:spPr>
      </p:pic>
      <p:sp>
        <p:nvSpPr>
          <p:cNvPr id="5" name="Content Placeholder 2">
            <a:extLst>
              <a:ext uri="{FF2B5EF4-FFF2-40B4-BE49-F238E27FC236}">
                <a16:creationId xmlns:a16="http://schemas.microsoft.com/office/drawing/2014/main" id="{BC8FFBE5-FADF-E640-D8CE-FD54BE04C5AF}"/>
              </a:ext>
            </a:extLst>
          </p:cNvPr>
          <p:cNvSpPr txBox="1">
            <a:spLocks/>
          </p:cNvSpPr>
          <p:nvPr/>
        </p:nvSpPr>
        <p:spPr>
          <a:xfrm>
            <a:off x="3499471" y="6321973"/>
            <a:ext cx="8387729" cy="272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eaLnBrk="0" fontAlgn="base" hangingPunct="0">
              <a:lnSpc>
                <a:spcPct val="100000"/>
              </a:lnSpc>
              <a:spcBef>
                <a:spcPct val="0"/>
              </a:spcBef>
              <a:spcAft>
                <a:spcPct val="0"/>
              </a:spcAft>
              <a:buFont typeface="Arial" panose="020B0604020202020204" pitchFamily="34" charset="0"/>
              <a:buNone/>
            </a:pPr>
            <a:r>
              <a:rPr lang="en-US" altLang="en-US" sz="1100" dirty="0">
                <a:latin typeface="Arial" panose="020B0604020202020204" pitchFamily="34" charset="0"/>
              </a:rPr>
              <a:t>Resource: </a:t>
            </a:r>
            <a:r>
              <a:rPr lang="en-US" sz="1100" dirty="0">
                <a:hlinkClick r:id="rId3"/>
              </a:rPr>
              <a:t>World hunger facts: What you need to know in 2023 (concernusa.org)</a:t>
            </a:r>
            <a:endParaRPr lang="en-US" altLang="en-US" sz="1100" dirty="0">
              <a:latin typeface="Arial" panose="020B0604020202020204" pitchFamily="34" charset="0"/>
            </a:endParaRPr>
          </a:p>
          <a:p>
            <a:pPr algn="r"/>
            <a:endParaRPr lang="es-419" dirty="0"/>
          </a:p>
        </p:txBody>
      </p:sp>
    </p:spTree>
    <p:extLst>
      <p:ext uri="{BB962C8B-B14F-4D97-AF65-F5344CB8AC3E}">
        <p14:creationId xmlns:p14="http://schemas.microsoft.com/office/powerpoint/2010/main" val="320605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1B07A-2347-71EF-F915-20A817434F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E1E75-E6A4-A2AE-E87D-07695D7F42D9}"/>
              </a:ext>
            </a:extLst>
          </p:cNvPr>
          <p:cNvSpPr>
            <a:spLocks noGrp="1"/>
          </p:cNvSpPr>
          <p:nvPr>
            <p:ph idx="1"/>
          </p:nvPr>
        </p:nvSpPr>
        <p:spPr>
          <a:xfrm>
            <a:off x="3179586" y="1450919"/>
            <a:ext cx="8387729" cy="4871054"/>
          </a:xfrm>
        </p:spPr>
        <p:txBody>
          <a:bodyPr>
            <a:normAutofit/>
          </a:bodyPr>
          <a:lstStyle/>
          <a:p>
            <a:pPr marL="0" indent="0" eaLnBrk="0" fontAlgn="base" hangingPunct="0">
              <a:lnSpc>
                <a:spcPct val="100000"/>
              </a:lnSpc>
              <a:spcBef>
                <a:spcPct val="0"/>
              </a:spcBef>
              <a:spcAft>
                <a:spcPct val="0"/>
              </a:spcAft>
              <a:buNone/>
            </a:pPr>
            <a:r>
              <a:rPr lang="en-US" altLang="en-US" sz="2800" dirty="0"/>
              <a:t>Let us pray for the 149 million children under the age of five who suffer from stunting.</a:t>
            </a:r>
          </a:p>
          <a:p>
            <a:pPr marL="0" indent="0" eaLnBrk="0" fontAlgn="base" hangingPunct="0">
              <a:lnSpc>
                <a:spcPct val="100000"/>
              </a:lnSpc>
              <a:spcBef>
                <a:spcPct val="0"/>
              </a:spcBef>
              <a:spcAft>
                <a:spcPct val="0"/>
              </a:spcAft>
              <a:buNone/>
            </a:pPr>
            <a:endParaRPr lang="en-US" altLang="en-US" sz="2800" dirty="0"/>
          </a:p>
          <a:p>
            <a:pPr marL="0" indent="0" eaLnBrk="0" fontAlgn="base" hangingPunct="0">
              <a:lnSpc>
                <a:spcPct val="100000"/>
              </a:lnSpc>
              <a:spcBef>
                <a:spcPct val="0"/>
              </a:spcBef>
              <a:spcAft>
                <a:spcPct val="0"/>
              </a:spcAft>
              <a:buNone/>
            </a:pPr>
            <a:r>
              <a:rPr lang="es-ES" altLang="en-US" dirty="0">
                <a:solidFill>
                  <a:schemeClr val="accent1">
                    <a:lumMod val="75000"/>
                  </a:schemeClr>
                </a:solidFill>
              </a:rPr>
              <a:t>Recemos por los 149 millones de niños menores de cinco años que sufren retraso en el crecimiento.</a:t>
            </a:r>
          </a:p>
          <a:p>
            <a:pPr marL="0" indent="0" eaLnBrk="0" fontAlgn="base" hangingPunct="0">
              <a:lnSpc>
                <a:spcPct val="100000"/>
              </a:lnSpc>
              <a:spcBef>
                <a:spcPct val="0"/>
              </a:spcBef>
              <a:spcAft>
                <a:spcPct val="0"/>
              </a:spcAft>
              <a:buNone/>
            </a:pPr>
            <a:endParaRPr lang="es-ES" altLang="en-US" dirty="0">
              <a:solidFill>
                <a:schemeClr val="accent1">
                  <a:lumMod val="75000"/>
                </a:schemeClr>
              </a:solidFill>
            </a:endParaRPr>
          </a:p>
          <a:p>
            <a:pPr marL="0" indent="0" eaLnBrk="0" fontAlgn="base" hangingPunct="0">
              <a:lnSpc>
                <a:spcPct val="100000"/>
              </a:lnSpc>
              <a:spcBef>
                <a:spcPct val="0"/>
              </a:spcBef>
              <a:spcAft>
                <a:spcPct val="0"/>
              </a:spcAft>
              <a:buNone/>
            </a:pPr>
            <a:r>
              <a:rPr lang="fr-FR" altLang="en-US" dirty="0">
                <a:solidFill>
                  <a:schemeClr val="accent6">
                    <a:lumMod val="75000"/>
                  </a:schemeClr>
                </a:solidFill>
              </a:rPr>
              <a:t>Prions pour les 149 millions d'enfants de moins de cinq ans qui souffrent d'un retard de croissance.</a:t>
            </a:r>
          </a:p>
          <a:p>
            <a:pPr marL="0" indent="0" eaLnBrk="0" fontAlgn="base" hangingPunct="0">
              <a:lnSpc>
                <a:spcPct val="100000"/>
              </a:lnSpc>
              <a:spcBef>
                <a:spcPct val="0"/>
              </a:spcBef>
              <a:spcAft>
                <a:spcPct val="0"/>
              </a:spcAft>
              <a:buNone/>
            </a:pPr>
            <a:endParaRPr lang="fr-FR" altLang="en-US" dirty="0">
              <a:solidFill>
                <a:schemeClr val="accent6">
                  <a:lumMod val="75000"/>
                </a:schemeClr>
              </a:solidFill>
            </a:endParaRPr>
          </a:p>
          <a:p>
            <a:pPr marL="0" indent="0" eaLnBrk="0" fontAlgn="base" hangingPunct="0">
              <a:lnSpc>
                <a:spcPct val="100000"/>
              </a:lnSpc>
              <a:spcBef>
                <a:spcPct val="0"/>
              </a:spcBef>
              <a:spcAft>
                <a:spcPct val="0"/>
              </a:spcAft>
              <a:buNone/>
            </a:pPr>
            <a:r>
              <a:rPr lang="pt-BR" altLang="en-US" dirty="0">
                <a:solidFill>
                  <a:schemeClr val="accent2">
                    <a:lumMod val="75000"/>
                  </a:schemeClr>
                </a:solidFill>
              </a:rPr>
              <a:t>Rezemos pelos 149 milhões de crianças com menos de cinco anos que sofrem de atraso de crescimento.</a:t>
            </a:r>
            <a:endParaRPr lang="es-ES" altLang="en-US" dirty="0">
              <a:solidFill>
                <a:schemeClr val="accent2">
                  <a:lumMod val="75000"/>
                </a:schemeClr>
              </a:solidFill>
            </a:endParaRPr>
          </a:p>
          <a:p>
            <a:pPr marL="0" indent="0">
              <a:buNone/>
            </a:pPr>
            <a:endParaRPr lang="es-419" dirty="0"/>
          </a:p>
        </p:txBody>
      </p:sp>
      <p:pic>
        <p:nvPicPr>
          <p:cNvPr id="4" name="Picture 3">
            <a:extLst>
              <a:ext uri="{FF2B5EF4-FFF2-40B4-BE49-F238E27FC236}">
                <a16:creationId xmlns:a16="http://schemas.microsoft.com/office/drawing/2014/main" id="{3F233C69-3365-572E-1FEC-8EF4FDD2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51" y="2519225"/>
            <a:ext cx="2381250" cy="2381250"/>
          </a:xfrm>
          <a:prstGeom prst="rect">
            <a:avLst/>
          </a:prstGeom>
        </p:spPr>
      </p:pic>
      <p:sp>
        <p:nvSpPr>
          <p:cNvPr id="5" name="Content Placeholder 2">
            <a:extLst>
              <a:ext uri="{FF2B5EF4-FFF2-40B4-BE49-F238E27FC236}">
                <a16:creationId xmlns:a16="http://schemas.microsoft.com/office/drawing/2014/main" id="{574DE536-296E-2E8A-01D6-C35FB8377FDD}"/>
              </a:ext>
            </a:extLst>
          </p:cNvPr>
          <p:cNvSpPr txBox="1">
            <a:spLocks/>
          </p:cNvSpPr>
          <p:nvPr/>
        </p:nvSpPr>
        <p:spPr>
          <a:xfrm>
            <a:off x="3499471" y="6321973"/>
            <a:ext cx="8387729" cy="272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eaLnBrk="0" fontAlgn="base" hangingPunct="0">
              <a:lnSpc>
                <a:spcPct val="100000"/>
              </a:lnSpc>
              <a:spcBef>
                <a:spcPct val="0"/>
              </a:spcBef>
              <a:spcAft>
                <a:spcPct val="0"/>
              </a:spcAft>
              <a:buFont typeface="Arial" panose="020B0604020202020204" pitchFamily="34" charset="0"/>
              <a:buNone/>
            </a:pPr>
            <a:r>
              <a:rPr lang="en-US" altLang="en-US" sz="1100" dirty="0">
                <a:latin typeface="Arial" panose="020B0604020202020204" pitchFamily="34" charset="0"/>
              </a:rPr>
              <a:t>Resource: </a:t>
            </a:r>
            <a:r>
              <a:rPr lang="en-US" sz="1100" dirty="0">
                <a:hlinkClick r:id="rId3"/>
              </a:rPr>
              <a:t>World hunger facts: What you need to know in 2023 (concernusa.org)</a:t>
            </a:r>
            <a:endParaRPr lang="en-US" altLang="en-US" sz="1100" dirty="0">
              <a:latin typeface="Arial" panose="020B0604020202020204" pitchFamily="34" charset="0"/>
            </a:endParaRPr>
          </a:p>
          <a:p>
            <a:pPr algn="r"/>
            <a:endParaRPr lang="es-419" dirty="0"/>
          </a:p>
        </p:txBody>
      </p:sp>
      <p:sp>
        <p:nvSpPr>
          <p:cNvPr id="8" name="Title 1">
            <a:extLst>
              <a:ext uri="{FF2B5EF4-FFF2-40B4-BE49-F238E27FC236}">
                <a16:creationId xmlns:a16="http://schemas.microsoft.com/office/drawing/2014/main" id="{53973B9B-8D11-9D11-65A4-25BE2EF5D669}"/>
              </a:ext>
            </a:extLst>
          </p:cNvPr>
          <p:cNvSpPr txBox="1">
            <a:spLocks/>
          </p:cNvSpPr>
          <p:nvPr/>
        </p:nvSpPr>
        <p:spPr>
          <a:xfrm>
            <a:off x="308344" y="34349"/>
            <a:ext cx="115788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4000" dirty="0" err="1">
                <a:latin typeface="Lucida Calligraphy" panose="03010101010101010101" pitchFamily="66" charset="0"/>
              </a:rPr>
              <a:t>Let</a:t>
            </a:r>
            <a:r>
              <a:rPr lang="es-419" sz="4000" dirty="0">
                <a:latin typeface="Lucida Calligraphy" panose="03010101010101010101" pitchFamily="66" charset="0"/>
              </a:rPr>
              <a:t> </a:t>
            </a:r>
            <a:r>
              <a:rPr lang="es-419" sz="4000" dirty="0" err="1">
                <a:latin typeface="Lucida Calligraphy" panose="03010101010101010101" pitchFamily="66" charset="0"/>
              </a:rPr>
              <a:t>us</a:t>
            </a:r>
            <a:r>
              <a:rPr lang="es-419" sz="4000" dirty="0">
                <a:latin typeface="Lucida Calligraphy" panose="03010101010101010101" pitchFamily="66" charset="0"/>
              </a:rPr>
              <a:t> </a:t>
            </a:r>
            <a:r>
              <a:rPr lang="es-419" sz="4000" dirty="0" err="1">
                <a:latin typeface="Lucida Calligraphy" panose="03010101010101010101" pitchFamily="66" charset="0"/>
              </a:rPr>
              <a:t>pray</a:t>
            </a:r>
            <a:r>
              <a:rPr lang="es-419" sz="4000" dirty="0">
                <a:latin typeface="Lucida Calligraphy" panose="03010101010101010101" pitchFamily="66" charset="0"/>
              </a:rPr>
              <a:t>… </a:t>
            </a:r>
            <a:r>
              <a:rPr lang="es-419" sz="4000" dirty="0">
                <a:solidFill>
                  <a:schemeClr val="accent1">
                    <a:lumMod val="75000"/>
                  </a:schemeClr>
                </a:solidFill>
                <a:latin typeface="Lucida Calligraphy" panose="03010101010101010101" pitchFamily="66" charset="0"/>
              </a:rPr>
              <a:t>Oremos… </a:t>
            </a:r>
            <a:r>
              <a:rPr lang="es-419" sz="4000" dirty="0" err="1">
                <a:solidFill>
                  <a:schemeClr val="accent6">
                    <a:lumMod val="75000"/>
                  </a:schemeClr>
                </a:solidFill>
                <a:latin typeface="Lucida Calligraphy" panose="03010101010101010101" pitchFamily="66" charset="0"/>
              </a:rPr>
              <a:t>Prions</a:t>
            </a:r>
            <a:r>
              <a:rPr lang="es-419" sz="4000" dirty="0">
                <a:solidFill>
                  <a:schemeClr val="accent6">
                    <a:lumMod val="75000"/>
                  </a:schemeClr>
                </a:solidFill>
                <a:latin typeface="Lucida Calligraphy" panose="03010101010101010101" pitchFamily="66" charset="0"/>
              </a:rPr>
              <a:t>... </a:t>
            </a:r>
            <a:r>
              <a:rPr lang="es-419" sz="4000" dirty="0">
                <a:solidFill>
                  <a:schemeClr val="accent2">
                    <a:lumMod val="75000"/>
                  </a:schemeClr>
                </a:solidFill>
                <a:latin typeface="Lucida Calligraphy" panose="03010101010101010101" pitchFamily="66" charset="0"/>
              </a:rPr>
              <a:t>Oremos...</a:t>
            </a:r>
          </a:p>
        </p:txBody>
      </p:sp>
    </p:spTree>
    <p:extLst>
      <p:ext uri="{BB962C8B-B14F-4D97-AF65-F5344CB8AC3E}">
        <p14:creationId xmlns:p14="http://schemas.microsoft.com/office/powerpoint/2010/main" val="386806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E19F-F555-4DB3-C089-89866D76A9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2D09F-6251-5473-5299-F800AB217A1B}"/>
              </a:ext>
            </a:extLst>
          </p:cNvPr>
          <p:cNvSpPr>
            <a:spLocks noGrp="1"/>
          </p:cNvSpPr>
          <p:nvPr>
            <p:ph idx="1"/>
          </p:nvPr>
        </p:nvSpPr>
        <p:spPr>
          <a:xfrm>
            <a:off x="3101628" y="1510315"/>
            <a:ext cx="8387729" cy="4811658"/>
          </a:xfrm>
        </p:spPr>
        <p:txBody>
          <a:bodyPr>
            <a:normAutofit fontScale="92500" lnSpcReduction="20000"/>
          </a:bodyPr>
          <a:lstStyle/>
          <a:p>
            <a:pPr marL="0" indent="0" algn="l">
              <a:buNone/>
            </a:pPr>
            <a:r>
              <a:rPr lang="en-US" b="0" i="0" dirty="0">
                <a:solidFill>
                  <a:srgbClr val="000000"/>
                </a:solidFill>
                <a:effectLst/>
              </a:rPr>
              <a:t>9 million people die from hunger-related causes every year; many are children under the age of 5.</a:t>
            </a:r>
          </a:p>
          <a:p>
            <a:pPr marL="0" indent="0" algn="l">
              <a:buNone/>
            </a:pPr>
            <a:endParaRPr lang="en-US" altLang="en-US" dirty="0">
              <a:solidFill>
                <a:srgbClr val="000000"/>
              </a:solidFill>
            </a:endParaRPr>
          </a:p>
          <a:p>
            <a:pPr marL="0" indent="0" algn="l">
              <a:buNone/>
            </a:pPr>
            <a:r>
              <a:rPr lang="es-ES" altLang="en-US" sz="2800" dirty="0">
                <a:solidFill>
                  <a:schemeClr val="accent1">
                    <a:lumMod val="75000"/>
                  </a:schemeClr>
                </a:solidFill>
              </a:rPr>
              <a:t>Cada año mueren 9 millones de personas por causas relacionadas con el hambre; muchos son niños menores de 5 años.</a:t>
            </a:r>
          </a:p>
          <a:p>
            <a:pPr marL="0" indent="0" algn="l">
              <a:buNone/>
            </a:pPr>
            <a:endParaRPr lang="es-ES" altLang="en-US" dirty="0"/>
          </a:p>
          <a:p>
            <a:pPr marL="0" indent="0" algn="l">
              <a:buNone/>
            </a:pPr>
            <a:r>
              <a:rPr lang="fr-FR" altLang="en-US" sz="2800" dirty="0">
                <a:solidFill>
                  <a:schemeClr val="accent6">
                    <a:lumMod val="75000"/>
                  </a:schemeClr>
                </a:solidFill>
              </a:rPr>
              <a:t>9 millions de personnes meurent chaque année de causes liées à la faim ; beaucoup sont des enfants de moins de 5 ans.</a:t>
            </a:r>
          </a:p>
          <a:p>
            <a:pPr marL="0" indent="0" algn="l">
              <a:buNone/>
            </a:pPr>
            <a:endParaRPr lang="fr-FR" altLang="en-US" dirty="0">
              <a:solidFill>
                <a:schemeClr val="accent6">
                  <a:lumMod val="75000"/>
                </a:schemeClr>
              </a:solidFill>
            </a:endParaRPr>
          </a:p>
          <a:p>
            <a:pPr marL="0" indent="0" algn="l">
              <a:buNone/>
            </a:pPr>
            <a:r>
              <a:rPr lang="pt-BR" altLang="en-US" sz="2800" dirty="0">
                <a:solidFill>
                  <a:schemeClr val="accent2">
                    <a:lumMod val="75000"/>
                  </a:schemeClr>
                </a:solidFill>
              </a:rPr>
              <a:t>9 milhões de pessoas morrem todos os anos de causas relacionadas com a fome; muitas são crianças com menos de 5 anos.</a:t>
            </a:r>
            <a:endParaRPr lang="es-ES" altLang="en-US" sz="2800" dirty="0">
              <a:solidFill>
                <a:schemeClr val="accent2">
                  <a:lumMod val="75000"/>
                </a:schemeClr>
              </a:solidFill>
            </a:endParaRPr>
          </a:p>
          <a:p>
            <a:pPr marL="0" indent="0" algn="l">
              <a:buNone/>
            </a:pPr>
            <a:endParaRPr lang="es-ES" dirty="0"/>
          </a:p>
          <a:p>
            <a:pPr marL="0" indent="0" algn="l">
              <a:buNone/>
            </a:pPr>
            <a:endParaRPr lang="es-419" dirty="0"/>
          </a:p>
        </p:txBody>
      </p:sp>
      <p:pic>
        <p:nvPicPr>
          <p:cNvPr id="4" name="Picture 3">
            <a:extLst>
              <a:ext uri="{FF2B5EF4-FFF2-40B4-BE49-F238E27FC236}">
                <a16:creationId xmlns:a16="http://schemas.microsoft.com/office/drawing/2014/main" id="{1FD8DC32-47FC-DCDA-E60E-C05B77794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643" y="2423899"/>
            <a:ext cx="2381250" cy="2381250"/>
          </a:xfrm>
          <a:prstGeom prst="rect">
            <a:avLst/>
          </a:prstGeom>
        </p:spPr>
      </p:pic>
      <p:sp>
        <p:nvSpPr>
          <p:cNvPr id="7" name="Title 1">
            <a:extLst>
              <a:ext uri="{FF2B5EF4-FFF2-40B4-BE49-F238E27FC236}">
                <a16:creationId xmlns:a16="http://schemas.microsoft.com/office/drawing/2014/main" id="{53044029-6851-69B0-FFFA-BC450C7104FF}"/>
              </a:ext>
            </a:extLst>
          </p:cNvPr>
          <p:cNvSpPr txBox="1">
            <a:spLocks/>
          </p:cNvSpPr>
          <p:nvPr/>
        </p:nvSpPr>
        <p:spPr>
          <a:xfrm>
            <a:off x="308344" y="34349"/>
            <a:ext cx="115788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4000" dirty="0" err="1">
                <a:latin typeface="Lucida Calligraphy" panose="03010101010101010101" pitchFamily="66" charset="0"/>
              </a:rPr>
              <a:t>Let</a:t>
            </a:r>
            <a:r>
              <a:rPr lang="es-419" sz="4000" dirty="0">
                <a:latin typeface="Lucida Calligraphy" panose="03010101010101010101" pitchFamily="66" charset="0"/>
              </a:rPr>
              <a:t> </a:t>
            </a:r>
            <a:r>
              <a:rPr lang="es-419" sz="4000" dirty="0" err="1">
                <a:latin typeface="Lucida Calligraphy" panose="03010101010101010101" pitchFamily="66" charset="0"/>
              </a:rPr>
              <a:t>us</a:t>
            </a:r>
            <a:r>
              <a:rPr lang="es-419" sz="4000" dirty="0">
                <a:latin typeface="Lucida Calligraphy" panose="03010101010101010101" pitchFamily="66" charset="0"/>
              </a:rPr>
              <a:t> </a:t>
            </a:r>
            <a:r>
              <a:rPr lang="es-419" sz="4000" dirty="0" err="1">
                <a:latin typeface="Lucida Calligraphy" panose="03010101010101010101" pitchFamily="66" charset="0"/>
              </a:rPr>
              <a:t>pray</a:t>
            </a:r>
            <a:r>
              <a:rPr lang="es-419" sz="4000" dirty="0">
                <a:latin typeface="Lucida Calligraphy" panose="03010101010101010101" pitchFamily="66" charset="0"/>
              </a:rPr>
              <a:t>… </a:t>
            </a:r>
            <a:r>
              <a:rPr lang="es-419" sz="4000" dirty="0">
                <a:solidFill>
                  <a:schemeClr val="accent1">
                    <a:lumMod val="75000"/>
                  </a:schemeClr>
                </a:solidFill>
                <a:latin typeface="Lucida Calligraphy" panose="03010101010101010101" pitchFamily="66" charset="0"/>
              </a:rPr>
              <a:t>Oremos… </a:t>
            </a:r>
            <a:r>
              <a:rPr lang="es-419" sz="4000" dirty="0" err="1">
                <a:solidFill>
                  <a:schemeClr val="accent6">
                    <a:lumMod val="75000"/>
                  </a:schemeClr>
                </a:solidFill>
                <a:latin typeface="Lucida Calligraphy" panose="03010101010101010101" pitchFamily="66" charset="0"/>
              </a:rPr>
              <a:t>Prions</a:t>
            </a:r>
            <a:r>
              <a:rPr lang="es-419" sz="4000" dirty="0">
                <a:solidFill>
                  <a:schemeClr val="accent6">
                    <a:lumMod val="75000"/>
                  </a:schemeClr>
                </a:solidFill>
                <a:latin typeface="Lucida Calligraphy" panose="03010101010101010101" pitchFamily="66" charset="0"/>
              </a:rPr>
              <a:t>... </a:t>
            </a:r>
            <a:r>
              <a:rPr lang="es-419" sz="4000" dirty="0">
                <a:solidFill>
                  <a:schemeClr val="accent2">
                    <a:lumMod val="75000"/>
                  </a:schemeClr>
                </a:solidFill>
                <a:latin typeface="Lucida Calligraphy" panose="03010101010101010101" pitchFamily="66" charset="0"/>
              </a:rPr>
              <a:t>Oremos...</a:t>
            </a:r>
          </a:p>
        </p:txBody>
      </p:sp>
      <p:sp>
        <p:nvSpPr>
          <p:cNvPr id="8" name="Content Placeholder 2">
            <a:extLst>
              <a:ext uri="{FF2B5EF4-FFF2-40B4-BE49-F238E27FC236}">
                <a16:creationId xmlns:a16="http://schemas.microsoft.com/office/drawing/2014/main" id="{00F19F54-F7B7-5FF2-3FFB-ED9C23B4F36A}"/>
              </a:ext>
            </a:extLst>
          </p:cNvPr>
          <p:cNvSpPr txBox="1">
            <a:spLocks/>
          </p:cNvSpPr>
          <p:nvPr/>
        </p:nvSpPr>
        <p:spPr>
          <a:xfrm>
            <a:off x="3499471" y="6321973"/>
            <a:ext cx="8387729" cy="272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eaLnBrk="0" fontAlgn="base" hangingPunct="0">
              <a:lnSpc>
                <a:spcPct val="100000"/>
              </a:lnSpc>
              <a:spcBef>
                <a:spcPct val="0"/>
              </a:spcBef>
              <a:spcAft>
                <a:spcPct val="0"/>
              </a:spcAft>
              <a:buFont typeface="Arial" panose="020B0604020202020204" pitchFamily="34" charset="0"/>
              <a:buNone/>
            </a:pPr>
            <a:r>
              <a:rPr lang="en-US" altLang="en-US" sz="1100" dirty="0">
                <a:latin typeface="Arial" panose="020B0604020202020204" pitchFamily="34" charset="0"/>
              </a:rPr>
              <a:t>Resource: </a:t>
            </a:r>
            <a:r>
              <a:rPr lang="en-US" sz="1100" dirty="0">
                <a:hlinkClick r:id="rId3"/>
              </a:rPr>
              <a:t>World hunger facts: What you need to know in 2023 (concernusa.org)</a:t>
            </a:r>
            <a:endParaRPr lang="en-US" altLang="en-US" sz="1100" dirty="0">
              <a:latin typeface="Arial" panose="020B0604020202020204" pitchFamily="34" charset="0"/>
            </a:endParaRPr>
          </a:p>
          <a:p>
            <a:pPr algn="r"/>
            <a:endParaRPr lang="es-419" dirty="0"/>
          </a:p>
        </p:txBody>
      </p:sp>
    </p:spTree>
    <p:extLst>
      <p:ext uri="{BB962C8B-B14F-4D97-AF65-F5344CB8AC3E}">
        <p14:creationId xmlns:p14="http://schemas.microsoft.com/office/powerpoint/2010/main" val="2920066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3EC0-A03A-AE54-51B9-B9DA24935C3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161E730-49A5-45CF-972F-533C2EF8103C}"/>
              </a:ext>
            </a:extLst>
          </p:cNvPr>
          <p:cNvSpPr>
            <a:spLocks noGrp="1"/>
          </p:cNvSpPr>
          <p:nvPr>
            <p:ph type="title"/>
          </p:nvPr>
        </p:nvSpPr>
        <p:spPr>
          <a:xfrm>
            <a:off x="306572" y="21756"/>
            <a:ext cx="11578856" cy="1325563"/>
          </a:xfrm>
        </p:spPr>
        <p:txBody>
          <a:bodyPr>
            <a:normAutofit/>
          </a:bodyPr>
          <a:lstStyle/>
          <a:p>
            <a:r>
              <a:rPr lang="es-419" sz="4000" dirty="0" err="1">
                <a:latin typeface="Lucida Calligraphy" panose="03010101010101010101" pitchFamily="66" charset="0"/>
              </a:rPr>
              <a:t>Let</a:t>
            </a:r>
            <a:r>
              <a:rPr lang="es-419" sz="4000" dirty="0">
                <a:latin typeface="Lucida Calligraphy" panose="03010101010101010101" pitchFamily="66" charset="0"/>
              </a:rPr>
              <a:t> </a:t>
            </a:r>
            <a:r>
              <a:rPr lang="es-419" sz="4000" dirty="0" err="1">
                <a:latin typeface="Lucida Calligraphy" panose="03010101010101010101" pitchFamily="66" charset="0"/>
              </a:rPr>
              <a:t>us</a:t>
            </a:r>
            <a:r>
              <a:rPr lang="es-419" sz="4000" dirty="0">
                <a:latin typeface="Lucida Calligraphy" panose="03010101010101010101" pitchFamily="66" charset="0"/>
              </a:rPr>
              <a:t> </a:t>
            </a:r>
            <a:r>
              <a:rPr lang="es-419" sz="4000" dirty="0" err="1">
                <a:latin typeface="Lucida Calligraphy" panose="03010101010101010101" pitchFamily="66" charset="0"/>
              </a:rPr>
              <a:t>pray</a:t>
            </a:r>
            <a:r>
              <a:rPr lang="es-419" sz="4000" dirty="0">
                <a:latin typeface="Lucida Calligraphy" panose="03010101010101010101" pitchFamily="66" charset="0"/>
              </a:rPr>
              <a:t>… </a:t>
            </a:r>
            <a:r>
              <a:rPr lang="es-419" sz="4000" dirty="0">
                <a:solidFill>
                  <a:schemeClr val="accent1">
                    <a:lumMod val="75000"/>
                  </a:schemeClr>
                </a:solidFill>
                <a:latin typeface="Lucida Calligraphy" panose="03010101010101010101" pitchFamily="66" charset="0"/>
              </a:rPr>
              <a:t>Oremos… </a:t>
            </a:r>
            <a:r>
              <a:rPr lang="es-419" sz="4000" dirty="0" err="1">
                <a:solidFill>
                  <a:schemeClr val="accent6">
                    <a:lumMod val="75000"/>
                  </a:schemeClr>
                </a:solidFill>
                <a:latin typeface="Lucida Calligraphy" panose="03010101010101010101" pitchFamily="66" charset="0"/>
              </a:rPr>
              <a:t>Prions</a:t>
            </a:r>
            <a:r>
              <a:rPr lang="es-419" sz="4000" dirty="0">
                <a:solidFill>
                  <a:schemeClr val="accent6">
                    <a:lumMod val="75000"/>
                  </a:schemeClr>
                </a:solidFill>
                <a:latin typeface="Lucida Calligraphy" panose="03010101010101010101" pitchFamily="66" charset="0"/>
              </a:rPr>
              <a:t>... </a:t>
            </a:r>
            <a:r>
              <a:rPr lang="es-419" sz="4000" dirty="0">
                <a:solidFill>
                  <a:schemeClr val="accent2">
                    <a:lumMod val="75000"/>
                  </a:schemeClr>
                </a:solidFill>
                <a:latin typeface="Lucida Calligraphy" panose="03010101010101010101" pitchFamily="66" charset="0"/>
              </a:rPr>
              <a:t>Oremos...</a:t>
            </a:r>
          </a:p>
        </p:txBody>
      </p:sp>
      <p:sp>
        <p:nvSpPr>
          <p:cNvPr id="3" name="Content Placeholder 2">
            <a:extLst>
              <a:ext uri="{FF2B5EF4-FFF2-40B4-BE49-F238E27FC236}">
                <a16:creationId xmlns:a16="http://schemas.microsoft.com/office/drawing/2014/main" id="{67DDDD2B-8AA6-0ED3-E15B-8C1CEC1BAE5F}"/>
              </a:ext>
            </a:extLst>
          </p:cNvPr>
          <p:cNvSpPr>
            <a:spLocks noGrp="1"/>
          </p:cNvSpPr>
          <p:nvPr>
            <p:ph idx="1"/>
          </p:nvPr>
        </p:nvSpPr>
        <p:spPr>
          <a:xfrm>
            <a:off x="3274828" y="1255133"/>
            <a:ext cx="8214530" cy="5162933"/>
          </a:xfrm>
        </p:spPr>
        <p:txBody>
          <a:bodyPr>
            <a:normAutofit fontScale="70000" lnSpcReduction="20000"/>
          </a:bodyPr>
          <a:lstStyle/>
          <a:p>
            <a:pPr marL="0" indent="0" eaLnBrk="0" fontAlgn="base" hangingPunct="0">
              <a:lnSpc>
                <a:spcPct val="100000"/>
              </a:lnSpc>
              <a:spcBef>
                <a:spcPct val="0"/>
              </a:spcBef>
              <a:spcAft>
                <a:spcPct val="0"/>
              </a:spcAft>
              <a:buNone/>
            </a:pPr>
            <a:r>
              <a:rPr lang="en-US" altLang="en-US" sz="2800" dirty="0"/>
              <a:t>Let us pray that we consume food in an environmentally friendly way and promote justice for small farmers, farm workers and animals used for food, as well as the preservation of natural resources such as rivers, soil and forests.</a:t>
            </a:r>
          </a:p>
          <a:p>
            <a:pPr marL="0" indent="0" eaLnBrk="0" fontAlgn="base" hangingPunct="0">
              <a:lnSpc>
                <a:spcPct val="100000"/>
              </a:lnSpc>
              <a:spcBef>
                <a:spcPct val="0"/>
              </a:spcBef>
              <a:spcAft>
                <a:spcPct val="0"/>
              </a:spcAft>
              <a:buNone/>
            </a:pPr>
            <a:endParaRPr lang="en-US" altLang="en-US" sz="2800" dirty="0"/>
          </a:p>
          <a:p>
            <a:pPr marL="0" indent="0" eaLnBrk="0" fontAlgn="base" hangingPunct="0">
              <a:lnSpc>
                <a:spcPct val="100000"/>
              </a:lnSpc>
              <a:spcBef>
                <a:spcPct val="0"/>
              </a:spcBef>
              <a:spcAft>
                <a:spcPct val="0"/>
              </a:spcAft>
              <a:buNone/>
            </a:pPr>
            <a:r>
              <a:rPr lang="es-ES" dirty="0">
                <a:solidFill>
                  <a:schemeClr val="accent1">
                    <a:lumMod val="75000"/>
                  </a:schemeClr>
                </a:solidFill>
              </a:rPr>
              <a:t>Oremos para  consumamos alimentos de forma respetuosa con el medio ambiente y promovamos la justicia para los pequeños agricultores, los trabajadores del campo y los animales utilizados para la alimentación, así como la preservación de recursos naturales como los ríos, el suelo y los bosques.</a:t>
            </a:r>
          </a:p>
          <a:p>
            <a:pPr marL="0" indent="0" eaLnBrk="0" fontAlgn="base" hangingPunct="0">
              <a:lnSpc>
                <a:spcPct val="100000"/>
              </a:lnSpc>
              <a:spcBef>
                <a:spcPct val="0"/>
              </a:spcBef>
              <a:spcAft>
                <a:spcPct val="0"/>
              </a:spcAft>
              <a:buNone/>
            </a:pPr>
            <a:endParaRPr lang="es-ES" dirty="0"/>
          </a:p>
          <a:p>
            <a:pPr marL="0" indent="0" eaLnBrk="0" fontAlgn="base" hangingPunct="0">
              <a:lnSpc>
                <a:spcPct val="100000"/>
              </a:lnSpc>
              <a:spcBef>
                <a:spcPct val="0"/>
              </a:spcBef>
              <a:spcAft>
                <a:spcPct val="0"/>
              </a:spcAft>
              <a:buNone/>
            </a:pPr>
            <a:r>
              <a:rPr lang="fr-FR" dirty="0">
                <a:solidFill>
                  <a:schemeClr val="accent6">
                    <a:lumMod val="75000"/>
                  </a:schemeClr>
                </a:solidFill>
              </a:rPr>
              <a:t>Prions pour que nous consommions des aliments dans le respect de l'environnement et que nous promouvions la justice pour les petits agriculteurs, les travailleurs agricoles et les animaux utilisés pour l'alimentation, ainsi que la préservation des ressources naturelles telles que les rivières, les sols et les forêts.</a:t>
            </a:r>
          </a:p>
          <a:p>
            <a:pPr marL="0" indent="0" eaLnBrk="0" fontAlgn="base" hangingPunct="0">
              <a:lnSpc>
                <a:spcPct val="100000"/>
              </a:lnSpc>
              <a:spcBef>
                <a:spcPct val="0"/>
              </a:spcBef>
              <a:spcAft>
                <a:spcPct val="0"/>
              </a:spcAft>
              <a:buNone/>
            </a:pPr>
            <a:endParaRPr lang="es-ES" dirty="0">
              <a:solidFill>
                <a:schemeClr val="accent6">
                  <a:lumMod val="75000"/>
                </a:schemeClr>
              </a:solidFill>
            </a:endParaRPr>
          </a:p>
          <a:p>
            <a:pPr marL="0" indent="0" eaLnBrk="0" fontAlgn="base" hangingPunct="0">
              <a:lnSpc>
                <a:spcPct val="100000"/>
              </a:lnSpc>
              <a:spcBef>
                <a:spcPct val="0"/>
              </a:spcBef>
              <a:spcAft>
                <a:spcPct val="0"/>
              </a:spcAft>
              <a:buNone/>
            </a:pPr>
            <a:r>
              <a:rPr lang="pt-BR" dirty="0">
                <a:solidFill>
                  <a:schemeClr val="accent2">
                    <a:lumMod val="75000"/>
                  </a:schemeClr>
                </a:solidFill>
              </a:rPr>
              <a:t>Rezemos para que consumamos alimentos de uma forma amiga do ambiente e promovamos a justiça para os pequenos agricultores, os trabalhadores agrícolas e os animais utilizados na alimentação, bem como a preservação dos recursos naturais como os rios, o solo e as florestas.</a:t>
            </a:r>
            <a:endParaRPr lang="es-ES" dirty="0">
              <a:solidFill>
                <a:schemeClr val="accent2">
                  <a:lumMod val="75000"/>
                </a:schemeClr>
              </a:solidFill>
            </a:endParaRPr>
          </a:p>
        </p:txBody>
      </p:sp>
      <p:pic>
        <p:nvPicPr>
          <p:cNvPr id="4" name="Picture 3">
            <a:extLst>
              <a:ext uri="{FF2B5EF4-FFF2-40B4-BE49-F238E27FC236}">
                <a16:creationId xmlns:a16="http://schemas.microsoft.com/office/drawing/2014/main" id="{428BDA9F-8C53-E025-3E3D-E0E33516B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89" y="2424223"/>
            <a:ext cx="2381250" cy="2381250"/>
          </a:xfrm>
          <a:prstGeom prst="rect">
            <a:avLst/>
          </a:prstGeom>
        </p:spPr>
      </p:pic>
    </p:spTree>
    <p:extLst>
      <p:ext uri="{BB962C8B-B14F-4D97-AF65-F5344CB8AC3E}">
        <p14:creationId xmlns:p14="http://schemas.microsoft.com/office/powerpoint/2010/main" val="99485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TotalTime>
  <Words>1489</Words>
  <Application>Microsoft Office PowerPoint</Application>
  <PresentationFormat>Widescreen</PresentationFormat>
  <Paragraphs>123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BlinkMacSystemFont</vt:lpstr>
      <vt:lpstr>Calibri</vt:lpstr>
      <vt:lpstr>Calibri Light</vt:lpstr>
      <vt:lpstr>Century Gothic</vt:lpstr>
      <vt:lpstr>Lucida Calligraphy</vt:lpstr>
      <vt:lpstr>1_Office Theme</vt:lpstr>
      <vt:lpstr>PowerPoint Presentation</vt:lpstr>
      <vt:lpstr>However…   Sin embargo…  Cependant...  No entanto...</vt:lpstr>
      <vt:lpstr>PowerPoint Presentation</vt:lpstr>
      <vt:lpstr>PowerPoint Presentation</vt:lpstr>
      <vt:lpstr>PowerPoint Presentation</vt:lpstr>
      <vt:lpstr>Let us pray… Oremos… Prions... Oremos...</vt:lpstr>
      <vt:lpstr>PowerPoint Presentation</vt:lpstr>
      <vt:lpstr>PowerPoint Presentation</vt:lpstr>
      <vt:lpstr>Let us pray… Oremos… Prions... Oremos...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Beatriz Martinez</dc:creator>
  <cp:lastModifiedBy>Beatriz Martinez</cp:lastModifiedBy>
  <cp:revision>8</cp:revision>
  <dcterms:created xsi:type="dcterms:W3CDTF">2024-02-04T14:11:24Z</dcterms:created>
  <dcterms:modified xsi:type="dcterms:W3CDTF">2024-02-06T15:46:49Z</dcterms:modified>
</cp:coreProperties>
</file>