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60" r:id="rId4"/>
    <p:sldId id="261" r:id="rId5"/>
    <p:sldId id="262" r:id="rId6"/>
    <p:sldId id="265" r:id="rId7"/>
    <p:sldId id="263" r:id="rId8"/>
    <p:sldId id="266" r:id="rId9"/>
    <p:sldId id="267" r:id="rId10"/>
    <p:sldId id="268" r:id="rId11"/>
    <p:sldId id="269"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8722D5-6369-4461-96B8-5FD5EF353764}" v="1" dt="2023-12-06T22:21:00.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aster Dela Cruz" userId="1319b182-7832-4de7-9e9d-11f1929811ba" providerId="ADAL" clId="{818722D5-6369-4461-96B8-5FD5EF353764}"/>
    <pc:docChg chg="modSld">
      <pc:chgData name="Easter Dela Cruz" userId="1319b182-7832-4de7-9e9d-11f1929811ba" providerId="ADAL" clId="{818722D5-6369-4461-96B8-5FD5EF353764}" dt="2023-12-06T22:24:28.225" v="27" actId="20577"/>
      <pc:docMkLst>
        <pc:docMk/>
      </pc:docMkLst>
      <pc:sldChg chg="modTransition">
        <pc:chgData name="Easter Dela Cruz" userId="1319b182-7832-4de7-9e9d-11f1929811ba" providerId="ADAL" clId="{818722D5-6369-4461-96B8-5FD5EF353764}" dt="2023-12-06T22:21:00.197" v="20"/>
        <pc:sldMkLst>
          <pc:docMk/>
          <pc:sldMk cId="0" sldId="257"/>
        </pc:sldMkLst>
      </pc:sldChg>
      <pc:sldChg chg="modTransition">
        <pc:chgData name="Easter Dela Cruz" userId="1319b182-7832-4de7-9e9d-11f1929811ba" providerId="ADAL" clId="{818722D5-6369-4461-96B8-5FD5EF353764}" dt="2023-12-06T22:21:00.197" v="20"/>
        <pc:sldMkLst>
          <pc:docMk/>
          <pc:sldMk cId="0" sldId="258"/>
        </pc:sldMkLst>
      </pc:sldChg>
      <pc:sldChg chg="modTransition">
        <pc:chgData name="Easter Dela Cruz" userId="1319b182-7832-4de7-9e9d-11f1929811ba" providerId="ADAL" clId="{818722D5-6369-4461-96B8-5FD5EF353764}" dt="2023-12-06T22:21:00.197" v="20"/>
        <pc:sldMkLst>
          <pc:docMk/>
          <pc:sldMk cId="0" sldId="259"/>
        </pc:sldMkLst>
      </pc:sldChg>
      <pc:sldChg chg="modTransition">
        <pc:chgData name="Easter Dela Cruz" userId="1319b182-7832-4de7-9e9d-11f1929811ba" providerId="ADAL" clId="{818722D5-6369-4461-96B8-5FD5EF353764}" dt="2023-12-06T22:21:00.197" v="20"/>
        <pc:sldMkLst>
          <pc:docMk/>
          <pc:sldMk cId="0" sldId="260"/>
        </pc:sldMkLst>
      </pc:sldChg>
      <pc:sldChg chg="modSp mod modTransition">
        <pc:chgData name="Easter Dela Cruz" userId="1319b182-7832-4de7-9e9d-11f1929811ba" providerId="ADAL" clId="{818722D5-6369-4461-96B8-5FD5EF353764}" dt="2023-12-06T22:21:00.197" v="20"/>
        <pc:sldMkLst>
          <pc:docMk/>
          <pc:sldMk cId="0" sldId="261"/>
        </pc:sldMkLst>
        <pc:spChg chg="mod">
          <ac:chgData name="Easter Dela Cruz" userId="1319b182-7832-4de7-9e9d-11f1929811ba" providerId="ADAL" clId="{818722D5-6369-4461-96B8-5FD5EF353764}" dt="2023-12-06T19:18:52.061" v="11" actId="20577"/>
          <ac:spMkLst>
            <pc:docMk/>
            <pc:sldMk cId="0" sldId="261"/>
            <ac:spMk id="10" creationId="{74DD5C48-6EE9-EC99-E76A-D0EFAED81EA1}"/>
          </ac:spMkLst>
        </pc:spChg>
      </pc:sldChg>
      <pc:sldChg chg="modSp mod modTransition">
        <pc:chgData name="Easter Dela Cruz" userId="1319b182-7832-4de7-9e9d-11f1929811ba" providerId="ADAL" clId="{818722D5-6369-4461-96B8-5FD5EF353764}" dt="2023-12-06T22:21:00.197" v="20"/>
        <pc:sldMkLst>
          <pc:docMk/>
          <pc:sldMk cId="0" sldId="262"/>
        </pc:sldMkLst>
        <pc:spChg chg="mod">
          <ac:chgData name="Easter Dela Cruz" userId="1319b182-7832-4de7-9e9d-11f1929811ba" providerId="ADAL" clId="{818722D5-6369-4461-96B8-5FD5EF353764}" dt="2023-12-06T19:19:07.048" v="19" actId="20577"/>
          <ac:spMkLst>
            <pc:docMk/>
            <pc:sldMk cId="0" sldId="262"/>
            <ac:spMk id="10" creationId="{59C4EB6D-9949-C69A-7A81-7B2AA88B9E0E}"/>
          </ac:spMkLst>
        </pc:spChg>
      </pc:sldChg>
      <pc:sldChg chg="modTransition">
        <pc:chgData name="Easter Dela Cruz" userId="1319b182-7832-4de7-9e9d-11f1929811ba" providerId="ADAL" clId="{818722D5-6369-4461-96B8-5FD5EF353764}" dt="2023-12-06T22:21:00.197" v="20"/>
        <pc:sldMkLst>
          <pc:docMk/>
          <pc:sldMk cId="0" sldId="263"/>
        </pc:sldMkLst>
      </pc:sldChg>
      <pc:sldChg chg="modTransition">
        <pc:chgData name="Easter Dela Cruz" userId="1319b182-7832-4de7-9e9d-11f1929811ba" providerId="ADAL" clId="{818722D5-6369-4461-96B8-5FD5EF353764}" dt="2023-12-06T22:21:00.197" v="20"/>
        <pc:sldMkLst>
          <pc:docMk/>
          <pc:sldMk cId="0" sldId="265"/>
        </pc:sldMkLst>
      </pc:sldChg>
      <pc:sldChg chg="modSp mod modTransition">
        <pc:chgData name="Easter Dela Cruz" userId="1319b182-7832-4de7-9e9d-11f1929811ba" providerId="ADAL" clId="{818722D5-6369-4461-96B8-5FD5EF353764}" dt="2023-12-06T22:24:03.835" v="22" actId="113"/>
        <pc:sldMkLst>
          <pc:docMk/>
          <pc:sldMk cId="0" sldId="266"/>
        </pc:sldMkLst>
        <pc:spChg chg="mod">
          <ac:chgData name="Easter Dela Cruz" userId="1319b182-7832-4de7-9e9d-11f1929811ba" providerId="ADAL" clId="{818722D5-6369-4461-96B8-5FD5EF353764}" dt="2023-12-06T22:24:03.835" v="22" actId="113"/>
          <ac:spMkLst>
            <pc:docMk/>
            <pc:sldMk cId="0" sldId="266"/>
            <ac:spMk id="2" creationId="{15AB0A12-2C15-BCC9-AF54-E81CFB37CEC8}"/>
          </ac:spMkLst>
        </pc:spChg>
      </pc:sldChg>
      <pc:sldChg chg="modSp mod modTransition">
        <pc:chgData name="Easter Dela Cruz" userId="1319b182-7832-4de7-9e9d-11f1929811ba" providerId="ADAL" clId="{818722D5-6369-4461-96B8-5FD5EF353764}" dt="2023-12-06T22:24:11.331" v="24" actId="113"/>
        <pc:sldMkLst>
          <pc:docMk/>
          <pc:sldMk cId="0" sldId="267"/>
        </pc:sldMkLst>
        <pc:spChg chg="mod">
          <ac:chgData name="Easter Dela Cruz" userId="1319b182-7832-4de7-9e9d-11f1929811ba" providerId="ADAL" clId="{818722D5-6369-4461-96B8-5FD5EF353764}" dt="2023-12-06T22:24:11.331" v="24" actId="113"/>
          <ac:spMkLst>
            <pc:docMk/>
            <pc:sldMk cId="0" sldId="267"/>
            <ac:spMk id="2" creationId="{10DB715E-12D3-4574-EAB7-5E8856B45AD7}"/>
          </ac:spMkLst>
        </pc:spChg>
      </pc:sldChg>
      <pc:sldChg chg="modSp mod modTransition">
        <pc:chgData name="Easter Dela Cruz" userId="1319b182-7832-4de7-9e9d-11f1929811ba" providerId="ADAL" clId="{818722D5-6369-4461-96B8-5FD5EF353764}" dt="2023-12-06T22:24:19.015" v="26" actId="113"/>
        <pc:sldMkLst>
          <pc:docMk/>
          <pc:sldMk cId="0" sldId="268"/>
        </pc:sldMkLst>
        <pc:spChg chg="mod">
          <ac:chgData name="Easter Dela Cruz" userId="1319b182-7832-4de7-9e9d-11f1929811ba" providerId="ADAL" clId="{818722D5-6369-4461-96B8-5FD5EF353764}" dt="2023-12-06T22:24:19.015" v="26" actId="113"/>
          <ac:spMkLst>
            <pc:docMk/>
            <pc:sldMk cId="0" sldId="268"/>
            <ac:spMk id="2" creationId="{7D2D038B-7A0E-1402-4B38-0FD9D3D1521A}"/>
          </ac:spMkLst>
        </pc:spChg>
      </pc:sldChg>
      <pc:sldChg chg="modSp mod modTransition">
        <pc:chgData name="Easter Dela Cruz" userId="1319b182-7832-4de7-9e9d-11f1929811ba" providerId="ADAL" clId="{818722D5-6369-4461-96B8-5FD5EF353764}" dt="2023-12-06T22:24:28.225" v="27" actId="20577"/>
        <pc:sldMkLst>
          <pc:docMk/>
          <pc:sldMk cId="0" sldId="269"/>
        </pc:sldMkLst>
        <pc:spChg chg="mod">
          <ac:chgData name="Easter Dela Cruz" userId="1319b182-7832-4de7-9e9d-11f1929811ba" providerId="ADAL" clId="{818722D5-6369-4461-96B8-5FD5EF353764}" dt="2023-12-06T22:24:28.225" v="27" actId="20577"/>
          <ac:spMkLst>
            <pc:docMk/>
            <pc:sldMk cId="0" sldId="269"/>
            <ac:spMk id="2" creationId="{9E6A4760-822B-5F13-1A73-B6C7B97AB60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3399-A693-D301-571E-818671D4E32A}"/>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1DBCFD6B-990C-798F-0843-20DDD380CB1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6DB52485-5983-2D04-5BD8-2AAD43AFD381}"/>
              </a:ext>
            </a:extLst>
          </p:cNvPr>
          <p:cNvSpPr txBox="1">
            <a:spLocks noGrp="1"/>
          </p:cNvSpPr>
          <p:nvPr>
            <p:ph type="dt" sz="half" idx="7"/>
          </p:nvPr>
        </p:nvSpPr>
        <p:spPr/>
        <p:txBody>
          <a:bodyPr/>
          <a:lstStyle>
            <a:lvl1pPr>
              <a:defRPr/>
            </a:lvl1pPr>
          </a:lstStyle>
          <a:p>
            <a:pPr lvl="0"/>
            <a:fld id="{958C1F73-1A85-4CD8-B1E4-E99A2E2482AE}" type="datetime1">
              <a:rPr lang="en-US"/>
              <a:pPr lvl="0"/>
              <a:t>12/6/2023</a:t>
            </a:fld>
            <a:endParaRPr lang="en-US"/>
          </a:p>
        </p:txBody>
      </p:sp>
      <p:sp>
        <p:nvSpPr>
          <p:cNvPr id="5" name="Footer Placeholder 4">
            <a:extLst>
              <a:ext uri="{FF2B5EF4-FFF2-40B4-BE49-F238E27FC236}">
                <a16:creationId xmlns:a16="http://schemas.microsoft.com/office/drawing/2014/main" id="{BD0A9C3A-7752-6E07-0643-E036A4F31F6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738ECED-1344-8A37-F0C6-E6063998F842}"/>
              </a:ext>
            </a:extLst>
          </p:cNvPr>
          <p:cNvSpPr txBox="1">
            <a:spLocks noGrp="1"/>
          </p:cNvSpPr>
          <p:nvPr>
            <p:ph type="sldNum" sz="quarter" idx="8"/>
          </p:nvPr>
        </p:nvSpPr>
        <p:spPr/>
        <p:txBody>
          <a:bodyPr/>
          <a:lstStyle>
            <a:lvl1pPr>
              <a:defRPr/>
            </a:lvl1pPr>
          </a:lstStyle>
          <a:p>
            <a:pPr lvl="0"/>
            <a:fld id="{89A4D9C8-03E1-4AF7-85AE-96371473CE02}" type="slidenum">
              <a:t>‹#›</a:t>
            </a:fld>
            <a:endParaRPr lang="en-US"/>
          </a:p>
        </p:txBody>
      </p:sp>
    </p:spTree>
    <p:extLst>
      <p:ext uri="{BB962C8B-B14F-4D97-AF65-F5344CB8AC3E}">
        <p14:creationId xmlns:p14="http://schemas.microsoft.com/office/powerpoint/2010/main" val="183079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FF7-F39B-B94D-DDB2-2D2101E62BED}"/>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B154877-FA10-EB19-AC15-F852BD69AA8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B6D68-13B9-65E2-3CE9-6644F77B9BBE}"/>
              </a:ext>
            </a:extLst>
          </p:cNvPr>
          <p:cNvSpPr txBox="1">
            <a:spLocks noGrp="1"/>
          </p:cNvSpPr>
          <p:nvPr>
            <p:ph type="dt" sz="half" idx="7"/>
          </p:nvPr>
        </p:nvSpPr>
        <p:spPr/>
        <p:txBody>
          <a:bodyPr/>
          <a:lstStyle>
            <a:lvl1pPr>
              <a:defRPr/>
            </a:lvl1pPr>
          </a:lstStyle>
          <a:p>
            <a:pPr lvl="0"/>
            <a:fld id="{010B111A-C7AD-4306-90C8-448DD29963BD}" type="datetime1">
              <a:rPr lang="en-US"/>
              <a:pPr lvl="0"/>
              <a:t>12/6/2023</a:t>
            </a:fld>
            <a:endParaRPr lang="en-US"/>
          </a:p>
        </p:txBody>
      </p:sp>
      <p:sp>
        <p:nvSpPr>
          <p:cNvPr id="5" name="Footer Placeholder 4">
            <a:extLst>
              <a:ext uri="{FF2B5EF4-FFF2-40B4-BE49-F238E27FC236}">
                <a16:creationId xmlns:a16="http://schemas.microsoft.com/office/drawing/2014/main" id="{DE4FAC11-0A24-AEFB-421D-C1E95A7728C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496FFBF-B877-E096-3D0F-2A2EBFA6C35C}"/>
              </a:ext>
            </a:extLst>
          </p:cNvPr>
          <p:cNvSpPr txBox="1">
            <a:spLocks noGrp="1"/>
          </p:cNvSpPr>
          <p:nvPr>
            <p:ph type="sldNum" sz="quarter" idx="8"/>
          </p:nvPr>
        </p:nvSpPr>
        <p:spPr/>
        <p:txBody>
          <a:bodyPr/>
          <a:lstStyle>
            <a:lvl1pPr>
              <a:defRPr/>
            </a:lvl1pPr>
          </a:lstStyle>
          <a:p>
            <a:pPr lvl="0"/>
            <a:fld id="{FFC77EB4-791D-4A28-B922-08C8BDD2F59C}" type="slidenum">
              <a:t>‹#›</a:t>
            </a:fld>
            <a:endParaRPr lang="en-US"/>
          </a:p>
        </p:txBody>
      </p:sp>
    </p:spTree>
    <p:extLst>
      <p:ext uri="{BB962C8B-B14F-4D97-AF65-F5344CB8AC3E}">
        <p14:creationId xmlns:p14="http://schemas.microsoft.com/office/powerpoint/2010/main" val="207769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41743-A3CF-50F7-E4CD-1C2F7A92E38F}"/>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0D785CAB-918E-B10D-D775-74C888A9F77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DB672-9B70-BB1A-4527-704F8DCDBCB2}"/>
              </a:ext>
            </a:extLst>
          </p:cNvPr>
          <p:cNvSpPr txBox="1">
            <a:spLocks noGrp="1"/>
          </p:cNvSpPr>
          <p:nvPr>
            <p:ph type="dt" sz="half" idx="7"/>
          </p:nvPr>
        </p:nvSpPr>
        <p:spPr/>
        <p:txBody>
          <a:bodyPr/>
          <a:lstStyle>
            <a:lvl1pPr>
              <a:defRPr/>
            </a:lvl1pPr>
          </a:lstStyle>
          <a:p>
            <a:pPr lvl="0"/>
            <a:fld id="{8DEC0CFE-559C-431D-8942-CB3A9A90CF20}" type="datetime1">
              <a:rPr lang="en-US"/>
              <a:pPr lvl="0"/>
              <a:t>12/6/2023</a:t>
            </a:fld>
            <a:endParaRPr lang="en-US"/>
          </a:p>
        </p:txBody>
      </p:sp>
      <p:sp>
        <p:nvSpPr>
          <p:cNvPr id="5" name="Footer Placeholder 4">
            <a:extLst>
              <a:ext uri="{FF2B5EF4-FFF2-40B4-BE49-F238E27FC236}">
                <a16:creationId xmlns:a16="http://schemas.microsoft.com/office/drawing/2014/main" id="{83A90710-478D-1FF4-3A37-39CFD82A918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E415491-131D-B75B-10B0-153AD15183E6}"/>
              </a:ext>
            </a:extLst>
          </p:cNvPr>
          <p:cNvSpPr txBox="1">
            <a:spLocks noGrp="1"/>
          </p:cNvSpPr>
          <p:nvPr>
            <p:ph type="sldNum" sz="quarter" idx="8"/>
          </p:nvPr>
        </p:nvSpPr>
        <p:spPr/>
        <p:txBody>
          <a:bodyPr/>
          <a:lstStyle>
            <a:lvl1pPr>
              <a:defRPr/>
            </a:lvl1pPr>
          </a:lstStyle>
          <a:p>
            <a:pPr lvl="0"/>
            <a:fld id="{DD2BB341-EB7F-4D3B-A32C-A7B3358AE072}" type="slidenum">
              <a:t>‹#›</a:t>
            </a:fld>
            <a:endParaRPr lang="en-US"/>
          </a:p>
        </p:txBody>
      </p:sp>
    </p:spTree>
    <p:extLst>
      <p:ext uri="{BB962C8B-B14F-4D97-AF65-F5344CB8AC3E}">
        <p14:creationId xmlns:p14="http://schemas.microsoft.com/office/powerpoint/2010/main" val="42986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96E3-6428-53CC-7FA4-2EA113B43F4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DCA51D7-1988-6164-400C-FC0B8878D4F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4B1B9-DA31-871A-7DCD-B3BC9FE0B017}"/>
              </a:ext>
            </a:extLst>
          </p:cNvPr>
          <p:cNvSpPr txBox="1">
            <a:spLocks noGrp="1"/>
          </p:cNvSpPr>
          <p:nvPr>
            <p:ph type="dt" sz="half" idx="7"/>
          </p:nvPr>
        </p:nvSpPr>
        <p:spPr/>
        <p:txBody>
          <a:bodyPr/>
          <a:lstStyle>
            <a:lvl1pPr>
              <a:defRPr/>
            </a:lvl1pPr>
          </a:lstStyle>
          <a:p>
            <a:pPr lvl="0"/>
            <a:fld id="{800AC686-A6F8-456A-9FCD-D28376F5A23C}" type="datetime1">
              <a:rPr lang="en-US"/>
              <a:pPr lvl="0"/>
              <a:t>12/6/2023</a:t>
            </a:fld>
            <a:endParaRPr lang="en-US"/>
          </a:p>
        </p:txBody>
      </p:sp>
      <p:sp>
        <p:nvSpPr>
          <p:cNvPr id="5" name="Footer Placeholder 4">
            <a:extLst>
              <a:ext uri="{FF2B5EF4-FFF2-40B4-BE49-F238E27FC236}">
                <a16:creationId xmlns:a16="http://schemas.microsoft.com/office/drawing/2014/main" id="{FA112286-2254-EEB8-C8ED-3CBB25EE0DC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511C086-7C59-6F8B-4EB9-E97C60C27F1A}"/>
              </a:ext>
            </a:extLst>
          </p:cNvPr>
          <p:cNvSpPr txBox="1">
            <a:spLocks noGrp="1"/>
          </p:cNvSpPr>
          <p:nvPr>
            <p:ph type="sldNum" sz="quarter" idx="8"/>
          </p:nvPr>
        </p:nvSpPr>
        <p:spPr/>
        <p:txBody>
          <a:bodyPr/>
          <a:lstStyle>
            <a:lvl1pPr>
              <a:defRPr/>
            </a:lvl1pPr>
          </a:lstStyle>
          <a:p>
            <a:pPr lvl="0"/>
            <a:fld id="{1DE4F1DB-0B32-4293-A092-D3A7B82D613B}" type="slidenum">
              <a:t>‹#›</a:t>
            </a:fld>
            <a:endParaRPr lang="en-US"/>
          </a:p>
        </p:txBody>
      </p:sp>
    </p:spTree>
    <p:extLst>
      <p:ext uri="{BB962C8B-B14F-4D97-AF65-F5344CB8AC3E}">
        <p14:creationId xmlns:p14="http://schemas.microsoft.com/office/powerpoint/2010/main" val="23798014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263D-08D6-A01F-3F55-5670CE6DC880}"/>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A83BB3A0-D9C5-B964-77BD-353736EB73B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A9E0EF39-D87A-D127-8FBD-8B721D8EE3F0}"/>
              </a:ext>
            </a:extLst>
          </p:cNvPr>
          <p:cNvSpPr txBox="1">
            <a:spLocks noGrp="1"/>
          </p:cNvSpPr>
          <p:nvPr>
            <p:ph type="dt" sz="half" idx="7"/>
          </p:nvPr>
        </p:nvSpPr>
        <p:spPr/>
        <p:txBody>
          <a:bodyPr/>
          <a:lstStyle>
            <a:lvl1pPr>
              <a:defRPr/>
            </a:lvl1pPr>
          </a:lstStyle>
          <a:p>
            <a:pPr lvl="0"/>
            <a:fld id="{AD3B4B80-5726-4B82-9857-B5211477CE10}" type="datetime1">
              <a:rPr lang="en-US"/>
              <a:pPr lvl="0"/>
              <a:t>12/6/2023</a:t>
            </a:fld>
            <a:endParaRPr lang="en-US"/>
          </a:p>
        </p:txBody>
      </p:sp>
      <p:sp>
        <p:nvSpPr>
          <p:cNvPr id="5" name="Footer Placeholder 4">
            <a:extLst>
              <a:ext uri="{FF2B5EF4-FFF2-40B4-BE49-F238E27FC236}">
                <a16:creationId xmlns:a16="http://schemas.microsoft.com/office/drawing/2014/main" id="{0E364BE8-3C83-B295-5E20-913F660D274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4DB94D7-620B-5293-AE9F-E31B8E45ED02}"/>
              </a:ext>
            </a:extLst>
          </p:cNvPr>
          <p:cNvSpPr txBox="1">
            <a:spLocks noGrp="1"/>
          </p:cNvSpPr>
          <p:nvPr>
            <p:ph type="sldNum" sz="quarter" idx="8"/>
          </p:nvPr>
        </p:nvSpPr>
        <p:spPr/>
        <p:txBody>
          <a:bodyPr/>
          <a:lstStyle>
            <a:lvl1pPr>
              <a:defRPr/>
            </a:lvl1pPr>
          </a:lstStyle>
          <a:p>
            <a:pPr lvl="0"/>
            <a:fld id="{750D61BA-E1FE-4F0B-9E52-F0B91C895518}" type="slidenum">
              <a:t>‹#›</a:t>
            </a:fld>
            <a:endParaRPr lang="en-US"/>
          </a:p>
        </p:txBody>
      </p:sp>
    </p:spTree>
    <p:extLst>
      <p:ext uri="{BB962C8B-B14F-4D97-AF65-F5344CB8AC3E}">
        <p14:creationId xmlns:p14="http://schemas.microsoft.com/office/powerpoint/2010/main" val="209500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AED2-E10E-5EA5-0B0B-2D49624E77B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21044EA-A823-66C9-3285-CD2F03DBF2DB}"/>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CDAF3-43B4-ABA9-52FF-6D065ABF959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BA1BAC-1BB8-8B9F-B131-41E638A9A7AA}"/>
              </a:ext>
            </a:extLst>
          </p:cNvPr>
          <p:cNvSpPr txBox="1">
            <a:spLocks noGrp="1"/>
          </p:cNvSpPr>
          <p:nvPr>
            <p:ph type="dt" sz="half" idx="7"/>
          </p:nvPr>
        </p:nvSpPr>
        <p:spPr/>
        <p:txBody>
          <a:bodyPr/>
          <a:lstStyle>
            <a:lvl1pPr>
              <a:defRPr/>
            </a:lvl1pPr>
          </a:lstStyle>
          <a:p>
            <a:pPr lvl="0"/>
            <a:fld id="{22443223-CAEA-4ECC-AB48-27D245D1CE88}" type="datetime1">
              <a:rPr lang="en-US"/>
              <a:pPr lvl="0"/>
              <a:t>12/6/2023</a:t>
            </a:fld>
            <a:endParaRPr lang="en-US"/>
          </a:p>
        </p:txBody>
      </p:sp>
      <p:sp>
        <p:nvSpPr>
          <p:cNvPr id="6" name="Footer Placeholder 5">
            <a:extLst>
              <a:ext uri="{FF2B5EF4-FFF2-40B4-BE49-F238E27FC236}">
                <a16:creationId xmlns:a16="http://schemas.microsoft.com/office/drawing/2014/main" id="{7CB92352-41F9-72A5-D9E9-011FB70A1C1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1A59ADD-C1D8-04D4-79F4-48F895BAF8E4}"/>
              </a:ext>
            </a:extLst>
          </p:cNvPr>
          <p:cNvSpPr txBox="1">
            <a:spLocks noGrp="1"/>
          </p:cNvSpPr>
          <p:nvPr>
            <p:ph type="sldNum" sz="quarter" idx="8"/>
          </p:nvPr>
        </p:nvSpPr>
        <p:spPr/>
        <p:txBody>
          <a:bodyPr/>
          <a:lstStyle>
            <a:lvl1pPr>
              <a:defRPr/>
            </a:lvl1pPr>
          </a:lstStyle>
          <a:p>
            <a:pPr lvl="0"/>
            <a:fld id="{52E7F2D9-42EC-45E0-82F9-84B8D39D0949}" type="slidenum">
              <a:t>‹#›</a:t>
            </a:fld>
            <a:endParaRPr lang="en-US"/>
          </a:p>
        </p:txBody>
      </p:sp>
    </p:spTree>
    <p:extLst>
      <p:ext uri="{BB962C8B-B14F-4D97-AF65-F5344CB8AC3E}">
        <p14:creationId xmlns:p14="http://schemas.microsoft.com/office/powerpoint/2010/main" val="364002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DDE9-A8D1-F88E-6763-B046EAB3C7BA}"/>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0D1E946D-B1A7-7A7C-3806-55556F99928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485E6740-A690-157D-95B7-9D3590EF06AE}"/>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AC1E59-3C66-C6EF-4E96-C33BC915C28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23F52D38-14DA-4385-4AA5-776FF1D4C94B}"/>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39B30A-0018-6C4B-3E89-5020FB80E373}"/>
              </a:ext>
            </a:extLst>
          </p:cNvPr>
          <p:cNvSpPr txBox="1">
            <a:spLocks noGrp="1"/>
          </p:cNvSpPr>
          <p:nvPr>
            <p:ph type="dt" sz="half" idx="7"/>
          </p:nvPr>
        </p:nvSpPr>
        <p:spPr/>
        <p:txBody>
          <a:bodyPr/>
          <a:lstStyle>
            <a:lvl1pPr>
              <a:defRPr/>
            </a:lvl1pPr>
          </a:lstStyle>
          <a:p>
            <a:pPr lvl="0"/>
            <a:fld id="{2775E65F-3893-4FF2-8FC0-48B8A2AF6D04}" type="datetime1">
              <a:rPr lang="en-US"/>
              <a:pPr lvl="0"/>
              <a:t>12/6/2023</a:t>
            </a:fld>
            <a:endParaRPr lang="en-US"/>
          </a:p>
        </p:txBody>
      </p:sp>
      <p:sp>
        <p:nvSpPr>
          <p:cNvPr id="8" name="Footer Placeholder 7">
            <a:extLst>
              <a:ext uri="{FF2B5EF4-FFF2-40B4-BE49-F238E27FC236}">
                <a16:creationId xmlns:a16="http://schemas.microsoft.com/office/drawing/2014/main" id="{DB9BF0A8-F66C-DD2E-A6B6-050706087F33}"/>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448D6D89-D810-58B1-3789-A4536D613BBE}"/>
              </a:ext>
            </a:extLst>
          </p:cNvPr>
          <p:cNvSpPr txBox="1">
            <a:spLocks noGrp="1"/>
          </p:cNvSpPr>
          <p:nvPr>
            <p:ph type="sldNum" sz="quarter" idx="8"/>
          </p:nvPr>
        </p:nvSpPr>
        <p:spPr/>
        <p:txBody>
          <a:bodyPr/>
          <a:lstStyle>
            <a:lvl1pPr>
              <a:defRPr/>
            </a:lvl1pPr>
          </a:lstStyle>
          <a:p>
            <a:pPr lvl="0"/>
            <a:fld id="{C3A9CBAC-BF3B-4340-8C53-30FAA58B8A34}" type="slidenum">
              <a:t>‹#›</a:t>
            </a:fld>
            <a:endParaRPr lang="en-US"/>
          </a:p>
        </p:txBody>
      </p:sp>
    </p:spTree>
    <p:extLst>
      <p:ext uri="{BB962C8B-B14F-4D97-AF65-F5344CB8AC3E}">
        <p14:creationId xmlns:p14="http://schemas.microsoft.com/office/powerpoint/2010/main" val="1887981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B961-D00B-215A-78BC-D5F4C1DA6B2E}"/>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A3A0B17-B965-DFB6-4D83-673A1FA9D2DC}"/>
              </a:ext>
            </a:extLst>
          </p:cNvPr>
          <p:cNvSpPr txBox="1">
            <a:spLocks noGrp="1"/>
          </p:cNvSpPr>
          <p:nvPr>
            <p:ph type="dt" sz="half" idx="7"/>
          </p:nvPr>
        </p:nvSpPr>
        <p:spPr/>
        <p:txBody>
          <a:bodyPr/>
          <a:lstStyle>
            <a:lvl1pPr>
              <a:defRPr/>
            </a:lvl1pPr>
          </a:lstStyle>
          <a:p>
            <a:pPr lvl="0"/>
            <a:fld id="{FDD46AD2-DFBE-4334-BB25-79669AF7243B}" type="datetime1">
              <a:rPr lang="en-US"/>
              <a:pPr lvl="0"/>
              <a:t>12/6/2023</a:t>
            </a:fld>
            <a:endParaRPr lang="en-US"/>
          </a:p>
        </p:txBody>
      </p:sp>
      <p:sp>
        <p:nvSpPr>
          <p:cNvPr id="4" name="Footer Placeholder 3">
            <a:extLst>
              <a:ext uri="{FF2B5EF4-FFF2-40B4-BE49-F238E27FC236}">
                <a16:creationId xmlns:a16="http://schemas.microsoft.com/office/drawing/2014/main" id="{E3D38EF0-1DCD-CC3F-D51D-093C5029543B}"/>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E221DD06-ED9F-765F-F31E-2ECBD145B0A9}"/>
              </a:ext>
            </a:extLst>
          </p:cNvPr>
          <p:cNvSpPr txBox="1">
            <a:spLocks noGrp="1"/>
          </p:cNvSpPr>
          <p:nvPr>
            <p:ph type="sldNum" sz="quarter" idx="8"/>
          </p:nvPr>
        </p:nvSpPr>
        <p:spPr/>
        <p:txBody>
          <a:bodyPr/>
          <a:lstStyle>
            <a:lvl1pPr>
              <a:defRPr/>
            </a:lvl1pPr>
          </a:lstStyle>
          <a:p>
            <a:pPr lvl="0"/>
            <a:fld id="{0110D87A-1232-4660-BE89-08CACCCB8421}" type="slidenum">
              <a:t>‹#›</a:t>
            </a:fld>
            <a:endParaRPr lang="en-US"/>
          </a:p>
        </p:txBody>
      </p:sp>
    </p:spTree>
    <p:extLst>
      <p:ext uri="{BB962C8B-B14F-4D97-AF65-F5344CB8AC3E}">
        <p14:creationId xmlns:p14="http://schemas.microsoft.com/office/powerpoint/2010/main" val="348424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2132-A645-CE33-6BE0-26BA6739C5CD}"/>
              </a:ext>
            </a:extLst>
          </p:cNvPr>
          <p:cNvSpPr txBox="1">
            <a:spLocks noGrp="1"/>
          </p:cNvSpPr>
          <p:nvPr>
            <p:ph type="dt" sz="half" idx="7"/>
          </p:nvPr>
        </p:nvSpPr>
        <p:spPr/>
        <p:txBody>
          <a:bodyPr/>
          <a:lstStyle>
            <a:lvl1pPr>
              <a:defRPr/>
            </a:lvl1pPr>
          </a:lstStyle>
          <a:p>
            <a:pPr lvl="0"/>
            <a:fld id="{BE794F7C-87C0-4C59-9F0B-FA4589EE104F}" type="datetime1">
              <a:rPr lang="en-US"/>
              <a:pPr lvl="0"/>
              <a:t>12/6/2023</a:t>
            </a:fld>
            <a:endParaRPr lang="en-US"/>
          </a:p>
        </p:txBody>
      </p:sp>
      <p:sp>
        <p:nvSpPr>
          <p:cNvPr id="3" name="Footer Placeholder 2">
            <a:extLst>
              <a:ext uri="{FF2B5EF4-FFF2-40B4-BE49-F238E27FC236}">
                <a16:creationId xmlns:a16="http://schemas.microsoft.com/office/drawing/2014/main" id="{4C711F1A-7FFD-26C5-9D82-77518D0709C6}"/>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6ADACA26-0C7E-E56A-5019-91DCD7A1006E}"/>
              </a:ext>
            </a:extLst>
          </p:cNvPr>
          <p:cNvSpPr txBox="1">
            <a:spLocks noGrp="1"/>
          </p:cNvSpPr>
          <p:nvPr>
            <p:ph type="sldNum" sz="quarter" idx="8"/>
          </p:nvPr>
        </p:nvSpPr>
        <p:spPr/>
        <p:txBody>
          <a:bodyPr/>
          <a:lstStyle>
            <a:lvl1pPr>
              <a:defRPr/>
            </a:lvl1pPr>
          </a:lstStyle>
          <a:p>
            <a:pPr lvl="0"/>
            <a:fld id="{25065E71-D9BC-446E-A22F-F16C5166BA05}" type="slidenum">
              <a:t>‹#›</a:t>
            </a:fld>
            <a:endParaRPr lang="en-US"/>
          </a:p>
        </p:txBody>
      </p:sp>
    </p:spTree>
    <p:extLst>
      <p:ext uri="{BB962C8B-B14F-4D97-AF65-F5344CB8AC3E}">
        <p14:creationId xmlns:p14="http://schemas.microsoft.com/office/powerpoint/2010/main" val="194669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7F46-06CE-02CD-A31F-3B25671F630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3887B1B-F3D9-855F-75C8-76B3B3CC4B12}"/>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8D5EA1-6CD5-3093-B541-0BCB09C97839}"/>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250C2710-3197-EABF-EE12-97D766DF3473}"/>
              </a:ext>
            </a:extLst>
          </p:cNvPr>
          <p:cNvSpPr txBox="1">
            <a:spLocks noGrp="1"/>
          </p:cNvSpPr>
          <p:nvPr>
            <p:ph type="dt" sz="half" idx="7"/>
          </p:nvPr>
        </p:nvSpPr>
        <p:spPr/>
        <p:txBody>
          <a:bodyPr/>
          <a:lstStyle>
            <a:lvl1pPr>
              <a:defRPr/>
            </a:lvl1pPr>
          </a:lstStyle>
          <a:p>
            <a:pPr lvl="0"/>
            <a:fld id="{ED12D98B-38BC-4C71-BD6A-95151439DE41}" type="datetime1">
              <a:rPr lang="en-US"/>
              <a:pPr lvl="0"/>
              <a:t>12/6/2023</a:t>
            </a:fld>
            <a:endParaRPr lang="en-US"/>
          </a:p>
        </p:txBody>
      </p:sp>
      <p:sp>
        <p:nvSpPr>
          <p:cNvPr id="6" name="Footer Placeholder 5">
            <a:extLst>
              <a:ext uri="{FF2B5EF4-FFF2-40B4-BE49-F238E27FC236}">
                <a16:creationId xmlns:a16="http://schemas.microsoft.com/office/drawing/2014/main" id="{289F157D-9492-039D-445B-322C79C86A09}"/>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5BCEF152-7627-98FB-553B-256F3FF570AF}"/>
              </a:ext>
            </a:extLst>
          </p:cNvPr>
          <p:cNvSpPr txBox="1">
            <a:spLocks noGrp="1"/>
          </p:cNvSpPr>
          <p:nvPr>
            <p:ph type="sldNum" sz="quarter" idx="8"/>
          </p:nvPr>
        </p:nvSpPr>
        <p:spPr/>
        <p:txBody>
          <a:bodyPr/>
          <a:lstStyle>
            <a:lvl1pPr>
              <a:defRPr/>
            </a:lvl1pPr>
          </a:lstStyle>
          <a:p>
            <a:pPr lvl="0"/>
            <a:fld id="{CBD55297-8D86-462A-BAD3-9260A20A852E}" type="slidenum">
              <a:t>‹#›</a:t>
            </a:fld>
            <a:endParaRPr lang="en-US"/>
          </a:p>
        </p:txBody>
      </p:sp>
    </p:spTree>
    <p:extLst>
      <p:ext uri="{BB962C8B-B14F-4D97-AF65-F5344CB8AC3E}">
        <p14:creationId xmlns:p14="http://schemas.microsoft.com/office/powerpoint/2010/main" val="319220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0C86-6202-B2F0-2728-82AFD4A62D89}"/>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FCEF8A51-4609-5579-B20F-7EFA16A71611}"/>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64F90D08-D8C8-EF04-D449-01127FDA5B7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13EE5D78-AF77-421C-D89A-70D46D724DF5}"/>
              </a:ext>
            </a:extLst>
          </p:cNvPr>
          <p:cNvSpPr txBox="1">
            <a:spLocks noGrp="1"/>
          </p:cNvSpPr>
          <p:nvPr>
            <p:ph type="dt" sz="half" idx="7"/>
          </p:nvPr>
        </p:nvSpPr>
        <p:spPr/>
        <p:txBody>
          <a:bodyPr/>
          <a:lstStyle>
            <a:lvl1pPr>
              <a:defRPr/>
            </a:lvl1pPr>
          </a:lstStyle>
          <a:p>
            <a:pPr lvl="0"/>
            <a:fld id="{77A385DF-9B74-4AB2-AD12-917AE59C2D10}" type="datetime1">
              <a:rPr lang="en-US"/>
              <a:pPr lvl="0"/>
              <a:t>12/6/2023</a:t>
            </a:fld>
            <a:endParaRPr lang="en-US"/>
          </a:p>
        </p:txBody>
      </p:sp>
      <p:sp>
        <p:nvSpPr>
          <p:cNvPr id="6" name="Footer Placeholder 5">
            <a:extLst>
              <a:ext uri="{FF2B5EF4-FFF2-40B4-BE49-F238E27FC236}">
                <a16:creationId xmlns:a16="http://schemas.microsoft.com/office/drawing/2014/main" id="{3D26B265-1431-7EF7-20C6-D49D0C33242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DDBD8B35-AD49-80EE-C970-020A559EC8D0}"/>
              </a:ext>
            </a:extLst>
          </p:cNvPr>
          <p:cNvSpPr txBox="1">
            <a:spLocks noGrp="1"/>
          </p:cNvSpPr>
          <p:nvPr>
            <p:ph type="sldNum" sz="quarter" idx="8"/>
          </p:nvPr>
        </p:nvSpPr>
        <p:spPr/>
        <p:txBody>
          <a:bodyPr/>
          <a:lstStyle>
            <a:lvl1pPr>
              <a:defRPr/>
            </a:lvl1pPr>
          </a:lstStyle>
          <a:p>
            <a:pPr lvl="0"/>
            <a:fld id="{1CEF315F-40F9-4BEC-8626-4EB8BF7B7C70}" type="slidenum">
              <a:t>‹#›</a:t>
            </a:fld>
            <a:endParaRPr lang="en-US"/>
          </a:p>
        </p:txBody>
      </p:sp>
    </p:spTree>
    <p:extLst>
      <p:ext uri="{BB962C8B-B14F-4D97-AF65-F5344CB8AC3E}">
        <p14:creationId xmlns:p14="http://schemas.microsoft.com/office/powerpoint/2010/main" val="143947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8F64E7-D7BC-C17A-A793-2DD59F6D6C5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E9D36E3-BF2A-97D7-5DC6-78EC8DCE89F4}"/>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900EC-59A4-F9BC-F99E-E41D8936F9E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10B8D745-FCA8-4ABC-8CDC-1E24EC00D345}" type="datetime1">
              <a:rPr lang="en-US"/>
              <a:pPr lvl="0"/>
              <a:t>12/6/2023</a:t>
            </a:fld>
            <a:endParaRPr lang="en-US"/>
          </a:p>
        </p:txBody>
      </p:sp>
      <p:sp>
        <p:nvSpPr>
          <p:cNvPr id="5" name="Footer Placeholder 4">
            <a:extLst>
              <a:ext uri="{FF2B5EF4-FFF2-40B4-BE49-F238E27FC236}">
                <a16:creationId xmlns:a16="http://schemas.microsoft.com/office/drawing/2014/main" id="{37E8BCE5-3AAC-C262-E6AD-B1974FC67AF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CC1BE2E4-EB56-BEA7-4B3E-75D47543677A}"/>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9C844DF2-910D-45BE-B564-EB4FEC9FF9F1}"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un.org/sustainabledevelopment/wp-content/uploads/2023/09/Goal-3_Fast-Facts.pdf"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4">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pic>
        <p:nvPicPr>
          <p:cNvPr id="2" name="Picture 2" descr="To your good health as always – Parsi Cuisine">
            <a:extLst>
              <a:ext uri="{FF2B5EF4-FFF2-40B4-BE49-F238E27FC236}">
                <a16:creationId xmlns:a16="http://schemas.microsoft.com/office/drawing/2014/main" id="{A649D3EC-0F56-149F-E4A0-4B44D168F7A5}"/>
              </a:ext>
            </a:extLst>
          </p:cNvPr>
          <p:cNvPicPr>
            <a:picLocks noChangeAspect="1"/>
          </p:cNvPicPr>
          <p:nvPr/>
        </p:nvPicPr>
        <p:blipFill>
          <a:blip r:embed="rId2"/>
          <a:srcRect t="23273"/>
          <a:stretch>
            <a:fillRect/>
          </a:stretch>
        </p:blipFill>
        <p:spPr>
          <a:xfrm rot="20994148">
            <a:off x="855302" y="799323"/>
            <a:ext cx="4811097" cy="2754703"/>
          </a:xfrm>
          <a:prstGeom prst="rect">
            <a:avLst/>
          </a:prstGeom>
          <a:noFill/>
          <a:ln cap="flat">
            <a:noFill/>
          </a:ln>
        </p:spPr>
      </p:pic>
      <p:pic>
        <p:nvPicPr>
          <p:cNvPr id="3" name="Picture 4" descr="Quotes about Angel of healing (19 quotes)">
            <a:extLst>
              <a:ext uri="{FF2B5EF4-FFF2-40B4-BE49-F238E27FC236}">
                <a16:creationId xmlns:a16="http://schemas.microsoft.com/office/drawing/2014/main" id="{ABC513D7-3649-E480-FF82-C9ECD07C0DC6}"/>
              </a:ext>
            </a:extLst>
          </p:cNvPr>
          <p:cNvPicPr>
            <a:picLocks noChangeAspect="1"/>
          </p:cNvPicPr>
          <p:nvPr/>
        </p:nvPicPr>
        <p:blipFill>
          <a:blip r:embed="rId3"/>
          <a:srcRect l="4932" t="41091" r="7036" b="43272"/>
          <a:stretch>
            <a:fillRect/>
          </a:stretch>
        </p:blipFill>
        <p:spPr>
          <a:xfrm rot="632339">
            <a:off x="6174742" y="1824319"/>
            <a:ext cx="5558601" cy="1373675"/>
          </a:xfrm>
          <a:prstGeom prst="rect">
            <a:avLst/>
          </a:prstGeom>
          <a:noFill/>
          <a:ln cap="flat">
            <a:noFill/>
          </a:ln>
          <a:effectLst>
            <a:outerShdw dist="139699" dir="2700000" algn="tl">
              <a:srgbClr val="333333">
                <a:alpha val="65000"/>
              </a:srgbClr>
            </a:outerShdw>
          </a:effectLst>
        </p:spPr>
      </p:pic>
      <p:pic>
        <p:nvPicPr>
          <p:cNvPr id="4" name="Picture 6" descr="See the source image">
            <a:extLst>
              <a:ext uri="{FF2B5EF4-FFF2-40B4-BE49-F238E27FC236}">
                <a16:creationId xmlns:a16="http://schemas.microsoft.com/office/drawing/2014/main" id="{13EEC77C-1F2E-0368-80B0-09440B4743CE}"/>
              </a:ext>
            </a:extLst>
          </p:cNvPr>
          <p:cNvPicPr>
            <a:picLocks noChangeAspect="1"/>
          </p:cNvPicPr>
          <p:nvPr/>
        </p:nvPicPr>
        <p:blipFill>
          <a:blip r:embed="rId4"/>
          <a:srcRect t="41617" b="33148"/>
          <a:stretch>
            <a:fillRect/>
          </a:stretch>
        </p:blipFill>
        <p:spPr>
          <a:xfrm>
            <a:off x="2602757" y="4214112"/>
            <a:ext cx="6986482" cy="1762295"/>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3">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D2D038B-7A0E-1402-4B38-0FD9D3D1521A}"/>
              </a:ext>
            </a:extLst>
          </p:cNvPr>
          <p:cNvSpPr txBox="1">
            <a:spLocks noGrp="1"/>
          </p:cNvSpPr>
          <p:nvPr>
            <p:ph idx="1"/>
          </p:nvPr>
        </p:nvSpPr>
        <p:spPr>
          <a:xfrm>
            <a:off x="374071" y="423952"/>
            <a:ext cx="11629503" cy="6367552"/>
          </a:xfrm>
        </p:spPr>
        <p:txBody>
          <a:bodyPr>
            <a:normAutofit/>
          </a:bodyPr>
          <a:lstStyle/>
          <a:p>
            <a:pPr marL="0" lvl="0" indent="0">
              <a:buNone/>
            </a:pPr>
            <a:r>
              <a:rPr lang="pt-BR" sz="2000" dirty="0">
                <a:solidFill>
                  <a:srgbClr val="FF0000"/>
                </a:solidFill>
                <a:latin typeface="Abadi" pitchFamily="34"/>
                <a:ea typeface="Calibri" pitchFamily="34"/>
                <a:cs typeface="Times New Roman" pitchFamily="18"/>
              </a:rPr>
              <a:t>Leitor: </a:t>
            </a:r>
            <a:r>
              <a:rPr lang="pt-BR" sz="2000" dirty="0">
                <a:latin typeface="Abadi" pitchFamily="34"/>
                <a:ea typeface="Calibri" pitchFamily="34"/>
                <a:cs typeface="Times New Roman" pitchFamily="18"/>
              </a:rPr>
              <a:t>Rezamos por aqueles que estão a lidar com doenças graves. Os nossos corações estão sobrecarregados com eles. Pedimos-lhes que saibam hoje que Tu estás com eles. Dá-lhes esperança e alegria contínuas na dor e no sofrimento. Dá-lhes os melhores cuidados de saúde possíveis e ajuda aqueles que se estão a sacrificar para cuidar deles nesta doença. (Resposta)</a:t>
            </a:r>
          </a:p>
          <a:p>
            <a:pPr marL="0" lvl="0" indent="0">
              <a:buNone/>
            </a:pPr>
            <a:r>
              <a:rPr lang="pt-BR" sz="2000" dirty="0">
                <a:solidFill>
                  <a:srgbClr val="FF0000"/>
                </a:solidFill>
                <a:latin typeface="Abadi" pitchFamily="34"/>
                <a:ea typeface="Calibri" pitchFamily="34"/>
                <a:cs typeface="Times New Roman" pitchFamily="18"/>
              </a:rPr>
              <a:t>Resposta: </a:t>
            </a:r>
            <a:r>
              <a:rPr lang="pt-BR" sz="2000" b="1" dirty="0">
                <a:latin typeface="Abadi" pitchFamily="34"/>
                <a:ea typeface="Calibri" pitchFamily="34"/>
                <a:cs typeface="Times New Roman" pitchFamily="18"/>
              </a:rPr>
              <a:t>Divino curador, escuta a nossa oração.</a:t>
            </a:r>
          </a:p>
          <a:p>
            <a:pPr marL="0" lvl="0" indent="0">
              <a:buNone/>
            </a:pPr>
            <a:endParaRPr lang="en-US" sz="1000" dirty="0">
              <a:latin typeface="Abadi" pitchFamily="34"/>
              <a:ea typeface="Calibri" pitchFamily="34"/>
              <a:cs typeface="Times New Roman" pitchFamily="18"/>
            </a:endParaRPr>
          </a:p>
          <a:p>
            <a:pPr marL="0" lvl="0" indent="0">
              <a:buNone/>
            </a:pPr>
            <a:r>
              <a:rPr lang="en-US" sz="2000" dirty="0">
                <a:solidFill>
                  <a:srgbClr val="FF0000"/>
                </a:solidFill>
                <a:latin typeface="Abadi" pitchFamily="34"/>
                <a:ea typeface="Calibri" pitchFamily="34"/>
                <a:cs typeface="Times New Roman" pitchFamily="18"/>
              </a:rPr>
              <a:t>Reader: </a:t>
            </a:r>
            <a:r>
              <a:rPr lang="en-US" sz="2000" dirty="0">
                <a:latin typeface="Abadi" pitchFamily="34"/>
                <a:ea typeface="Calibri" pitchFamily="34"/>
                <a:cs typeface="Times New Roman" pitchFamily="18"/>
              </a:rPr>
              <a:t>We pray for those who are dealing with serious illnesses. Our hearts are burdened with them. We ask that they would know today that You are with them. Give them continued hope and joy in the pain and suffering. Provide them with the best healthcare possible and help those who are sacrificing to take care of them in this illness. (Response)</a:t>
            </a:r>
          </a:p>
          <a:p>
            <a:pPr marL="0" lvl="0" indent="0">
              <a:buNone/>
            </a:pPr>
            <a:r>
              <a:rPr lang="en-US" sz="2000" dirty="0">
                <a:solidFill>
                  <a:srgbClr val="FF0000"/>
                </a:solidFill>
                <a:latin typeface="Abadi" pitchFamily="34"/>
                <a:ea typeface="Calibri" pitchFamily="34"/>
                <a:cs typeface="Times New Roman" pitchFamily="18"/>
              </a:rPr>
              <a:t>Response: </a:t>
            </a:r>
            <a:r>
              <a:rPr lang="en-US" sz="2000" b="1" dirty="0">
                <a:latin typeface="Abadi" pitchFamily="34"/>
                <a:ea typeface="Calibri" pitchFamily="34"/>
                <a:cs typeface="Times New Roman" pitchFamily="18"/>
              </a:rPr>
              <a:t>Divine Healer, hear our prayer. </a:t>
            </a:r>
            <a:endParaRPr lang="en-US" sz="2000" dirty="0">
              <a:latin typeface="Abadi" pitchFamily="34"/>
              <a:ea typeface="Calibri" pitchFamily="34"/>
              <a:cs typeface="Times New Roman" pitchFamily="18"/>
            </a:endParaRPr>
          </a:p>
          <a:p>
            <a:pPr marL="0" lvl="0" indent="0">
              <a:buNone/>
            </a:pPr>
            <a:endParaRPr lang="en-US" sz="1000" dirty="0">
              <a:latin typeface="Abadi" pitchFamily="34"/>
              <a:ea typeface="Calibri" pitchFamily="34"/>
              <a:cs typeface="Times New Roman" pitchFamily="18"/>
            </a:endParaRPr>
          </a:p>
          <a:p>
            <a:pPr marL="0" lvl="0" indent="0">
              <a:buNone/>
            </a:pPr>
            <a:r>
              <a:rPr lang="es-ES" sz="2000" dirty="0">
                <a:solidFill>
                  <a:srgbClr val="FF0000"/>
                </a:solidFill>
                <a:latin typeface="Abadi" pitchFamily="34"/>
                <a:ea typeface="Calibri" pitchFamily="34"/>
                <a:cs typeface="Times New Roman" pitchFamily="18"/>
              </a:rPr>
              <a:t>Lector: </a:t>
            </a:r>
            <a:r>
              <a:rPr lang="es-ES" sz="2000" dirty="0">
                <a:latin typeface="Abadi" pitchFamily="34"/>
                <a:ea typeface="Calibri" pitchFamily="34"/>
                <a:cs typeface="Times New Roman" pitchFamily="18"/>
              </a:rPr>
              <a:t>Rezamos por los que se enfrentan a enfermedades graves.                                                                                    Nuestros corazones están agobiados por ellos. Te pedimos que                                                                         hoy sepan que Tú estás con ellos. Dales esperanza y alegría en                                                                                               medio del dolor y el sufrimiento. Proporciónales la mejor                                                                                 asistencia sanitaria posible y ayuda a los que se están                                                                                     sacrificando para cuidar de ellos en esta enfermedad. (Respuesta)</a:t>
            </a:r>
          </a:p>
          <a:p>
            <a:pPr marL="0" lvl="0" indent="0">
              <a:buNone/>
            </a:pPr>
            <a:r>
              <a:rPr lang="es-ES" sz="2000" dirty="0">
                <a:solidFill>
                  <a:srgbClr val="FF0000"/>
                </a:solidFill>
                <a:latin typeface="Abadi" pitchFamily="34"/>
                <a:ea typeface="Calibri" pitchFamily="34"/>
                <a:cs typeface="Times New Roman" pitchFamily="18"/>
              </a:rPr>
              <a:t>Respuesta: </a:t>
            </a:r>
            <a:r>
              <a:rPr lang="es-ES" sz="2000" b="1" dirty="0">
                <a:latin typeface="Abadi" pitchFamily="34"/>
                <a:ea typeface="Calibri" pitchFamily="34"/>
                <a:cs typeface="Times New Roman" pitchFamily="18"/>
              </a:rPr>
              <a:t>Divino Sanador, escucha nuestra oración.</a:t>
            </a:r>
            <a:endParaRPr lang="en-US" sz="2000" b="1" dirty="0">
              <a:latin typeface="Abadi" pitchFamily="34"/>
              <a:ea typeface="Calibri" pitchFamily="34"/>
              <a:cs typeface="Times New Roman" pitchFamily="18"/>
            </a:endParaRPr>
          </a:p>
          <a:p>
            <a:pPr marL="0" lvl="0" indent="0">
              <a:buNone/>
            </a:pPr>
            <a:endParaRPr lang="en-US" sz="2000" dirty="0">
              <a:latin typeface="Abadi" pitchFamily="34"/>
              <a:ea typeface="Calibri" pitchFamily="34"/>
              <a:cs typeface="Times New Roman" pitchFamily="18"/>
            </a:endParaRPr>
          </a:p>
          <a:p>
            <a:pPr marL="0" lvl="0" indent="0">
              <a:buNone/>
            </a:pPr>
            <a:endParaRPr lang="en-US" sz="2000" dirty="0">
              <a:latin typeface="Abadi" pitchFamily="34"/>
              <a:ea typeface="Calibri" pitchFamily="34"/>
              <a:cs typeface="Times New Roman" pitchFamily="18"/>
            </a:endParaRPr>
          </a:p>
        </p:txBody>
      </p:sp>
      <p:pic>
        <p:nvPicPr>
          <p:cNvPr id="3" name="Picture 2" descr="25 Healing Prayers for the Sick, Dying and Elderly – ConnectUS">
            <a:extLst>
              <a:ext uri="{FF2B5EF4-FFF2-40B4-BE49-F238E27FC236}">
                <a16:creationId xmlns:a16="http://schemas.microsoft.com/office/drawing/2014/main" id="{10679522-853D-EC62-2063-EBDBF49E4C2F}"/>
              </a:ext>
            </a:extLst>
          </p:cNvPr>
          <p:cNvPicPr>
            <a:picLocks noChangeAspect="1"/>
          </p:cNvPicPr>
          <p:nvPr/>
        </p:nvPicPr>
        <p:blipFill rotWithShape="1">
          <a:blip r:embed="rId2"/>
          <a:srcRect r="8889"/>
          <a:stretch/>
        </p:blipFill>
        <p:spPr>
          <a:xfrm>
            <a:off x="7597037" y="4616464"/>
            <a:ext cx="4406537" cy="2175040"/>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14">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E6A4760-822B-5F13-1A73-B6C7B97AB608}"/>
              </a:ext>
            </a:extLst>
          </p:cNvPr>
          <p:cNvSpPr txBox="1">
            <a:spLocks noGrp="1"/>
          </p:cNvSpPr>
          <p:nvPr>
            <p:ph idx="1"/>
          </p:nvPr>
        </p:nvSpPr>
        <p:spPr>
          <a:xfrm>
            <a:off x="374071" y="423952"/>
            <a:ext cx="11629503" cy="6367552"/>
          </a:xfrm>
        </p:spPr>
        <p:txBody>
          <a:bodyPr/>
          <a:lstStyle/>
          <a:p>
            <a:pPr marL="0" lvl="0" indent="0" algn="ctr">
              <a:buNone/>
            </a:pPr>
            <a:r>
              <a:rPr lang="en-US" sz="4800" dirty="0">
                <a:latin typeface="Fave Script Bold Pro" pitchFamily="2"/>
                <a:ea typeface="Calibri" pitchFamily="34"/>
                <a:cs typeface="Times New Roman" pitchFamily="18"/>
              </a:rPr>
              <a:t>“Justice is integral </a:t>
            </a:r>
            <a:r>
              <a:rPr lang="en-US" sz="4800">
                <a:latin typeface="Fave Script Bold Pro" pitchFamily="2"/>
                <a:ea typeface="Calibri" pitchFamily="34"/>
                <a:cs typeface="Times New Roman" pitchFamily="18"/>
              </a:rPr>
              <a:t>to healing.” </a:t>
            </a:r>
            <a:r>
              <a:rPr lang="en-US" sz="2000" dirty="0">
                <a:latin typeface="Abadi" pitchFamily="34"/>
                <a:ea typeface="Calibri" pitchFamily="34"/>
                <a:cs typeface="Times New Roman" pitchFamily="18"/>
              </a:rPr>
              <a:t>(MMS)</a:t>
            </a:r>
          </a:p>
          <a:p>
            <a:pPr marL="0" lvl="0" indent="0">
              <a:buNone/>
            </a:pPr>
            <a:endParaRPr lang="en-US" sz="2000" dirty="0">
              <a:latin typeface="Abadi" pitchFamily="34"/>
              <a:ea typeface="Calibri" pitchFamily="34"/>
              <a:cs typeface="Times New Roman" pitchFamily="18"/>
            </a:endParaRPr>
          </a:p>
          <a:p>
            <a:pPr marL="0" lvl="0" indent="0">
              <a:buNone/>
            </a:pPr>
            <a:r>
              <a:rPr lang="en-US" sz="3200" dirty="0">
                <a:latin typeface="Abadi" pitchFamily="34"/>
                <a:ea typeface="Calibri" pitchFamily="34"/>
                <a:cs typeface="Times New Roman" pitchFamily="18"/>
              </a:rPr>
              <a:t>Say aloud name of a person, a community, or institution needing prayer for health and healing</a:t>
            </a:r>
          </a:p>
          <a:p>
            <a:pPr marL="0" lvl="0" indent="0">
              <a:buNone/>
            </a:pPr>
            <a:endParaRPr lang="en-US" sz="3200" dirty="0">
              <a:latin typeface="Abadi" pitchFamily="34"/>
              <a:ea typeface="Calibri" pitchFamily="34"/>
              <a:cs typeface="Times New Roman" pitchFamily="18"/>
            </a:endParaRPr>
          </a:p>
          <a:p>
            <a:pPr marL="0" lvl="0" indent="0">
              <a:buNone/>
            </a:pPr>
            <a:r>
              <a:rPr lang="es-ES" sz="3200" dirty="0">
                <a:latin typeface="Abadi" pitchFamily="34"/>
                <a:ea typeface="Calibri" pitchFamily="34"/>
                <a:cs typeface="Times New Roman" pitchFamily="18"/>
              </a:rPr>
              <a:t>Di en voz alta el nombre de una persona, una comunidad o una institución que necesite oración por su salud y sanación</a:t>
            </a:r>
          </a:p>
          <a:p>
            <a:pPr marL="0" lvl="0" indent="0">
              <a:buNone/>
            </a:pPr>
            <a:endParaRPr lang="es-ES" sz="3200" dirty="0">
              <a:latin typeface="Abadi" pitchFamily="34"/>
              <a:ea typeface="Calibri" pitchFamily="34"/>
              <a:cs typeface="Times New Roman" pitchFamily="18"/>
            </a:endParaRPr>
          </a:p>
          <a:p>
            <a:pPr marL="0" lvl="0" indent="0">
              <a:buNone/>
            </a:pPr>
            <a:r>
              <a:rPr lang="pt-BR" sz="3200" dirty="0">
                <a:latin typeface="Abadi" pitchFamily="34"/>
                <a:ea typeface="Calibri" pitchFamily="34"/>
                <a:cs typeface="Times New Roman" pitchFamily="18"/>
              </a:rPr>
              <a:t>Dizer em voz alta o nome de uma pessoa, de uma comunidade ou de uma instituição que necessite de oração para obter saúde e cura</a:t>
            </a:r>
            <a:endParaRPr lang="en-US" sz="3200" dirty="0">
              <a:latin typeface="Abadi" pitchFamily="34"/>
              <a:ea typeface="Calibri" pitchFamily="34"/>
              <a:cs typeface="Times New Roman" pitchFamily="18"/>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2">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C991AC-A8F1-F338-473E-1528AFECF80C}"/>
              </a:ext>
            </a:extLst>
          </p:cNvPr>
          <p:cNvPicPr>
            <a:picLocks noChangeAspect="1"/>
          </p:cNvPicPr>
          <p:nvPr/>
        </p:nvPicPr>
        <p:blipFill>
          <a:blip r:embed="rId2"/>
          <a:srcRect/>
          <a:stretch>
            <a:fillRect/>
          </a:stretch>
        </p:blipFill>
        <p:spPr>
          <a:xfrm>
            <a:off x="1809753" y="0"/>
            <a:ext cx="8572500" cy="6858000"/>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3">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2" name="Rectangle 2054">
            <a:extLst>
              <a:ext uri="{FF2B5EF4-FFF2-40B4-BE49-F238E27FC236}">
                <a16:creationId xmlns:a16="http://schemas.microsoft.com/office/drawing/2014/main" id="{6E1761EB-E4F1-3C92-76B6-BEB6A54CA9FB}"/>
              </a:ext>
            </a:extLst>
          </p:cNvPr>
          <p:cNvSpPr>
            <a:spLocks noMove="1" noResize="1"/>
          </p:cNvSpPr>
          <p:nvPr/>
        </p:nvSpPr>
        <p:spPr>
          <a:xfrm>
            <a:off x="0" y="0"/>
            <a:ext cx="12191996" cy="6858000"/>
          </a:xfrm>
          <a:prstGeom prst="rect">
            <a:avLst/>
          </a:prstGeom>
          <a:gradFill>
            <a:gsLst>
              <a:gs pos="0">
                <a:srgbClr val="F6F8FC"/>
              </a:gs>
              <a:gs pos="100000">
                <a:srgbClr val="ABC0E4"/>
              </a:gs>
            </a:gsLst>
            <a:lin ang="5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Oval 2056">
            <a:extLst>
              <a:ext uri="{FF2B5EF4-FFF2-40B4-BE49-F238E27FC236}">
                <a16:creationId xmlns:a16="http://schemas.microsoft.com/office/drawing/2014/main" id="{56D4E7F3-FB66-5EF4-BA37-BF18FC203C3D}"/>
              </a:ext>
            </a:extLst>
          </p:cNvPr>
          <p:cNvSpPr>
            <a:spLocks noMove="1" noResize="1"/>
          </p:cNvSpPr>
          <p:nvPr/>
        </p:nvSpPr>
        <p:spPr>
          <a:xfrm>
            <a:off x="322966" y="554153"/>
            <a:ext cx="5742185" cy="574218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472C4"/>
              </a:gs>
              <a:gs pos="100000">
                <a:srgbClr val="ED7D31"/>
              </a:gs>
            </a:gsLst>
            <a:lin ang="27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2" descr="&quot;Healing Flower&quot; - for healing - fine art print | Ottawa Art Gallery ...">
            <a:extLst>
              <a:ext uri="{FF2B5EF4-FFF2-40B4-BE49-F238E27FC236}">
                <a16:creationId xmlns:a16="http://schemas.microsoft.com/office/drawing/2014/main" id="{D6B2738C-8765-F141-4E03-BF49734060A1}"/>
              </a:ext>
            </a:extLst>
          </p:cNvPr>
          <p:cNvPicPr>
            <a:picLocks noChangeAspect="1"/>
          </p:cNvPicPr>
          <p:nvPr/>
        </p:nvPicPr>
        <p:blipFill>
          <a:blip r:embed="rId4"/>
          <a:srcRect r="-3" b="-3"/>
          <a:stretch>
            <a:fillRect/>
          </a:stretch>
        </p:blipFill>
        <p:spPr>
          <a:xfrm>
            <a:off x="353813" y="573378"/>
            <a:ext cx="5742185" cy="5742185"/>
          </a:xfrm>
          <a:prstGeom prst="ellipse">
            <a:avLst/>
          </a:prstGeom>
          <a:ln>
            <a:noFill/>
          </a:ln>
          <a:effectLst>
            <a:softEdge rad="112500"/>
          </a:effectLst>
        </p:spPr>
      </p:pic>
      <p:sp>
        <p:nvSpPr>
          <p:cNvPr id="5" name="!!plus graphic">
            <a:extLst>
              <a:ext uri="{FF2B5EF4-FFF2-40B4-BE49-F238E27FC236}">
                <a16:creationId xmlns:a16="http://schemas.microsoft.com/office/drawing/2014/main" id="{F00748C1-1D5B-2BCB-3494-A9214688ECFF}"/>
              </a:ext>
            </a:extLst>
          </p:cNvPr>
          <p:cNvSpPr>
            <a:spLocks noMove="1" noResize="1"/>
          </p:cNvSpPr>
          <p:nvPr/>
        </p:nvSpPr>
        <p:spPr>
          <a:xfrm>
            <a:off x="1004953" y="703676"/>
            <a:ext cx="171514" cy="171514"/>
          </a:xfrm>
          <a:custGeom>
            <a:avLst/>
            <a:gdLst>
              <a:gd name="f0" fmla="val 10800000"/>
              <a:gd name="f1" fmla="val 5400000"/>
              <a:gd name="f2" fmla="val 180"/>
              <a:gd name="f3" fmla="val w"/>
              <a:gd name="f4" fmla="val h"/>
              <a:gd name="f5" fmla="val 0"/>
              <a:gd name="f6" fmla="val 171515"/>
              <a:gd name="f7" fmla="val 159874"/>
              <a:gd name="f8" fmla="val 74116"/>
              <a:gd name="f9" fmla="val 97399"/>
              <a:gd name="f10" fmla="val 11641"/>
              <a:gd name="f11" fmla="val 5212"/>
              <a:gd name="f12" fmla="val 92187"/>
              <a:gd name="f13" fmla="val 85758"/>
              <a:gd name="f14" fmla="val 79328"/>
              <a:gd name="f15" fmla="val 166303"/>
              <a:gd name="f16" fmla="+- 0 0 -90"/>
              <a:gd name="f17" fmla="*/ f3 1 171515"/>
              <a:gd name="f18" fmla="*/ f4 1 171515"/>
              <a:gd name="f19" fmla="val f5"/>
              <a:gd name="f20" fmla="val f6"/>
              <a:gd name="f21" fmla="*/ f16 f0 1"/>
              <a:gd name="f22" fmla="+- f20 0 f19"/>
              <a:gd name="f23" fmla="*/ f21 1 f2"/>
              <a:gd name="f24" fmla="*/ f22 1 171515"/>
              <a:gd name="f25" fmla="*/ 159874 f22 1"/>
              <a:gd name="f26" fmla="*/ 74116 f22 1"/>
              <a:gd name="f27" fmla="*/ 97399 f22 1"/>
              <a:gd name="f28" fmla="*/ 11641 f22 1"/>
              <a:gd name="f29" fmla="*/ 85758 f22 1"/>
              <a:gd name="f30" fmla="*/ 0 f22 1"/>
              <a:gd name="f31" fmla="*/ 171515 f22 1"/>
              <a:gd name="f32" fmla="+- f23 0 f1"/>
              <a:gd name="f33" fmla="*/ f25 1 171515"/>
              <a:gd name="f34" fmla="*/ f26 1 171515"/>
              <a:gd name="f35" fmla="*/ f27 1 171515"/>
              <a:gd name="f36" fmla="*/ f28 1 171515"/>
              <a:gd name="f37" fmla="*/ f29 1 171515"/>
              <a:gd name="f38" fmla="*/ f30 1 171515"/>
              <a:gd name="f39" fmla="*/ f31 1 171515"/>
              <a:gd name="f40" fmla="*/ f19 1 f24"/>
              <a:gd name="f41" fmla="*/ f20 1 f24"/>
              <a:gd name="f42" fmla="*/ f33 1 f24"/>
              <a:gd name="f43" fmla="*/ f34 1 f24"/>
              <a:gd name="f44" fmla="*/ f35 1 f24"/>
              <a:gd name="f45" fmla="*/ f36 1 f24"/>
              <a:gd name="f46" fmla="*/ f37 1 f24"/>
              <a:gd name="f47" fmla="*/ f38 1 f24"/>
              <a:gd name="f48" fmla="*/ f39 1 f24"/>
              <a:gd name="f49" fmla="*/ f40 f17 1"/>
              <a:gd name="f50" fmla="*/ f41 f17 1"/>
              <a:gd name="f51" fmla="*/ f41 f18 1"/>
              <a:gd name="f52" fmla="*/ f40 f18 1"/>
              <a:gd name="f53" fmla="*/ f42 f17 1"/>
              <a:gd name="f54" fmla="*/ f43 f18 1"/>
              <a:gd name="f55" fmla="*/ f44 f17 1"/>
              <a:gd name="f56" fmla="*/ f45 f18 1"/>
              <a:gd name="f57" fmla="*/ f46 f17 1"/>
              <a:gd name="f58" fmla="*/ f47 f18 1"/>
              <a:gd name="f59" fmla="*/ f43 f17 1"/>
              <a:gd name="f60" fmla="*/ f45 f17 1"/>
              <a:gd name="f61" fmla="*/ f47 f17 1"/>
              <a:gd name="f62" fmla="*/ f46 f18 1"/>
              <a:gd name="f63" fmla="*/ f44 f18 1"/>
              <a:gd name="f64" fmla="*/ f42 f18 1"/>
              <a:gd name="f65" fmla="*/ f48 f18 1"/>
              <a:gd name="f66" fmla="*/ f48 f17 1"/>
            </a:gdLst>
            <a:ahLst/>
            <a:cxnLst>
              <a:cxn ang="3cd4">
                <a:pos x="hc" y="t"/>
              </a:cxn>
              <a:cxn ang="0">
                <a:pos x="r" y="vc"/>
              </a:cxn>
              <a:cxn ang="cd4">
                <a:pos x="hc" y="b"/>
              </a:cxn>
              <a:cxn ang="cd2">
                <a:pos x="l" y="vc"/>
              </a:cxn>
              <a:cxn ang="f32">
                <a:pos x="f53" y="f54"/>
              </a:cxn>
              <a:cxn ang="f32">
                <a:pos x="f55" y="f54"/>
              </a:cxn>
              <a:cxn ang="f32">
                <a:pos x="f55" y="f56"/>
              </a:cxn>
              <a:cxn ang="f32">
                <a:pos x="f57" y="f58"/>
              </a:cxn>
              <a:cxn ang="f32">
                <a:pos x="f59" y="f56"/>
              </a:cxn>
              <a:cxn ang="f32">
                <a:pos x="f59" y="f54"/>
              </a:cxn>
              <a:cxn ang="f32">
                <a:pos x="f60" y="f54"/>
              </a:cxn>
              <a:cxn ang="f32">
                <a:pos x="f61" y="f62"/>
              </a:cxn>
              <a:cxn ang="f32">
                <a:pos x="f60" y="f63"/>
              </a:cxn>
              <a:cxn ang="f32">
                <a:pos x="f59" y="f63"/>
              </a:cxn>
              <a:cxn ang="f32">
                <a:pos x="f59" y="f64"/>
              </a:cxn>
              <a:cxn ang="f32">
                <a:pos x="f57" y="f65"/>
              </a:cxn>
              <a:cxn ang="f32">
                <a:pos x="f55" y="f64"/>
              </a:cxn>
              <a:cxn ang="f32">
                <a:pos x="f55" y="f63"/>
              </a:cxn>
              <a:cxn ang="f32">
                <a:pos x="f53" y="f63"/>
              </a:cxn>
              <a:cxn ang="f32">
                <a:pos x="f66" y="f62"/>
              </a:cxn>
              <a:cxn ang="f32">
                <a:pos x="f53" y="f54"/>
              </a:cxn>
            </a:cxnLst>
            <a:rect l="f49" t="f52" r="f50" b="f51"/>
            <a:pathLst>
              <a:path w="171515" h="171515">
                <a:moveTo>
                  <a:pt x="f7" y="f8"/>
                </a:moveTo>
                <a:lnTo>
                  <a:pt x="f9" y="f8"/>
                </a:lnTo>
                <a:lnTo>
                  <a:pt x="f9" y="f10"/>
                </a:lnTo>
                <a:cubicBezTo>
                  <a:pt x="f9" y="f11"/>
                  <a:pt x="f12" y="f5"/>
                  <a:pt x="f13" y="f5"/>
                </a:cubicBezTo>
                <a:cubicBezTo>
                  <a:pt x="f14" y="f5"/>
                  <a:pt x="f8" y="f11"/>
                  <a:pt x="f8" y="f10"/>
                </a:cubicBezTo>
                <a:lnTo>
                  <a:pt x="f8" y="f8"/>
                </a:lnTo>
                <a:lnTo>
                  <a:pt x="f10" y="f8"/>
                </a:lnTo>
                <a:cubicBezTo>
                  <a:pt x="f11" y="f8"/>
                  <a:pt x="f5" y="f14"/>
                  <a:pt x="f5" y="f13"/>
                </a:cubicBezTo>
                <a:cubicBezTo>
                  <a:pt x="f5" y="f12"/>
                  <a:pt x="f11" y="f9"/>
                  <a:pt x="f10" y="f9"/>
                </a:cubicBezTo>
                <a:lnTo>
                  <a:pt x="f8" y="f9"/>
                </a:lnTo>
                <a:lnTo>
                  <a:pt x="f8" y="f7"/>
                </a:lnTo>
                <a:cubicBezTo>
                  <a:pt x="f8" y="f15"/>
                  <a:pt x="f14" y="f6"/>
                  <a:pt x="f13" y="f6"/>
                </a:cubicBezTo>
                <a:cubicBezTo>
                  <a:pt x="f12" y="f6"/>
                  <a:pt x="f9" y="f15"/>
                  <a:pt x="f9" y="f7"/>
                </a:cubicBezTo>
                <a:lnTo>
                  <a:pt x="f9" y="f9"/>
                </a:lnTo>
                <a:lnTo>
                  <a:pt x="f7" y="f9"/>
                </a:lnTo>
                <a:cubicBezTo>
                  <a:pt x="f15" y="f9"/>
                  <a:pt x="f6" y="f12"/>
                  <a:pt x="f6" y="f13"/>
                </a:cubicBezTo>
                <a:cubicBezTo>
                  <a:pt x="f6" y="f14"/>
                  <a:pt x="f15" y="f8"/>
                  <a:pt x="f7" y="f8"/>
                </a:cubicBezTo>
                <a:close/>
              </a:path>
            </a:pathLst>
          </a:custGeom>
          <a:solidFill>
            <a:srgbClr val="4472C4"/>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 name="!!circle graphic">
            <a:extLst>
              <a:ext uri="{FF2B5EF4-FFF2-40B4-BE49-F238E27FC236}">
                <a16:creationId xmlns:a16="http://schemas.microsoft.com/office/drawing/2014/main" id="{B396C47B-9F1F-FA26-2549-2DEF14EE69CF}"/>
              </a:ext>
            </a:extLst>
          </p:cNvPr>
          <p:cNvSpPr>
            <a:spLocks noMove="1" noResize="1"/>
          </p:cNvSpPr>
          <p:nvPr/>
        </p:nvSpPr>
        <p:spPr>
          <a:xfrm>
            <a:off x="422754" y="1562700"/>
            <a:ext cx="157541" cy="157541"/>
          </a:xfrm>
          <a:custGeom>
            <a:avLst/>
            <a:gdLst>
              <a:gd name="f0" fmla="val 10800000"/>
              <a:gd name="f1" fmla="val 5400000"/>
              <a:gd name="f2" fmla="val 180"/>
              <a:gd name="f3" fmla="val w"/>
              <a:gd name="f4" fmla="val h"/>
              <a:gd name="f5" fmla="val 0"/>
              <a:gd name="f6" fmla="val 157545"/>
              <a:gd name="f7" fmla="val 78773"/>
              <a:gd name="f8" fmla="val 23283"/>
              <a:gd name="f9" fmla="val 109419"/>
              <a:gd name="f10" fmla="val 134262"/>
              <a:gd name="f11" fmla="val 48126"/>
              <a:gd name="f12" fmla="val 23312"/>
              <a:gd name="f13" fmla="val 48139"/>
              <a:gd name="f14" fmla="val 35268"/>
              <a:gd name="f15" fmla="val 122277"/>
              <a:gd name="f16" fmla="+- 0 0 -90"/>
              <a:gd name="f17" fmla="*/ f3 1 157545"/>
              <a:gd name="f18" fmla="*/ f4 1 157545"/>
              <a:gd name="f19" fmla="val f5"/>
              <a:gd name="f20" fmla="val f6"/>
              <a:gd name="f21" fmla="*/ f16 f0 1"/>
              <a:gd name="f22" fmla="+- f20 0 f19"/>
              <a:gd name="f23" fmla="*/ f21 1 f2"/>
              <a:gd name="f24" fmla="*/ f22 1 157545"/>
              <a:gd name="f25" fmla="*/ 78773 f22 1"/>
              <a:gd name="f26" fmla="*/ 23283 f22 1"/>
              <a:gd name="f27" fmla="*/ 134262 f22 1"/>
              <a:gd name="f28" fmla="*/ 0 f22 1"/>
              <a:gd name="f29" fmla="*/ 157545 f22 1"/>
              <a:gd name="f30" fmla="+- f23 0 f1"/>
              <a:gd name="f31" fmla="*/ f25 1 157545"/>
              <a:gd name="f32" fmla="*/ f26 1 157545"/>
              <a:gd name="f33" fmla="*/ f27 1 157545"/>
              <a:gd name="f34" fmla="*/ f28 1 157545"/>
              <a:gd name="f35" fmla="*/ f29 1 157545"/>
              <a:gd name="f36" fmla="*/ f19 1 f24"/>
              <a:gd name="f37" fmla="*/ f20 1 f24"/>
              <a:gd name="f38" fmla="*/ f31 1 f24"/>
              <a:gd name="f39" fmla="*/ f32 1 f24"/>
              <a:gd name="f40" fmla="*/ f33 1 f24"/>
              <a:gd name="f41" fmla="*/ f34 1 f24"/>
              <a:gd name="f42" fmla="*/ f35 1 f24"/>
              <a:gd name="f43" fmla="*/ f36 f17 1"/>
              <a:gd name="f44" fmla="*/ f37 f17 1"/>
              <a:gd name="f45" fmla="*/ f37 f18 1"/>
              <a:gd name="f46" fmla="*/ f36 f18 1"/>
              <a:gd name="f47" fmla="*/ f38 f17 1"/>
              <a:gd name="f48" fmla="*/ f39 f18 1"/>
              <a:gd name="f49" fmla="*/ f40 f17 1"/>
              <a:gd name="f50" fmla="*/ f38 f18 1"/>
              <a:gd name="f51" fmla="*/ f40 f18 1"/>
              <a:gd name="f52" fmla="*/ f39 f17 1"/>
              <a:gd name="f53" fmla="*/ f41 f18 1"/>
              <a:gd name="f54" fmla="*/ f41 f17 1"/>
              <a:gd name="f55" fmla="*/ f42 f18 1"/>
              <a:gd name="f56" fmla="*/ f42 f17 1"/>
            </a:gdLst>
            <a:ahLst/>
            <a:cxnLst>
              <a:cxn ang="3cd4">
                <a:pos x="hc" y="t"/>
              </a:cxn>
              <a:cxn ang="0">
                <a:pos x="r" y="vc"/>
              </a:cxn>
              <a:cxn ang="cd4">
                <a:pos x="hc" y="b"/>
              </a:cxn>
              <a:cxn ang="cd2">
                <a:pos x="l" y="vc"/>
              </a:cxn>
              <a:cxn ang="f30">
                <a:pos x="f47" y="f48"/>
              </a:cxn>
              <a:cxn ang="f30">
                <a:pos x="f49" y="f50"/>
              </a:cxn>
              <a:cxn ang="f30">
                <a:pos x="f47" y="f51"/>
              </a:cxn>
              <a:cxn ang="f30">
                <a:pos x="f52" y="f50"/>
              </a:cxn>
              <a:cxn ang="f30">
                <a:pos x="f47" y="f48"/>
              </a:cxn>
              <a:cxn ang="f30">
                <a:pos x="f47" y="f53"/>
              </a:cxn>
              <a:cxn ang="f30">
                <a:pos x="f54" y="f50"/>
              </a:cxn>
              <a:cxn ang="f30">
                <a:pos x="f47" y="f55"/>
              </a:cxn>
              <a:cxn ang="f30">
                <a:pos x="f56" y="f50"/>
              </a:cxn>
              <a:cxn ang="f30">
                <a:pos x="f47" y="f53"/>
              </a:cxn>
            </a:cxnLst>
            <a:rect l="f43" t="f46" r="f44" b="f45"/>
            <a:pathLst>
              <a:path w="157545" h="157545">
                <a:moveTo>
                  <a:pt x="f7" y="f8"/>
                </a:moveTo>
                <a:cubicBezTo>
                  <a:pt x="f9" y="f8"/>
                  <a:pt x="f10" y="f11"/>
                  <a:pt x="f10" y="f7"/>
                </a:cubicBezTo>
                <a:cubicBezTo>
                  <a:pt x="f10" y="f9"/>
                  <a:pt x="f9" y="f10"/>
                  <a:pt x="f7" y="f10"/>
                </a:cubicBezTo>
                <a:cubicBezTo>
                  <a:pt x="f11" y="f10"/>
                  <a:pt x="f8" y="f9"/>
                  <a:pt x="f8" y="f7"/>
                </a:cubicBezTo>
                <a:cubicBezTo>
                  <a:pt x="f12" y="f13"/>
                  <a:pt x="f13" y="f12"/>
                  <a:pt x="f7" y="f8"/>
                </a:cubicBezTo>
                <a:moveTo>
                  <a:pt x="f7" y="f5"/>
                </a:moveTo>
                <a:cubicBezTo>
                  <a:pt x="f14" y="f5"/>
                  <a:pt x="f5" y="f14"/>
                  <a:pt x="f5" y="f7"/>
                </a:cubicBezTo>
                <a:cubicBezTo>
                  <a:pt x="f5" y="f15"/>
                  <a:pt x="f14" y="f6"/>
                  <a:pt x="f7" y="f6"/>
                </a:cubicBezTo>
                <a:cubicBezTo>
                  <a:pt x="f15" y="f6"/>
                  <a:pt x="f6" y="f15"/>
                  <a:pt x="f6" y="f7"/>
                </a:cubicBezTo>
                <a:cubicBezTo>
                  <a:pt x="f6" y="f14"/>
                  <a:pt x="f15" y="f5"/>
                  <a:pt x="f7" y="f5"/>
                </a:cubicBezTo>
                <a:close/>
              </a:path>
            </a:pathLst>
          </a:custGeom>
          <a:solidFill>
            <a:srgbClr val="4472C4"/>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TextBox 3">
            <a:extLst>
              <a:ext uri="{FF2B5EF4-FFF2-40B4-BE49-F238E27FC236}">
                <a16:creationId xmlns:a16="http://schemas.microsoft.com/office/drawing/2014/main" id="{2143FBCC-EED2-1C32-AF64-18707CE1A109}"/>
              </a:ext>
            </a:extLst>
          </p:cNvPr>
          <p:cNvSpPr txBox="1"/>
          <p:nvPr/>
        </p:nvSpPr>
        <p:spPr>
          <a:xfrm>
            <a:off x="6247610" y="105759"/>
            <a:ext cx="5944395" cy="6677424"/>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2250"/>
              </a:spcBef>
              <a:spcAft>
                <a:spcPts val="2250"/>
              </a:spcAft>
              <a:buNone/>
              <a:tabLst/>
              <a:defRPr sz="1800" b="0" i="0" u="none" strike="noStrike" kern="0" cap="none" spc="0" baseline="0">
                <a:solidFill>
                  <a:srgbClr val="000000"/>
                </a:solidFill>
                <a:uFillTx/>
              </a:defRPr>
            </a:pPr>
            <a:r>
              <a:rPr lang="en-US" sz="4000" b="0" i="0" u="none" strike="noStrike" kern="1200" cap="none" spc="0" baseline="0" dirty="0">
                <a:solidFill>
                  <a:srgbClr val="00B050"/>
                </a:solidFill>
                <a:uFillTx/>
                <a:latin typeface="Fave Script Bold Pro" pitchFamily="2"/>
              </a:rPr>
              <a:t>“Nevertheless, I will bring health and healing to it; I will heal my people and will let them enjoy abundant peace and security.” </a:t>
            </a:r>
            <a:r>
              <a:rPr lang="en-US" sz="2000" b="0" i="0" u="none" strike="noStrike" kern="1200" cap="none" spc="0" baseline="0" dirty="0">
                <a:solidFill>
                  <a:srgbClr val="00B050"/>
                </a:solidFill>
                <a:uFillTx/>
                <a:latin typeface="system-ui"/>
              </a:rPr>
              <a:t>(Jeremiah 33:6)</a:t>
            </a:r>
          </a:p>
          <a:p>
            <a:pPr marL="0" marR="0" lvl="0" indent="0" algn="l" defTabSz="914400" rtl="0" fontAlgn="auto" hangingPunct="1">
              <a:lnSpc>
                <a:spcPct val="90000"/>
              </a:lnSpc>
              <a:spcBef>
                <a:spcPts val="2250"/>
              </a:spcBef>
              <a:spcAft>
                <a:spcPts val="2250"/>
              </a:spcAft>
              <a:buNone/>
              <a:tabLst/>
              <a:defRPr sz="1800" b="0" i="0" u="none" strike="noStrike" kern="0" cap="none" spc="0" baseline="0">
                <a:solidFill>
                  <a:srgbClr val="000000"/>
                </a:solidFill>
                <a:uFillTx/>
              </a:defRPr>
            </a:pPr>
            <a:r>
              <a:rPr lang="es-ES" sz="4000" b="0" i="0" u="none" strike="noStrike" kern="1200" cap="none" spc="0" baseline="0" dirty="0">
                <a:solidFill>
                  <a:srgbClr val="00B050"/>
                </a:solidFill>
                <a:uFillTx/>
                <a:latin typeface="Fave Script Bold Pro" pitchFamily="2" charset="0"/>
              </a:rPr>
              <a:t>"Sin embargo, le traeré salud y sanidad; curaré a mi pueblo y le dejaré disfrutar de abundante paz y seguridad".   </a:t>
            </a:r>
            <a:r>
              <a:rPr lang="es-ES" sz="2000" b="0" i="0" u="none" strike="noStrike" kern="1200" cap="none" spc="0" baseline="0" dirty="0">
                <a:solidFill>
                  <a:srgbClr val="00B050"/>
                </a:solidFill>
                <a:uFillTx/>
                <a:latin typeface="system-ui"/>
              </a:rPr>
              <a:t>(Jeremías 33:6)</a:t>
            </a:r>
            <a:endParaRPr lang="en-US" sz="2000" b="0" i="0" u="none" strike="noStrike" kern="1200" cap="none" spc="0" baseline="0" dirty="0">
              <a:solidFill>
                <a:srgbClr val="00B050"/>
              </a:solidFill>
              <a:uFillTx/>
              <a:latin typeface="system-ui"/>
            </a:endParaRPr>
          </a:p>
          <a:p>
            <a:pPr marL="0" marR="0" lvl="0" indent="0" algn="l" defTabSz="914400" rtl="0" fontAlgn="auto" hangingPunct="1">
              <a:lnSpc>
                <a:spcPct val="90000"/>
              </a:lnSpc>
              <a:spcBef>
                <a:spcPts val="2250"/>
              </a:spcBef>
              <a:spcAft>
                <a:spcPts val="2250"/>
              </a:spcAft>
              <a:buNone/>
              <a:tabLst/>
              <a:defRPr sz="1800" b="0" i="0" u="none" strike="noStrike" kern="0" cap="none" spc="0" baseline="0">
                <a:solidFill>
                  <a:srgbClr val="000000"/>
                </a:solidFill>
                <a:uFillTx/>
              </a:defRPr>
            </a:pPr>
            <a:r>
              <a:rPr lang="pt-BR" sz="4000" b="0" i="0" u="none" strike="noStrike" kern="1200" cap="none" spc="0" baseline="0" dirty="0">
                <a:solidFill>
                  <a:srgbClr val="00B050"/>
                </a:solidFill>
                <a:uFillTx/>
                <a:latin typeface="Fave Script Bold Pro" pitchFamily="2" charset="0"/>
              </a:rPr>
              <a:t>"Contudo, trarei saúde e cura para ela; curarei o meu povo e deixá-lo-ei gozar de paz e segurança abundantes." </a:t>
            </a:r>
            <a:r>
              <a:rPr lang="pt-BR" sz="2000" b="0" i="0" u="none" strike="noStrike" kern="1200" cap="none" spc="0" baseline="0" dirty="0">
                <a:solidFill>
                  <a:srgbClr val="00B050"/>
                </a:solidFill>
                <a:uFillTx/>
                <a:latin typeface="system-ui"/>
              </a:rPr>
              <a:t>(Jeremias 33:6)</a:t>
            </a:r>
            <a:endParaRPr lang="en-US" sz="2000" b="0" i="0" u="none" strike="noStrike" kern="1200" cap="none" spc="0" baseline="0" dirty="0">
              <a:solidFill>
                <a:srgbClr val="00B050"/>
              </a:solidFill>
              <a:uFillTx/>
              <a:latin typeface="system-ui"/>
            </a:endParaRPr>
          </a:p>
        </p:txBody>
      </p:sp>
      <p:sp>
        <p:nvSpPr>
          <p:cNvPr id="8" name="!!dot graphic">
            <a:extLst>
              <a:ext uri="{FF2B5EF4-FFF2-40B4-BE49-F238E27FC236}">
                <a16:creationId xmlns:a16="http://schemas.microsoft.com/office/drawing/2014/main" id="{59FE7EBE-2E90-D419-EF9A-3F84B8262275}"/>
              </a:ext>
            </a:extLst>
          </p:cNvPr>
          <p:cNvSpPr>
            <a:spLocks noMove="1" noResize="1"/>
          </p:cNvSpPr>
          <p:nvPr/>
        </p:nvSpPr>
        <p:spPr>
          <a:xfrm>
            <a:off x="5454149" y="5775085"/>
            <a:ext cx="112425" cy="112425"/>
          </a:xfrm>
          <a:custGeom>
            <a:avLst/>
            <a:gdLst>
              <a:gd name="f0" fmla="val 10800000"/>
              <a:gd name="f1" fmla="val 5400000"/>
              <a:gd name="f2" fmla="val 180"/>
              <a:gd name="f3" fmla="val w"/>
              <a:gd name="f4" fmla="val h"/>
              <a:gd name="f5" fmla="val 0"/>
              <a:gd name="f6" fmla="val 112426"/>
              <a:gd name="f7" fmla="val 56213"/>
              <a:gd name="f8" fmla="val 87259"/>
              <a:gd name="f9" fmla="val 25167"/>
              <a:gd name="f10" fmla="+- 0 0 -90"/>
              <a:gd name="f11" fmla="*/ f3 1 112426"/>
              <a:gd name="f12" fmla="*/ f4 1 112426"/>
              <a:gd name="f13" fmla="val f5"/>
              <a:gd name="f14" fmla="val f6"/>
              <a:gd name="f15" fmla="*/ f10 f0 1"/>
              <a:gd name="f16" fmla="+- f14 0 f13"/>
              <a:gd name="f17" fmla="*/ f15 1 f2"/>
              <a:gd name="f18" fmla="*/ f16 1 112426"/>
              <a:gd name="f19" fmla="*/ 112426 f16 1"/>
              <a:gd name="f20" fmla="*/ 56213 f16 1"/>
              <a:gd name="f21" fmla="*/ 0 f16 1"/>
              <a:gd name="f22" fmla="+- f17 0 f1"/>
              <a:gd name="f23" fmla="*/ f19 1 112426"/>
              <a:gd name="f24" fmla="*/ f20 1 112426"/>
              <a:gd name="f25" fmla="*/ f21 1 112426"/>
              <a:gd name="f26" fmla="*/ f13 1 f18"/>
              <a:gd name="f27" fmla="*/ f14 1 f18"/>
              <a:gd name="f28" fmla="*/ f23 1 f18"/>
              <a:gd name="f29" fmla="*/ f24 1 f18"/>
              <a:gd name="f30" fmla="*/ f25 1 f18"/>
              <a:gd name="f31" fmla="*/ f26 f11 1"/>
              <a:gd name="f32" fmla="*/ f27 f11 1"/>
              <a:gd name="f33" fmla="*/ f27 f12 1"/>
              <a:gd name="f34" fmla="*/ f26 f12 1"/>
              <a:gd name="f35" fmla="*/ f28 f11 1"/>
              <a:gd name="f36" fmla="*/ f29 f12 1"/>
              <a:gd name="f37" fmla="*/ f29 f11 1"/>
              <a:gd name="f38" fmla="*/ f28 f12 1"/>
              <a:gd name="f39" fmla="*/ f30 f11 1"/>
              <a:gd name="f40" fmla="*/ f30 f12 1"/>
            </a:gdLst>
            <a:ahLst/>
            <a:cxnLst>
              <a:cxn ang="3cd4">
                <a:pos x="hc" y="t"/>
              </a:cxn>
              <a:cxn ang="0">
                <a:pos x="r" y="vc"/>
              </a:cxn>
              <a:cxn ang="cd4">
                <a:pos x="hc" y="b"/>
              </a:cxn>
              <a:cxn ang="cd2">
                <a:pos x="l" y="vc"/>
              </a:cxn>
              <a:cxn ang="f22">
                <a:pos x="f35" y="f36"/>
              </a:cxn>
              <a:cxn ang="f22">
                <a:pos x="f37" y="f38"/>
              </a:cxn>
              <a:cxn ang="f22">
                <a:pos x="f39" y="f36"/>
              </a:cxn>
              <a:cxn ang="f22">
                <a:pos x="f37" y="f40"/>
              </a:cxn>
              <a:cxn ang="f22">
                <a:pos x="f35" y="f36"/>
              </a:cxn>
            </a:cxnLst>
            <a:rect l="f31" t="f34" r="f32" b="f33"/>
            <a:pathLst>
              <a:path w="112426" h="112426">
                <a:moveTo>
                  <a:pt x="f6" y="f7"/>
                </a:moveTo>
                <a:cubicBezTo>
                  <a:pt x="f6" y="f8"/>
                  <a:pt x="f8" y="f6"/>
                  <a:pt x="f7" y="f6"/>
                </a:cubicBezTo>
                <a:cubicBezTo>
                  <a:pt x="f9" y="f6"/>
                  <a:pt x="f5" y="f8"/>
                  <a:pt x="f5" y="f7"/>
                </a:cubicBezTo>
                <a:cubicBezTo>
                  <a:pt x="f5" y="f9"/>
                  <a:pt x="f9" y="f5"/>
                  <a:pt x="f7" y="f5"/>
                </a:cubicBezTo>
                <a:cubicBezTo>
                  <a:pt x="f8" y="f5"/>
                  <a:pt x="f6" y="f9"/>
                  <a:pt x="f6" y="f7"/>
                </a:cubicBezTo>
                <a:close/>
              </a:path>
            </a:pathLst>
          </a:custGeom>
          <a:solidFill>
            <a:srgbClr val="4472C4"/>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cxnSp>
        <p:nvCxnSpPr>
          <p:cNvPr id="9" name="!!Straight Connector">
            <a:extLst>
              <a:ext uri="{FF2B5EF4-FFF2-40B4-BE49-F238E27FC236}">
                <a16:creationId xmlns:a16="http://schemas.microsoft.com/office/drawing/2014/main" id="{0A095F40-5326-7692-FB6A-831CF6C30F0C}"/>
              </a:ext>
            </a:extLst>
          </p:cNvPr>
          <p:cNvCxnSpPr>
            <a:cxnSpLocks noMove="1" noResize="1"/>
          </p:cNvCxnSpPr>
          <p:nvPr/>
        </p:nvCxnSpPr>
        <p:spPr>
          <a:xfrm>
            <a:off x="11586161" y="3619268"/>
            <a:ext cx="0" cy="3238732"/>
          </a:xfrm>
          <a:prstGeom prst="straightConnector1">
            <a:avLst/>
          </a:prstGeom>
          <a:noFill/>
          <a:ln w="25402" cap="sq">
            <a:solidFill>
              <a:srgbClr val="4472C4"/>
            </a:solidFill>
            <a:prstDash val="solid"/>
            <a:bevel/>
          </a:ln>
        </p:spPr>
      </p:cxnSp>
      <p:pic>
        <p:nvPicPr>
          <p:cNvPr id="10" name="01 Nobel Peace Laureate, 1989">
            <a:extLst>
              <a:ext uri="{FF2B5EF4-FFF2-40B4-BE49-F238E27FC236}">
                <a16:creationId xmlns:a16="http://schemas.microsoft.com/office/drawing/2014/main" id="{09DA9D98-2B16-44D1-C3F3-BEB3DA73C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900" y="6093140"/>
            <a:ext cx="406395" cy="406395"/>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Next" delay="0">
                      <p:tgtEl>
                        <p:sldTgt/>
                      </p:tgtEl>
                    </p:cond>
                    <p:cond evt="onPrev"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sp>
        <p:nvSpPr>
          <p:cNvPr id="2" name="Rectangle 4102">
            <a:extLst>
              <a:ext uri="{FF2B5EF4-FFF2-40B4-BE49-F238E27FC236}">
                <a16:creationId xmlns:a16="http://schemas.microsoft.com/office/drawing/2014/main" id="{AC972550-0F9D-BB8B-240F-3B15E84B63AC}"/>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a:extLst>
              <a:ext uri="{FF2B5EF4-FFF2-40B4-BE49-F238E27FC236}">
                <a16:creationId xmlns:a16="http://schemas.microsoft.com/office/drawing/2014/main" id="{D2783DC4-2298-868E-DE82-157203937BF8}"/>
              </a:ext>
            </a:extLst>
          </p:cNvPr>
          <p:cNvSpPr>
            <a:spLocks noMove="1" noResize="1"/>
          </p:cNvSpPr>
          <p:nvPr/>
        </p:nvSpPr>
        <p:spPr>
          <a:xfrm>
            <a:off x="0" y="0"/>
            <a:ext cx="12191996" cy="6858000"/>
          </a:xfrm>
          <a:prstGeom prst="rect">
            <a:avLst/>
          </a:prstGeom>
          <a:gradFill>
            <a:gsLst>
              <a:gs pos="0">
                <a:srgbClr val="4472C4"/>
              </a:gs>
              <a:gs pos="100000">
                <a:srgbClr val="ED7D31"/>
              </a:gs>
            </a:gsLst>
            <a:lin ang="189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2" descr="Redeemer of Israel: Healing Peter's Mother-in-Law">
            <a:extLst>
              <a:ext uri="{FF2B5EF4-FFF2-40B4-BE49-F238E27FC236}">
                <a16:creationId xmlns:a16="http://schemas.microsoft.com/office/drawing/2014/main" id="{609546A2-ABC5-9B79-9ADB-A90D2640734E}"/>
              </a:ext>
            </a:extLst>
          </p:cNvPr>
          <p:cNvPicPr>
            <a:picLocks noChangeAspect="1"/>
          </p:cNvPicPr>
          <p:nvPr/>
        </p:nvPicPr>
        <p:blipFill>
          <a:blip r:embed="rId2">
            <a:alphaModFix amt="35000"/>
          </a:blip>
          <a:srcRect t="12616" b="192"/>
          <a:stretch>
            <a:fillRect/>
          </a:stretch>
        </p:blipFill>
        <p:spPr>
          <a:xfrm>
            <a:off x="0" y="8878"/>
            <a:ext cx="12191978" cy="6857990"/>
          </a:xfrm>
          <a:prstGeom prst="rect">
            <a:avLst/>
          </a:prstGeom>
          <a:noFill/>
          <a:ln cap="flat">
            <a:noFill/>
          </a:ln>
        </p:spPr>
      </p:pic>
      <p:grpSp>
        <p:nvGrpSpPr>
          <p:cNvPr id="5" name="Group 4106">
            <a:extLst>
              <a:ext uri="{FF2B5EF4-FFF2-40B4-BE49-F238E27FC236}">
                <a16:creationId xmlns:a16="http://schemas.microsoft.com/office/drawing/2014/main" id="{858C1772-EA72-596A-2CFB-E177D753341E}"/>
              </a:ext>
            </a:extLst>
          </p:cNvPr>
          <p:cNvGrpSpPr/>
          <p:nvPr/>
        </p:nvGrpSpPr>
        <p:grpSpPr>
          <a:xfrm>
            <a:off x="10994196" y="554153"/>
            <a:ext cx="574179" cy="1075864"/>
            <a:chOff x="10994196" y="554153"/>
            <a:chExt cx="574179" cy="1075864"/>
          </a:xfrm>
        </p:grpSpPr>
        <p:sp>
          <p:nvSpPr>
            <p:cNvPr id="6" name="Graphic 11">
              <a:extLst>
                <a:ext uri="{FF2B5EF4-FFF2-40B4-BE49-F238E27FC236}">
                  <a16:creationId xmlns:a16="http://schemas.microsoft.com/office/drawing/2014/main" id="{72EEB043-9296-DDC0-7364-78AD887A1EF2}"/>
                </a:ext>
              </a:extLst>
            </p:cNvPr>
            <p:cNvSpPr/>
            <p:nvPr/>
          </p:nvSpPr>
          <p:spPr>
            <a:xfrm>
              <a:off x="11013371" y="554153"/>
              <a:ext cx="171514" cy="171514"/>
            </a:xfrm>
            <a:custGeom>
              <a:avLst/>
              <a:gdLst>
                <a:gd name="f0" fmla="val 10800000"/>
                <a:gd name="f1" fmla="val 5400000"/>
                <a:gd name="f2" fmla="val 180"/>
                <a:gd name="f3" fmla="val w"/>
                <a:gd name="f4" fmla="val h"/>
                <a:gd name="f5" fmla="val 0"/>
                <a:gd name="f6" fmla="val 171515"/>
                <a:gd name="f7" fmla="val 159874"/>
                <a:gd name="f8" fmla="val 74116"/>
                <a:gd name="f9" fmla="val 97399"/>
                <a:gd name="f10" fmla="val 11641"/>
                <a:gd name="f11" fmla="val 5212"/>
                <a:gd name="f12" fmla="val 92187"/>
                <a:gd name="f13" fmla="val 85758"/>
                <a:gd name="f14" fmla="val 79328"/>
                <a:gd name="f15" fmla="val 166303"/>
                <a:gd name="f16" fmla="+- 0 0 -90"/>
                <a:gd name="f17" fmla="*/ f3 1 171515"/>
                <a:gd name="f18" fmla="*/ f4 1 171515"/>
                <a:gd name="f19" fmla="val f5"/>
                <a:gd name="f20" fmla="val f6"/>
                <a:gd name="f21" fmla="*/ f16 f0 1"/>
                <a:gd name="f22" fmla="+- f20 0 f19"/>
                <a:gd name="f23" fmla="*/ f21 1 f2"/>
                <a:gd name="f24" fmla="*/ f22 1 171515"/>
                <a:gd name="f25" fmla="*/ 159874 f22 1"/>
                <a:gd name="f26" fmla="*/ 74116 f22 1"/>
                <a:gd name="f27" fmla="*/ 97399 f22 1"/>
                <a:gd name="f28" fmla="*/ 11641 f22 1"/>
                <a:gd name="f29" fmla="*/ 85758 f22 1"/>
                <a:gd name="f30" fmla="*/ 0 f22 1"/>
                <a:gd name="f31" fmla="*/ 171515 f22 1"/>
                <a:gd name="f32" fmla="+- f23 0 f1"/>
                <a:gd name="f33" fmla="*/ f25 1 171515"/>
                <a:gd name="f34" fmla="*/ f26 1 171515"/>
                <a:gd name="f35" fmla="*/ f27 1 171515"/>
                <a:gd name="f36" fmla="*/ f28 1 171515"/>
                <a:gd name="f37" fmla="*/ f29 1 171515"/>
                <a:gd name="f38" fmla="*/ f30 1 171515"/>
                <a:gd name="f39" fmla="*/ f31 1 171515"/>
                <a:gd name="f40" fmla="*/ f19 1 f24"/>
                <a:gd name="f41" fmla="*/ f20 1 f24"/>
                <a:gd name="f42" fmla="*/ f33 1 f24"/>
                <a:gd name="f43" fmla="*/ f34 1 f24"/>
                <a:gd name="f44" fmla="*/ f35 1 f24"/>
                <a:gd name="f45" fmla="*/ f36 1 f24"/>
                <a:gd name="f46" fmla="*/ f37 1 f24"/>
                <a:gd name="f47" fmla="*/ f38 1 f24"/>
                <a:gd name="f48" fmla="*/ f39 1 f24"/>
                <a:gd name="f49" fmla="*/ f40 f17 1"/>
                <a:gd name="f50" fmla="*/ f41 f17 1"/>
                <a:gd name="f51" fmla="*/ f41 f18 1"/>
                <a:gd name="f52" fmla="*/ f40 f18 1"/>
                <a:gd name="f53" fmla="*/ f42 f17 1"/>
                <a:gd name="f54" fmla="*/ f43 f18 1"/>
                <a:gd name="f55" fmla="*/ f44 f17 1"/>
                <a:gd name="f56" fmla="*/ f45 f18 1"/>
                <a:gd name="f57" fmla="*/ f46 f17 1"/>
                <a:gd name="f58" fmla="*/ f47 f18 1"/>
                <a:gd name="f59" fmla="*/ f43 f17 1"/>
                <a:gd name="f60" fmla="*/ f45 f17 1"/>
                <a:gd name="f61" fmla="*/ f47 f17 1"/>
                <a:gd name="f62" fmla="*/ f46 f18 1"/>
                <a:gd name="f63" fmla="*/ f44 f18 1"/>
                <a:gd name="f64" fmla="*/ f42 f18 1"/>
                <a:gd name="f65" fmla="*/ f48 f18 1"/>
                <a:gd name="f66" fmla="*/ f48 f17 1"/>
              </a:gdLst>
              <a:ahLst/>
              <a:cxnLst>
                <a:cxn ang="3cd4">
                  <a:pos x="hc" y="t"/>
                </a:cxn>
                <a:cxn ang="0">
                  <a:pos x="r" y="vc"/>
                </a:cxn>
                <a:cxn ang="cd4">
                  <a:pos x="hc" y="b"/>
                </a:cxn>
                <a:cxn ang="cd2">
                  <a:pos x="l" y="vc"/>
                </a:cxn>
                <a:cxn ang="f32">
                  <a:pos x="f53" y="f54"/>
                </a:cxn>
                <a:cxn ang="f32">
                  <a:pos x="f55" y="f54"/>
                </a:cxn>
                <a:cxn ang="f32">
                  <a:pos x="f55" y="f56"/>
                </a:cxn>
                <a:cxn ang="f32">
                  <a:pos x="f57" y="f58"/>
                </a:cxn>
                <a:cxn ang="f32">
                  <a:pos x="f59" y="f56"/>
                </a:cxn>
                <a:cxn ang="f32">
                  <a:pos x="f59" y="f54"/>
                </a:cxn>
                <a:cxn ang="f32">
                  <a:pos x="f60" y="f54"/>
                </a:cxn>
                <a:cxn ang="f32">
                  <a:pos x="f61" y="f62"/>
                </a:cxn>
                <a:cxn ang="f32">
                  <a:pos x="f60" y="f63"/>
                </a:cxn>
                <a:cxn ang="f32">
                  <a:pos x="f59" y="f63"/>
                </a:cxn>
                <a:cxn ang="f32">
                  <a:pos x="f59" y="f64"/>
                </a:cxn>
                <a:cxn ang="f32">
                  <a:pos x="f57" y="f65"/>
                </a:cxn>
                <a:cxn ang="f32">
                  <a:pos x="f55" y="f64"/>
                </a:cxn>
                <a:cxn ang="f32">
                  <a:pos x="f55" y="f63"/>
                </a:cxn>
                <a:cxn ang="f32">
                  <a:pos x="f53" y="f63"/>
                </a:cxn>
                <a:cxn ang="f32">
                  <a:pos x="f66" y="f62"/>
                </a:cxn>
                <a:cxn ang="f32">
                  <a:pos x="f53" y="f54"/>
                </a:cxn>
              </a:cxnLst>
              <a:rect l="f49" t="f52" r="f50" b="f51"/>
              <a:pathLst>
                <a:path w="171515" h="171515">
                  <a:moveTo>
                    <a:pt x="f7" y="f8"/>
                  </a:moveTo>
                  <a:lnTo>
                    <a:pt x="f9" y="f8"/>
                  </a:lnTo>
                  <a:lnTo>
                    <a:pt x="f9" y="f10"/>
                  </a:lnTo>
                  <a:cubicBezTo>
                    <a:pt x="f9" y="f11"/>
                    <a:pt x="f12" y="f5"/>
                    <a:pt x="f13" y="f5"/>
                  </a:cubicBezTo>
                  <a:cubicBezTo>
                    <a:pt x="f14" y="f5"/>
                    <a:pt x="f8" y="f11"/>
                    <a:pt x="f8" y="f10"/>
                  </a:cubicBezTo>
                  <a:lnTo>
                    <a:pt x="f8" y="f8"/>
                  </a:lnTo>
                  <a:lnTo>
                    <a:pt x="f10" y="f8"/>
                  </a:lnTo>
                  <a:cubicBezTo>
                    <a:pt x="f11" y="f8"/>
                    <a:pt x="f5" y="f14"/>
                    <a:pt x="f5" y="f13"/>
                  </a:cubicBezTo>
                  <a:cubicBezTo>
                    <a:pt x="f5" y="f12"/>
                    <a:pt x="f11" y="f9"/>
                    <a:pt x="f10" y="f9"/>
                  </a:cubicBezTo>
                  <a:lnTo>
                    <a:pt x="f8" y="f9"/>
                  </a:lnTo>
                  <a:lnTo>
                    <a:pt x="f8" y="f7"/>
                  </a:lnTo>
                  <a:cubicBezTo>
                    <a:pt x="f8" y="f15"/>
                    <a:pt x="f14" y="f6"/>
                    <a:pt x="f13" y="f6"/>
                  </a:cubicBezTo>
                  <a:cubicBezTo>
                    <a:pt x="f12" y="f6"/>
                    <a:pt x="f9" y="f15"/>
                    <a:pt x="f9" y="f7"/>
                  </a:cubicBezTo>
                  <a:lnTo>
                    <a:pt x="f9" y="f9"/>
                  </a:lnTo>
                  <a:lnTo>
                    <a:pt x="f7" y="f9"/>
                  </a:lnTo>
                  <a:cubicBezTo>
                    <a:pt x="f15" y="f9"/>
                    <a:pt x="f6" y="f12"/>
                    <a:pt x="f6" y="f13"/>
                  </a:cubicBezTo>
                  <a:cubicBezTo>
                    <a:pt x="f6" y="f14"/>
                    <a:pt x="f15" y="f8"/>
                    <a:pt x="f7" y="f8"/>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Graphic 10">
              <a:extLst>
                <a:ext uri="{FF2B5EF4-FFF2-40B4-BE49-F238E27FC236}">
                  <a16:creationId xmlns:a16="http://schemas.microsoft.com/office/drawing/2014/main" id="{3D330CA5-7A89-F54F-9584-47F6F4F93D9B}"/>
                </a:ext>
              </a:extLst>
            </p:cNvPr>
            <p:cNvSpPr/>
            <p:nvPr/>
          </p:nvSpPr>
          <p:spPr>
            <a:xfrm>
              <a:off x="11455950" y="837005"/>
              <a:ext cx="112425" cy="112425"/>
            </a:xfrm>
            <a:custGeom>
              <a:avLst/>
              <a:gdLst>
                <a:gd name="f0" fmla="val 10800000"/>
                <a:gd name="f1" fmla="val 5400000"/>
                <a:gd name="f2" fmla="val 180"/>
                <a:gd name="f3" fmla="val w"/>
                <a:gd name="f4" fmla="val h"/>
                <a:gd name="f5" fmla="val 0"/>
                <a:gd name="f6" fmla="val 112426"/>
                <a:gd name="f7" fmla="val 56213"/>
                <a:gd name="f8" fmla="val 87259"/>
                <a:gd name="f9" fmla="val 25167"/>
                <a:gd name="f10" fmla="+- 0 0 -90"/>
                <a:gd name="f11" fmla="*/ f3 1 112426"/>
                <a:gd name="f12" fmla="*/ f4 1 112426"/>
                <a:gd name="f13" fmla="val f5"/>
                <a:gd name="f14" fmla="val f6"/>
                <a:gd name="f15" fmla="*/ f10 f0 1"/>
                <a:gd name="f16" fmla="+- f14 0 f13"/>
                <a:gd name="f17" fmla="*/ f15 1 f2"/>
                <a:gd name="f18" fmla="*/ f16 1 112426"/>
                <a:gd name="f19" fmla="*/ 112426 f16 1"/>
                <a:gd name="f20" fmla="*/ 56213 f16 1"/>
                <a:gd name="f21" fmla="*/ 0 f16 1"/>
                <a:gd name="f22" fmla="+- f17 0 f1"/>
                <a:gd name="f23" fmla="*/ f19 1 112426"/>
                <a:gd name="f24" fmla="*/ f20 1 112426"/>
                <a:gd name="f25" fmla="*/ f21 1 112426"/>
                <a:gd name="f26" fmla="*/ f13 1 f18"/>
                <a:gd name="f27" fmla="*/ f14 1 f18"/>
                <a:gd name="f28" fmla="*/ f23 1 f18"/>
                <a:gd name="f29" fmla="*/ f24 1 f18"/>
                <a:gd name="f30" fmla="*/ f25 1 f18"/>
                <a:gd name="f31" fmla="*/ f26 f11 1"/>
                <a:gd name="f32" fmla="*/ f27 f11 1"/>
                <a:gd name="f33" fmla="*/ f27 f12 1"/>
                <a:gd name="f34" fmla="*/ f26 f12 1"/>
                <a:gd name="f35" fmla="*/ f28 f11 1"/>
                <a:gd name="f36" fmla="*/ f29 f12 1"/>
                <a:gd name="f37" fmla="*/ f29 f11 1"/>
                <a:gd name="f38" fmla="*/ f28 f12 1"/>
                <a:gd name="f39" fmla="*/ f30 f11 1"/>
                <a:gd name="f40" fmla="*/ f30 f12 1"/>
              </a:gdLst>
              <a:ahLst/>
              <a:cxnLst>
                <a:cxn ang="3cd4">
                  <a:pos x="hc" y="t"/>
                </a:cxn>
                <a:cxn ang="0">
                  <a:pos x="r" y="vc"/>
                </a:cxn>
                <a:cxn ang="cd4">
                  <a:pos x="hc" y="b"/>
                </a:cxn>
                <a:cxn ang="cd2">
                  <a:pos x="l" y="vc"/>
                </a:cxn>
                <a:cxn ang="f22">
                  <a:pos x="f35" y="f36"/>
                </a:cxn>
                <a:cxn ang="f22">
                  <a:pos x="f37" y="f38"/>
                </a:cxn>
                <a:cxn ang="f22">
                  <a:pos x="f39" y="f36"/>
                </a:cxn>
                <a:cxn ang="f22">
                  <a:pos x="f37" y="f40"/>
                </a:cxn>
                <a:cxn ang="f22">
                  <a:pos x="f35" y="f36"/>
                </a:cxn>
              </a:cxnLst>
              <a:rect l="f31" t="f34" r="f32" b="f33"/>
              <a:pathLst>
                <a:path w="112426" h="112426">
                  <a:moveTo>
                    <a:pt x="f6" y="f7"/>
                  </a:moveTo>
                  <a:cubicBezTo>
                    <a:pt x="f6" y="f8"/>
                    <a:pt x="f8" y="f6"/>
                    <a:pt x="f7" y="f6"/>
                  </a:cubicBezTo>
                  <a:cubicBezTo>
                    <a:pt x="f9" y="f6"/>
                    <a:pt x="f5" y="f8"/>
                    <a:pt x="f5" y="f7"/>
                  </a:cubicBezTo>
                  <a:cubicBezTo>
                    <a:pt x="f5" y="f9"/>
                    <a:pt x="f9" y="f5"/>
                    <a:pt x="f7" y="f5"/>
                  </a:cubicBezTo>
                  <a:cubicBezTo>
                    <a:pt x="f8" y="f5"/>
                    <a:pt x="f6" y="f9"/>
                    <a:pt x="f6" y="f7"/>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Graphic 12">
              <a:extLst>
                <a:ext uri="{FF2B5EF4-FFF2-40B4-BE49-F238E27FC236}">
                  <a16:creationId xmlns:a16="http://schemas.microsoft.com/office/drawing/2014/main" id="{4B866E19-BDE1-623A-6081-8228B3632270}"/>
                </a:ext>
              </a:extLst>
            </p:cNvPr>
            <p:cNvSpPr/>
            <p:nvPr/>
          </p:nvSpPr>
          <p:spPr>
            <a:xfrm>
              <a:off x="10994196" y="1472476"/>
              <a:ext cx="157541" cy="157541"/>
            </a:xfrm>
            <a:custGeom>
              <a:avLst/>
              <a:gdLst>
                <a:gd name="f0" fmla="val 10800000"/>
                <a:gd name="f1" fmla="val 5400000"/>
                <a:gd name="f2" fmla="val 180"/>
                <a:gd name="f3" fmla="val w"/>
                <a:gd name="f4" fmla="val h"/>
                <a:gd name="f5" fmla="val 0"/>
                <a:gd name="f6" fmla="val 157545"/>
                <a:gd name="f7" fmla="val 78773"/>
                <a:gd name="f8" fmla="val 23283"/>
                <a:gd name="f9" fmla="val 109419"/>
                <a:gd name="f10" fmla="val 134262"/>
                <a:gd name="f11" fmla="val 48126"/>
                <a:gd name="f12" fmla="val 23312"/>
                <a:gd name="f13" fmla="val 48139"/>
                <a:gd name="f14" fmla="val 35268"/>
                <a:gd name="f15" fmla="val 122277"/>
                <a:gd name="f16" fmla="+- 0 0 -90"/>
                <a:gd name="f17" fmla="*/ f3 1 157545"/>
                <a:gd name="f18" fmla="*/ f4 1 157545"/>
                <a:gd name="f19" fmla="val f5"/>
                <a:gd name="f20" fmla="val f6"/>
                <a:gd name="f21" fmla="*/ f16 f0 1"/>
                <a:gd name="f22" fmla="+- f20 0 f19"/>
                <a:gd name="f23" fmla="*/ f21 1 f2"/>
                <a:gd name="f24" fmla="*/ f22 1 157545"/>
                <a:gd name="f25" fmla="*/ 78773 f22 1"/>
                <a:gd name="f26" fmla="*/ 23283 f22 1"/>
                <a:gd name="f27" fmla="*/ 134262 f22 1"/>
                <a:gd name="f28" fmla="*/ 0 f22 1"/>
                <a:gd name="f29" fmla="*/ 157545 f22 1"/>
                <a:gd name="f30" fmla="+- f23 0 f1"/>
                <a:gd name="f31" fmla="*/ f25 1 157545"/>
                <a:gd name="f32" fmla="*/ f26 1 157545"/>
                <a:gd name="f33" fmla="*/ f27 1 157545"/>
                <a:gd name="f34" fmla="*/ f28 1 157545"/>
                <a:gd name="f35" fmla="*/ f29 1 157545"/>
                <a:gd name="f36" fmla="*/ f19 1 f24"/>
                <a:gd name="f37" fmla="*/ f20 1 f24"/>
                <a:gd name="f38" fmla="*/ f31 1 f24"/>
                <a:gd name="f39" fmla="*/ f32 1 f24"/>
                <a:gd name="f40" fmla="*/ f33 1 f24"/>
                <a:gd name="f41" fmla="*/ f34 1 f24"/>
                <a:gd name="f42" fmla="*/ f35 1 f24"/>
                <a:gd name="f43" fmla="*/ f36 f17 1"/>
                <a:gd name="f44" fmla="*/ f37 f17 1"/>
                <a:gd name="f45" fmla="*/ f37 f18 1"/>
                <a:gd name="f46" fmla="*/ f36 f18 1"/>
                <a:gd name="f47" fmla="*/ f38 f17 1"/>
                <a:gd name="f48" fmla="*/ f39 f18 1"/>
                <a:gd name="f49" fmla="*/ f40 f17 1"/>
                <a:gd name="f50" fmla="*/ f38 f18 1"/>
                <a:gd name="f51" fmla="*/ f40 f18 1"/>
                <a:gd name="f52" fmla="*/ f39 f17 1"/>
                <a:gd name="f53" fmla="*/ f41 f18 1"/>
                <a:gd name="f54" fmla="*/ f41 f17 1"/>
                <a:gd name="f55" fmla="*/ f42 f18 1"/>
                <a:gd name="f56" fmla="*/ f42 f17 1"/>
              </a:gdLst>
              <a:ahLst/>
              <a:cxnLst>
                <a:cxn ang="3cd4">
                  <a:pos x="hc" y="t"/>
                </a:cxn>
                <a:cxn ang="0">
                  <a:pos x="r" y="vc"/>
                </a:cxn>
                <a:cxn ang="cd4">
                  <a:pos x="hc" y="b"/>
                </a:cxn>
                <a:cxn ang="cd2">
                  <a:pos x="l" y="vc"/>
                </a:cxn>
                <a:cxn ang="f30">
                  <a:pos x="f47" y="f48"/>
                </a:cxn>
                <a:cxn ang="f30">
                  <a:pos x="f49" y="f50"/>
                </a:cxn>
                <a:cxn ang="f30">
                  <a:pos x="f47" y="f51"/>
                </a:cxn>
                <a:cxn ang="f30">
                  <a:pos x="f52" y="f50"/>
                </a:cxn>
                <a:cxn ang="f30">
                  <a:pos x="f47" y="f48"/>
                </a:cxn>
                <a:cxn ang="f30">
                  <a:pos x="f47" y="f53"/>
                </a:cxn>
                <a:cxn ang="f30">
                  <a:pos x="f54" y="f50"/>
                </a:cxn>
                <a:cxn ang="f30">
                  <a:pos x="f47" y="f55"/>
                </a:cxn>
                <a:cxn ang="f30">
                  <a:pos x="f56" y="f50"/>
                </a:cxn>
                <a:cxn ang="f30">
                  <a:pos x="f47" y="f53"/>
                </a:cxn>
              </a:cxnLst>
              <a:rect l="f43" t="f46" r="f44" b="f45"/>
              <a:pathLst>
                <a:path w="157545" h="157545">
                  <a:moveTo>
                    <a:pt x="f7" y="f8"/>
                  </a:moveTo>
                  <a:cubicBezTo>
                    <a:pt x="f9" y="f8"/>
                    <a:pt x="f10" y="f11"/>
                    <a:pt x="f10" y="f7"/>
                  </a:cubicBezTo>
                  <a:cubicBezTo>
                    <a:pt x="f10" y="f9"/>
                    <a:pt x="f9" y="f10"/>
                    <a:pt x="f7" y="f10"/>
                  </a:cubicBezTo>
                  <a:cubicBezTo>
                    <a:pt x="f11" y="f10"/>
                    <a:pt x="f8" y="f9"/>
                    <a:pt x="f8" y="f7"/>
                  </a:cubicBezTo>
                  <a:cubicBezTo>
                    <a:pt x="f12" y="f13"/>
                    <a:pt x="f13" y="f12"/>
                    <a:pt x="f7" y="f8"/>
                  </a:cubicBezTo>
                  <a:moveTo>
                    <a:pt x="f7" y="f5"/>
                  </a:moveTo>
                  <a:cubicBezTo>
                    <a:pt x="f14" y="f5"/>
                    <a:pt x="f5" y="f14"/>
                    <a:pt x="f5" y="f7"/>
                  </a:cubicBezTo>
                  <a:cubicBezTo>
                    <a:pt x="f5" y="f15"/>
                    <a:pt x="f14" y="f6"/>
                    <a:pt x="f7" y="f6"/>
                  </a:cubicBezTo>
                  <a:cubicBezTo>
                    <a:pt x="f15" y="f6"/>
                    <a:pt x="f6" y="f15"/>
                    <a:pt x="f6" y="f7"/>
                  </a:cubicBezTo>
                  <a:cubicBezTo>
                    <a:pt x="f6" y="f14"/>
                    <a:pt x="f15" y="f5"/>
                    <a:pt x="f7" y="f5"/>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cxnSp>
        <p:nvCxnSpPr>
          <p:cNvPr id="9" name="Straight Connector 4111">
            <a:extLst>
              <a:ext uri="{FF2B5EF4-FFF2-40B4-BE49-F238E27FC236}">
                <a16:creationId xmlns:a16="http://schemas.microsoft.com/office/drawing/2014/main" id="{FD72565C-3EB1-D278-4903-C93CC57E8B7D}"/>
              </a:ext>
            </a:extLst>
          </p:cNvPr>
          <p:cNvCxnSpPr>
            <a:cxnSpLocks noMove="1" noResize="1"/>
          </p:cNvCxnSpPr>
          <p:nvPr/>
        </p:nvCxnSpPr>
        <p:spPr>
          <a:xfrm>
            <a:off x="623620" y="3610389"/>
            <a:ext cx="0" cy="3238732"/>
          </a:xfrm>
          <a:prstGeom prst="straightConnector1">
            <a:avLst/>
          </a:prstGeom>
          <a:noFill/>
          <a:ln w="25402" cap="sq">
            <a:solidFill>
              <a:srgbClr val="FFFFFF"/>
            </a:solidFill>
            <a:prstDash val="solid"/>
            <a:bevel/>
          </a:ln>
        </p:spPr>
      </p:cxnSp>
      <p:sp>
        <p:nvSpPr>
          <p:cNvPr id="10" name="Content Placeholder 2">
            <a:extLst>
              <a:ext uri="{FF2B5EF4-FFF2-40B4-BE49-F238E27FC236}">
                <a16:creationId xmlns:a16="http://schemas.microsoft.com/office/drawing/2014/main" id="{A220BD99-2135-4275-2CF2-33A64FF7F6FB}"/>
              </a:ext>
            </a:extLst>
          </p:cNvPr>
          <p:cNvSpPr txBox="1">
            <a:spLocks noGrp="1"/>
          </p:cNvSpPr>
          <p:nvPr>
            <p:ph idx="1"/>
          </p:nvPr>
        </p:nvSpPr>
        <p:spPr>
          <a:xfrm>
            <a:off x="623602" y="3601519"/>
            <a:ext cx="11463101" cy="3274227"/>
          </a:xfrm>
        </p:spPr>
        <p:txBody>
          <a:bodyPr>
            <a:noAutofit/>
          </a:bodyPr>
          <a:lstStyle/>
          <a:p>
            <a:pPr marL="0" lvl="0" indent="0">
              <a:buNone/>
            </a:pPr>
            <a:r>
              <a:rPr lang="en-US" sz="2000" b="1" dirty="0">
                <a:solidFill>
                  <a:srgbClr val="FFFF00"/>
                </a:solidFill>
                <a:latin typeface="Cavolini" pitchFamily="66"/>
                <a:cs typeface="Cavolini" pitchFamily="66"/>
              </a:rPr>
              <a:t>Jesus left the synagogue and went to Simon’s</a:t>
            </a:r>
            <a:r>
              <a:rPr lang="en-US" sz="2000" b="1" baseline="30000" dirty="0">
                <a:solidFill>
                  <a:srgbClr val="FFFF00"/>
                </a:solidFill>
                <a:latin typeface="Cavolini" pitchFamily="66"/>
                <a:cs typeface="Cavolini" pitchFamily="66"/>
              </a:rPr>
              <a:t> </a:t>
            </a:r>
            <a:r>
              <a:rPr lang="en-US" sz="2000" b="1" dirty="0">
                <a:solidFill>
                  <a:srgbClr val="FFFF00"/>
                </a:solidFill>
                <a:latin typeface="Cavolini" pitchFamily="66"/>
                <a:cs typeface="Cavolini" pitchFamily="66"/>
              </a:rPr>
              <a:t>house. Simon’s mother-in-law was very sick. She had a high fever. They asked Jesus to do something to help her.</a:t>
            </a:r>
          </a:p>
          <a:p>
            <a:pPr marL="0" lvl="0" indent="0">
              <a:buNone/>
            </a:pPr>
            <a:endParaRPr lang="en-US" sz="1000" b="1" kern="0" dirty="0">
              <a:solidFill>
                <a:srgbClr val="FFFF00"/>
              </a:solidFill>
              <a:latin typeface="Cavolini" pitchFamily="66"/>
              <a:cs typeface="Cavolini" pitchFamily="66"/>
            </a:endParaRPr>
          </a:p>
          <a:p>
            <a:pPr marL="0" lvl="0" indent="0">
              <a:buNone/>
            </a:pPr>
            <a:r>
              <a:rPr lang="es-ES" sz="2000" b="1" kern="0" dirty="0">
                <a:solidFill>
                  <a:srgbClr val="FFFF00"/>
                </a:solidFill>
                <a:latin typeface="Cavolini" pitchFamily="66"/>
                <a:cs typeface="Cavolini" pitchFamily="66"/>
              </a:rPr>
              <a:t>Jesús salió de la sinagoga y fue a casa de Simón[b]. La suegra de Simón estaba muy enferma. Tenía mucha fiebre. Le pidieron a Jesús que hiciera algo para ayudarla.</a:t>
            </a:r>
            <a:endParaRPr lang="en-US" sz="2000" b="1" kern="0" dirty="0">
              <a:solidFill>
                <a:srgbClr val="FFFF00"/>
              </a:solidFill>
              <a:latin typeface="Cavolini" pitchFamily="66"/>
              <a:cs typeface="Cavolini" pitchFamily="66"/>
            </a:endParaRPr>
          </a:p>
          <a:p>
            <a:pPr marL="0" lvl="0" indent="0">
              <a:buNone/>
            </a:pPr>
            <a:endParaRPr lang="en-US" sz="1000" b="1" kern="0" dirty="0">
              <a:solidFill>
                <a:srgbClr val="FFFF00"/>
              </a:solidFill>
              <a:latin typeface="Cavolini" pitchFamily="66"/>
              <a:cs typeface="Cavolini" pitchFamily="66"/>
            </a:endParaRPr>
          </a:p>
          <a:p>
            <a:pPr marL="0" lvl="0" indent="0">
              <a:buNone/>
            </a:pPr>
            <a:r>
              <a:rPr lang="pt-BR" sz="2000" b="1" kern="0" dirty="0">
                <a:solidFill>
                  <a:srgbClr val="FFFF00"/>
                </a:solidFill>
                <a:latin typeface="Cavolini" pitchFamily="66"/>
                <a:cs typeface="Cavolini" pitchFamily="66"/>
              </a:rPr>
              <a:t>Jesus saiu da sinagoga e foi para a casa de Simão[b]. A sogra de Simão estava muito doente. Tinha febre alta. Pediram a Jesus que fizesse alguma coisa para a ajudar.</a:t>
            </a:r>
            <a:endParaRPr lang="en-US" sz="2000" dirty="0">
              <a:solidFill>
                <a:srgbClr val="FFFF00"/>
              </a:solidFill>
              <a:latin typeface="Cavolini" pitchFamily="66"/>
              <a:cs typeface="Cavolini" pitchFamily="66"/>
            </a:endParaRPr>
          </a:p>
        </p:txBody>
      </p:sp>
      <p:sp>
        <p:nvSpPr>
          <p:cNvPr id="11" name="TextBox 3">
            <a:extLst>
              <a:ext uri="{FF2B5EF4-FFF2-40B4-BE49-F238E27FC236}">
                <a16:creationId xmlns:a16="http://schemas.microsoft.com/office/drawing/2014/main" id="{BC00A6AE-B680-3170-FA65-5775C1987051}"/>
              </a:ext>
            </a:extLst>
          </p:cNvPr>
          <p:cNvSpPr txBox="1"/>
          <p:nvPr/>
        </p:nvSpPr>
        <p:spPr>
          <a:xfrm>
            <a:off x="490447" y="207815"/>
            <a:ext cx="6384176"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00"/>
                </a:solidFill>
                <a:uFillTx/>
                <a:latin typeface="Cavolini" pitchFamily="66"/>
                <a:cs typeface="Cavolini" pitchFamily="66"/>
              </a:rPr>
              <a:t>Reading: Luke 4: 38-40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6">
    <p:bg>
      <p:bgPr>
        <a:solidFill>
          <a:srgbClr val="FFFFFF"/>
        </a:solidFill>
        <a:effectLst/>
      </p:bgPr>
    </p:bg>
    <p:spTree>
      <p:nvGrpSpPr>
        <p:cNvPr id="1" name=""/>
        <p:cNvGrpSpPr/>
        <p:nvPr/>
      </p:nvGrpSpPr>
      <p:grpSpPr>
        <a:xfrm>
          <a:off x="0" y="0"/>
          <a:ext cx="0" cy="0"/>
          <a:chOff x="0" y="0"/>
          <a:chExt cx="0" cy="0"/>
        </a:xfrm>
      </p:grpSpPr>
      <p:sp>
        <p:nvSpPr>
          <p:cNvPr id="2" name="Rectangle 4102">
            <a:extLst>
              <a:ext uri="{FF2B5EF4-FFF2-40B4-BE49-F238E27FC236}">
                <a16:creationId xmlns:a16="http://schemas.microsoft.com/office/drawing/2014/main" id="{0D1E96E1-860B-2E70-D04F-0C8FCE6B61C2}"/>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a:extLst>
              <a:ext uri="{FF2B5EF4-FFF2-40B4-BE49-F238E27FC236}">
                <a16:creationId xmlns:a16="http://schemas.microsoft.com/office/drawing/2014/main" id="{EAECA32F-6CAC-74D3-ED23-854BE2D01236}"/>
              </a:ext>
            </a:extLst>
          </p:cNvPr>
          <p:cNvSpPr>
            <a:spLocks noMove="1" noResize="1"/>
          </p:cNvSpPr>
          <p:nvPr/>
        </p:nvSpPr>
        <p:spPr>
          <a:xfrm>
            <a:off x="0" y="0"/>
            <a:ext cx="12191996" cy="6858000"/>
          </a:xfrm>
          <a:prstGeom prst="rect">
            <a:avLst/>
          </a:prstGeom>
          <a:gradFill>
            <a:gsLst>
              <a:gs pos="0">
                <a:srgbClr val="4472C4"/>
              </a:gs>
              <a:gs pos="100000">
                <a:srgbClr val="ED7D31"/>
              </a:gs>
            </a:gsLst>
            <a:lin ang="189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2" descr="Redeemer of Israel: Healing Peter's Mother-in-Law">
            <a:extLst>
              <a:ext uri="{FF2B5EF4-FFF2-40B4-BE49-F238E27FC236}">
                <a16:creationId xmlns:a16="http://schemas.microsoft.com/office/drawing/2014/main" id="{6C186198-2901-E706-BC10-DF8F9303D545}"/>
              </a:ext>
            </a:extLst>
          </p:cNvPr>
          <p:cNvPicPr>
            <a:picLocks noChangeAspect="1"/>
          </p:cNvPicPr>
          <p:nvPr/>
        </p:nvPicPr>
        <p:blipFill>
          <a:blip r:embed="rId2">
            <a:alphaModFix amt="35000"/>
          </a:blip>
          <a:srcRect t="12616" b="192"/>
          <a:stretch>
            <a:fillRect/>
          </a:stretch>
        </p:blipFill>
        <p:spPr>
          <a:xfrm>
            <a:off x="0" y="8878"/>
            <a:ext cx="12191978" cy="6857990"/>
          </a:xfrm>
          <a:prstGeom prst="rect">
            <a:avLst/>
          </a:prstGeom>
          <a:noFill/>
          <a:ln cap="flat">
            <a:noFill/>
          </a:ln>
        </p:spPr>
      </p:pic>
      <p:grpSp>
        <p:nvGrpSpPr>
          <p:cNvPr id="5" name="Group 4106">
            <a:extLst>
              <a:ext uri="{FF2B5EF4-FFF2-40B4-BE49-F238E27FC236}">
                <a16:creationId xmlns:a16="http://schemas.microsoft.com/office/drawing/2014/main" id="{5B328A6D-3A40-1ACE-436F-77C5288BEE4F}"/>
              </a:ext>
            </a:extLst>
          </p:cNvPr>
          <p:cNvGrpSpPr/>
          <p:nvPr/>
        </p:nvGrpSpPr>
        <p:grpSpPr>
          <a:xfrm>
            <a:off x="10994196" y="554153"/>
            <a:ext cx="574179" cy="1075864"/>
            <a:chOff x="10994196" y="554153"/>
            <a:chExt cx="574179" cy="1075864"/>
          </a:xfrm>
        </p:grpSpPr>
        <p:sp>
          <p:nvSpPr>
            <p:cNvPr id="6" name="Graphic 11">
              <a:extLst>
                <a:ext uri="{FF2B5EF4-FFF2-40B4-BE49-F238E27FC236}">
                  <a16:creationId xmlns:a16="http://schemas.microsoft.com/office/drawing/2014/main" id="{A5BE06DA-2991-FF7A-68B2-6B7AAE196450}"/>
                </a:ext>
              </a:extLst>
            </p:cNvPr>
            <p:cNvSpPr/>
            <p:nvPr/>
          </p:nvSpPr>
          <p:spPr>
            <a:xfrm>
              <a:off x="11013371" y="554153"/>
              <a:ext cx="171514" cy="171514"/>
            </a:xfrm>
            <a:custGeom>
              <a:avLst/>
              <a:gdLst>
                <a:gd name="f0" fmla="val 10800000"/>
                <a:gd name="f1" fmla="val 5400000"/>
                <a:gd name="f2" fmla="val 180"/>
                <a:gd name="f3" fmla="val w"/>
                <a:gd name="f4" fmla="val h"/>
                <a:gd name="f5" fmla="val 0"/>
                <a:gd name="f6" fmla="val 171515"/>
                <a:gd name="f7" fmla="val 159874"/>
                <a:gd name="f8" fmla="val 74116"/>
                <a:gd name="f9" fmla="val 97399"/>
                <a:gd name="f10" fmla="val 11641"/>
                <a:gd name="f11" fmla="val 5212"/>
                <a:gd name="f12" fmla="val 92187"/>
                <a:gd name="f13" fmla="val 85758"/>
                <a:gd name="f14" fmla="val 79328"/>
                <a:gd name="f15" fmla="val 166303"/>
                <a:gd name="f16" fmla="+- 0 0 -90"/>
                <a:gd name="f17" fmla="*/ f3 1 171515"/>
                <a:gd name="f18" fmla="*/ f4 1 171515"/>
                <a:gd name="f19" fmla="val f5"/>
                <a:gd name="f20" fmla="val f6"/>
                <a:gd name="f21" fmla="*/ f16 f0 1"/>
                <a:gd name="f22" fmla="+- f20 0 f19"/>
                <a:gd name="f23" fmla="*/ f21 1 f2"/>
                <a:gd name="f24" fmla="*/ f22 1 171515"/>
                <a:gd name="f25" fmla="*/ 159874 f22 1"/>
                <a:gd name="f26" fmla="*/ 74116 f22 1"/>
                <a:gd name="f27" fmla="*/ 97399 f22 1"/>
                <a:gd name="f28" fmla="*/ 11641 f22 1"/>
                <a:gd name="f29" fmla="*/ 85758 f22 1"/>
                <a:gd name="f30" fmla="*/ 0 f22 1"/>
                <a:gd name="f31" fmla="*/ 171515 f22 1"/>
                <a:gd name="f32" fmla="+- f23 0 f1"/>
                <a:gd name="f33" fmla="*/ f25 1 171515"/>
                <a:gd name="f34" fmla="*/ f26 1 171515"/>
                <a:gd name="f35" fmla="*/ f27 1 171515"/>
                <a:gd name="f36" fmla="*/ f28 1 171515"/>
                <a:gd name="f37" fmla="*/ f29 1 171515"/>
                <a:gd name="f38" fmla="*/ f30 1 171515"/>
                <a:gd name="f39" fmla="*/ f31 1 171515"/>
                <a:gd name="f40" fmla="*/ f19 1 f24"/>
                <a:gd name="f41" fmla="*/ f20 1 f24"/>
                <a:gd name="f42" fmla="*/ f33 1 f24"/>
                <a:gd name="f43" fmla="*/ f34 1 f24"/>
                <a:gd name="f44" fmla="*/ f35 1 f24"/>
                <a:gd name="f45" fmla="*/ f36 1 f24"/>
                <a:gd name="f46" fmla="*/ f37 1 f24"/>
                <a:gd name="f47" fmla="*/ f38 1 f24"/>
                <a:gd name="f48" fmla="*/ f39 1 f24"/>
                <a:gd name="f49" fmla="*/ f40 f17 1"/>
                <a:gd name="f50" fmla="*/ f41 f17 1"/>
                <a:gd name="f51" fmla="*/ f41 f18 1"/>
                <a:gd name="f52" fmla="*/ f40 f18 1"/>
                <a:gd name="f53" fmla="*/ f42 f17 1"/>
                <a:gd name="f54" fmla="*/ f43 f18 1"/>
                <a:gd name="f55" fmla="*/ f44 f17 1"/>
                <a:gd name="f56" fmla="*/ f45 f18 1"/>
                <a:gd name="f57" fmla="*/ f46 f17 1"/>
                <a:gd name="f58" fmla="*/ f47 f18 1"/>
                <a:gd name="f59" fmla="*/ f43 f17 1"/>
                <a:gd name="f60" fmla="*/ f45 f17 1"/>
                <a:gd name="f61" fmla="*/ f47 f17 1"/>
                <a:gd name="f62" fmla="*/ f46 f18 1"/>
                <a:gd name="f63" fmla="*/ f44 f18 1"/>
                <a:gd name="f64" fmla="*/ f42 f18 1"/>
                <a:gd name="f65" fmla="*/ f48 f18 1"/>
                <a:gd name="f66" fmla="*/ f48 f17 1"/>
              </a:gdLst>
              <a:ahLst/>
              <a:cxnLst>
                <a:cxn ang="3cd4">
                  <a:pos x="hc" y="t"/>
                </a:cxn>
                <a:cxn ang="0">
                  <a:pos x="r" y="vc"/>
                </a:cxn>
                <a:cxn ang="cd4">
                  <a:pos x="hc" y="b"/>
                </a:cxn>
                <a:cxn ang="cd2">
                  <a:pos x="l" y="vc"/>
                </a:cxn>
                <a:cxn ang="f32">
                  <a:pos x="f53" y="f54"/>
                </a:cxn>
                <a:cxn ang="f32">
                  <a:pos x="f55" y="f54"/>
                </a:cxn>
                <a:cxn ang="f32">
                  <a:pos x="f55" y="f56"/>
                </a:cxn>
                <a:cxn ang="f32">
                  <a:pos x="f57" y="f58"/>
                </a:cxn>
                <a:cxn ang="f32">
                  <a:pos x="f59" y="f56"/>
                </a:cxn>
                <a:cxn ang="f32">
                  <a:pos x="f59" y="f54"/>
                </a:cxn>
                <a:cxn ang="f32">
                  <a:pos x="f60" y="f54"/>
                </a:cxn>
                <a:cxn ang="f32">
                  <a:pos x="f61" y="f62"/>
                </a:cxn>
                <a:cxn ang="f32">
                  <a:pos x="f60" y="f63"/>
                </a:cxn>
                <a:cxn ang="f32">
                  <a:pos x="f59" y="f63"/>
                </a:cxn>
                <a:cxn ang="f32">
                  <a:pos x="f59" y="f64"/>
                </a:cxn>
                <a:cxn ang="f32">
                  <a:pos x="f57" y="f65"/>
                </a:cxn>
                <a:cxn ang="f32">
                  <a:pos x="f55" y="f64"/>
                </a:cxn>
                <a:cxn ang="f32">
                  <a:pos x="f55" y="f63"/>
                </a:cxn>
                <a:cxn ang="f32">
                  <a:pos x="f53" y="f63"/>
                </a:cxn>
                <a:cxn ang="f32">
                  <a:pos x="f66" y="f62"/>
                </a:cxn>
                <a:cxn ang="f32">
                  <a:pos x="f53" y="f54"/>
                </a:cxn>
              </a:cxnLst>
              <a:rect l="f49" t="f52" r="f50" b="f51"/>
              <a:pathLst>
                <a:path w="171515" h="171515">
                  <a:moveTo>
                    <a:pt x="f7" y="f8"/>
                  </a:moveTo>
                  <a:lnTo>
                    <a:pt x="f9" y="f8"/>
                  </a:lnTo>
                  <a:lnTo>
                    <a:pt x="f9" y="f10"/>
                  </a:lnTo>
                  <a:cubicBezTo>
                    <a:pt x="f9" y="f11"/>
                    <a:pt x="f12" y="f5"/>
                    <a:pt x="f13" y="f5"/>
                  </a:cubicBezTo>
                  <a:cubicBezTo>
                    <a:pt x="f14" y="f5"/>
                    <a:pt x="f8" y="f11"/>
                    <a:pt x="f8" y="f10"/>
                  </a:cubicBezTo>
                  <a:lnTo>
                    <a:pt x="f8" y="f8"/>
                  </a:lnTo>
                  <a:lnTo>
                    <a:pt x="f10" y="f8"/>
                  </a:lnTo>
                  <a:cubicBezTo>
                    <a:pt x="f11" y="f8"/>
                    <a:pt x="f5" y="f14"/>
                    <a:pt x="f5" y="f13"/>
                  </a:cubicBezTo>
                  <a:cubicBezTo>
                    <a:pt x="f5" y="f12"/>
                    <a:pt x="f11" y="f9"/>
                    <a:pt x="f10" y="f9"/>
                  </a:cubicBezTo>
                  <a:lnTo>
                    <a:pt x="f8" y="f9"/>
                  </a:lnTo>
                  <a:lnTo>
                    <a:pt x="f8" y="f7"/>
                  </a:lnTo>
                  <a:cubicBezTo>
                    <a:pt x="f8" y="f15"/>
                    <a:pt x="f14" y="f6"/>
                    <a:pt x="f13" y="f6"/>
                  </a:cubicBezTo>
                  <a:cubicBezTo>
                    <a:pt x="f12" y="f6"/>
                    <a:pt x="f9" y="f15"/>
                    <a:pt x="f9" y="f7"/>
                  </a:cubicBezTo>
                  <a:lnTo>
                    <a:pt x="f9" y="f9"/>
                  </a:lnTo>
                  <a:lnTo>
                    <a:pt x="f7" y="f9"/>
                  </a:lnTo>
                  <a:cubicBezTo>
                    <a:pt x="f15" y="f9"/>
                    <a:pt x="f6" y="f12"/>
                    <a:pt x="f6" y="f13"/>
                  </a:cubicBezTo>
                  <a:cubicBezTo>
                    <a:pt x="f6" y="f14"/>
                    <a:pt x="f15" y="f8"/>
                    <a:pt x="f7" y="f8"/>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Graphic 10">
              <a:extLst>
                <a:ext uri="{FF2B5EF4-FFF2-40B4-BE49-F238E27FC236}">
                  <a16:creationId xmlns:a16="http://schemas.microsoft.com/office/drawing/2014/main" id="{EF3375DE-498E-7B25-4755-3D6EDD5EC254}"/>
                </a:ext>
              </a:extLst>
            </p:cNvPr>
            <p:cNvSpPr/>
            <p:nvPr/>
          </p:nvSpPr>
          <p:spPr>
            <a:xfrm>
              <a:off x="11455950" y="837005"/>
              <a:ext cx="112425" cy="112425"/>
            </a:xfrm>
            <a:custGeom>
              <a:avLst/>
              <a:gdLst>
                <a:gd name="f0" fmla="val 10800000"/>
                <a:gd name="f1" fmla="val 5400000"/>
                <a:gd name="f2" fmla="val 180"/>
                <a:gd name="f3" fmla="val w"/>
                <a:gd name="f4" fmla="val h"/>
                <a:gd name="f5" fmla="val 0"/>
                <a:gd name="f6" fmla="val 112426"/>
                <a:gd name="f7" fmla="val 56213"/>
                <a:gd name="f8" fmla="val 87259"/>
                <a:gd name="f9" fmla="val 25167"/>
                <a:gd name="f10" fmla="+- 0 0 -90"/>
                <a:gd name="f11" fmla="*/ f3 1 112426"/>
                <a:gd name="f12" fmla="*/ f4 1 112426"/>
                <a:gd name="f13" fmla="val f5"/>
                <a:gd name="f14" fmla="val f6"/>
                <a:gd name="f15" fmla="*/ f10 f0 1"/>
                <a:gd name="f16" fmla="+- f14 0 f13"/>
                <a:gd name="f17" fmla="*/ f15 1 f2"/>
                <a:gd name="f18" fmla="*/ f16 1 112426"/>
                <a:gd name="f19" fmla="*/ 112426 f16 1"/>
                <a:gd name="f20" fmla="*/ 56213 f16 1"/>
                <a:gd name="f21" fmla="*/ 0 f16 1"/>
                <a:gd name="f22" fmla="+- f17 0 f1"/>
                <a:gd name="f23" fmla="*/ f19 1 112426"/>
                <a:gd name="f24" fmla="*/ f20 1 112426"/>
                <a:gd name="f25" fmla="*/ f21 1 112426"/>
                <a:gd name="f26" fmla="*/ f13 1 f18"/>
                <a:gd name="f27" fmla="*/ f14 1 f18"/>
                <a:gd name="f28" fmla="*/ f23 1 f18"/>
                <a:gd name="f29" fmla="*/ f24 1 f18"/>
                <a:gd name="f30" fmla="*/ f25 1 f18"/>
                <a:gd name="f31" fmla="*/ f26 f11 1"/>
                <a:gd name="f32" fmla="*/ f27 f11 1"/>
                <a:gd name="f33" fmla="*/ f27 f12 1"/>
                <a:gd name="f34" fmla="*/ f26 f12 1"/>
                <a:gd name="f35" fmla="*/ f28 f11 1"/>
                <a:gd name="f36" fmla="*/ f29 f12 1"/>
                <a:gd name="f37" fmla="*/ f29 f11 1"/>
                <a:gd name="f38" fmla="*/ f28 f12 1"/>
                <a:gd name="f39" fmla="*/ f30 f11 1"/>
                <a:gd name="f40" fmla="*/ f30 f12 1"/>
              </a:gdLst>
              <a:ahLst/>
              <a:cxnLst>
                <a:cxn ang="3cd4">
                  <a:pos x="hc" y="t"/>
                </a:cxn>
                <a:cxn ang="0">
                  <a:pos x="r" y="vc"/>
                </a:cxn>
                <a:cxn ang="cd4">
                  <a:pos x="hc" y="b"/>
                </a:cxn>
                <a:cxn ang="cd2">
                  <a:pos x="l" y="vc"/>
                </a:cxn>
                <a:cxn ang="f22">
                  <a:pos x="f35" y="f36"/>
                </a:cxn>
                <a:cxn ang="f22">
                  <a:pos x="f37" y="f38"/>
                </a:cxn>
                <a:cxn ang="f22">
                  <a:pos x="f39" y="f36"/>
                </a:cxn>
                <a:cxn ang="f22">
                  <a:pos x="f37" y="f40"/>
                </a:cxn>
                <a:cxn ang="f22">
                  <a:pos x="f35" y="f36"/>
                </a:cxn>
              </a:cxnLst>
              <a:rect l="f31" t="f34" r="f32" b="f33"/>
              <a:pathLst>
                <a:path w="112426" h="112426">
                  <a:moveTo>
                    <a:pt x="f6" y="f7"/>
                  </a:moveTo>
                  <a:cubicBezTo>
                    <a:pt x="f6" y="f8"/>
                    <a:pt x="f8" y="f6"/>
                    <a:pt x="f7" y="f6"/>
                  </a:cubicBezTo>
                  <a:cubicBezTo>
                    <a:pt x="f9" y="f6"/>
                    <a:pt x="f5" y="f8"/>
                    <a:pt x="f5" y="f7"/>
                  </a:cubicBezTo>
                  <a:cubicBezTo>
                    <a:pt x="f5" y="f9"/>
                    <a:pt x="f9" y="f5"/>
                    <a:pt x="f7" y="f5"/>
                  </a:cubicBezTo>
                  <a:cubicBezTo>
                    <a:pt x="f8" y="f5"/>
                    <a:pt x="f6" y="f9"/>
                    <a:pt x="f6" y="f7"/>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Graphic 12">
              <a:extLst>
                <a:ext uri="{FF2B5EF4-FFF2-40B4-BE49-F238E27FC236}">
                  <a16:creationId xmlns:a16="http://schemas.microsoft.com/office/drawing/2014/main" id="{421F1266-E7E6-1872-C49E-A6938F2F8DD4}"/>
                </a:ext>
              </a:extLst>
            </p:cNvPr>
            <p:cNvSpPr/>
            <p:nvPr/>
          </p:nvSpPr>
          <p:spPr>
            <a:xfrm>
              <a:off x="10994196" y="1472476"/>
              <a:ext cx="157541" cy="157541"/>
            </a:xfrm>
            <a:custGeom>
              <a:avLst/>
              <a:gdLst>
                <a:gd name="f0" fmla="val 10800000"/>
                <a:gd name="f1" fmla="val 5400000"/>
                <a:gd name="f2" fmla="val 180"/>
                <a:gd name="f3" fmla="val w"/>
                <a:gd name="f4" fmla="val h"/>
                <a:gd name="f5" fmla="val 0"/>
                <a:gd name="f6" fmla="val 157545"/>
                <a:gd name="f7" fmla="val 78773"/>
                <a:gd name="f8" fmla="val 23283"/>
                <a:gd name="f9" fmla="val 109419"/>
                <a:gd name="f10" fmla="val 134262"/>
                <a:gd name="f11" fmla="val 48126"/>
                <a:gd name="f12" fmla="val 23312"/>
                <a:gd name="f13" fmla="val 48139"/>
                <a:gd name="f14" fmla="val 35268"/>
                <a:gd name="f15" fmla="val 122277"/>
                <a:gd name="f16" fmla="+- 0 0 -90"/>
                <a:gd name="f17" fmla="*/ f3 1 157545"/>
                <a:gd name="f18" fmla="*/ f4 1 157545"/>
                <a:gd name="f19" fmla="val f5"/>
                <a:gd name="f20" fmla="val f6"/>
                <a:gd name="f21" fmla="*/ f16 f0 1"/>
                <a:gd name="f22" fmla="+- f20 0 f19"/>
                <a:gd name="f23" fmla="*/ f21 1 f2"/>
                <a:gd name="f24" fmla="*/ f22 1 157545"/>
                <a:gd name="f25" fmla="*/ 78773 f22 1"/>
                <a:gd name="f26" fmla="*/ 23283 f22 1"/>
                <a:gd name="f27" fmla="*/ 134262 f22 1"/>
                <a:gd name="f28" fmla="*/ 0 f22 1"/>
                <a:gd name="f29" fmla="*/ 157545 f22 1"/>
                <a:gd name="f30" fmla="+- f23 0 f1"/>
                <a:gd name="f31" fmla="*/ f25 1 157545"/>
                <a:gd name="f32" fmla="*/ f26 1 157545"/>
                <a:gd name="f33" fmla="*/ f27 1 157545"/>
                <a:gd name="f34" fmla="*/ f28 1 157545"/>
                <a:gd name="f35" fmla="*/ f29 1 157545"/>
                <a:gd name="f36" fmla="*/ f19 1 f24"/>
                <a:gd name="f37" fmla="*/ f20 1 f24"/>
                <a:gd name="f38" fmla="*/ f31 1 f24"/>
                <a:gd name="f39" fmla="*/ f32 1 f24"/>
                <a:gd name="f40" fmla="*/ f33 1 f24"/>
                <a:gd name="f41" fmla="*/ f34 1 f24"/>
                <a:gd name="f42" fmla="*/ f35 1 f24"/>
                <a:gd name="f43" fmla="*/ f36 f17 1"/>
                <a:gd name="f44" fmla="*/ f37 f17 1"/>
                <a:gd name="f45" fmla="*/ f37 f18 1"/>
                <a:gd name="f46" fmla="*/ f36 f18 1"/>
                <a:gd name="f47" fmla="*/ f38 f17 1"/>
                <a:gd name="f48" fmla="*/ f39 f18 1"/>
                <a:gd name="f49" fmla="*/ f40 f17 1"/>
                <a:gd name="f50" fmla="*/ f38 f18 1"/>
                <a:gd name="f51" fmla="*/ f40 f18 1"/>
                <a:gd name="f52" fmla="*/ f39 f17 1"/>
                <a:gd name="f53" fmla="*/ f41 f18 1"/>
                <a:gd name="f54" fmla="*/ f41 f17 1"/>
                <a:gd name="f55" fmla="*/ f42 f18 1"/>
                <a:gd name="f56" fmla="*/ f42 f17 1"/>
              </a:gdLst>
              <a:ahLst/>
              <a:cxnLst>
                <a:cxn ang="3cd4">
                  <a:pos x="hc" y="t"/>
                </a:cxn>
                <a:cxn ang="0">
                  <a:pos x="r" y="vc"/>
                </a:cxn>
                <a:cxn ang="cd4">
                  <a:pos x="hc" y="b"/>
                </a:cxn>
                <a:cxn ang="cd2">
                  <a:pos x="l" y="vc"/>
                </a:cxn>
                <a:cxn ang="f30">
                  <a:pos x="f47" y="f48"/>
                </a:cxn>
                <a:cxn ang="f30">
                  <a:pos x="f49" y="f50"/>
                </a:cxn>
                <a:cxn ang="f30">
                  <a:pos x="f47" y="f51"/>
                </a:cxn>
                <a:cxn ang="f30">
                  <a:pos x="f52" y="f50"/>
                </a:cxn>
                <a:cxn ang="f30">
                  <a:pos x="f47" y="f48"/>
                </a:cxn>
                <a:cxn ang="f30">
                  <a:pos x="f47" y="f53"/>
                </a:cxn>
                <a:cxn ang="f30">
                  <a:pos x="f54" y="f50"/>
                </a:cxn>
                <a:cxn ang="f30">
                  <a:pos x="f47" y="f55"/>
                </a:cxn>
                <a:cxn ang="f30">
                  <a:pos x="f56" y="f50"/>
                </a:cxn>
                <a:cxn ang="f30">
                  <a:pos x="f47" y="f53"/>
                </a:cxn>
              </a:cxnLst>
              <a:rect l="f43" t="f46" r="f44" b="f45"/>
              <a:pathLst>
                <a:path w="157545" h="157545">
                  <a:moveTo>
                    <a:pt x="f7" y="f8"/>
                  </a:moveTo>
                  <a:cubicBezTo>
                    <a:pt x="f9" y="f8"/>
                    <a:pt x="f10" y="f11"/>
                    <a:pt x="f10" y="f7"/>
                  </a:cubicBezTo>
                  <a:cubicBezTo>
                    <a:pt x="f10" y="f9"/>
                    <a:pt x="f9" y="f10"/>
                    <a:pt x="f7" y="f10"/>
                  </a:cubicBezTo>
                  <a:cubicBezTo>
                    <a:pt x="f11" y="f10"/>
                    <a:pt x="f8" y="f9"/>
                    <a:pt x="f8" y="f7"/>
                  </a:cubicBezTo>
                  <a:cubicBezTo>
                    <a:pt x="f12" y="f13"/>
                    <a:pt x="f13" y="f12"/>
                    <a:pt x="f7" y="f8"/>
                  </a:cubicBezTo>
                  <a:moveTo>
                    <a:pt x="f7" y="f5"/>
                  </a:moveTo>
                  <a:cubicBezTo>
                    <a:pt x="f14" y="f5"/>
                    <a:pt x="f5" y="f14"/>
                    <a:pt x="f5" y="f7"/>
                  </a:cubicBezTo>
                  <a:cubicBezTo>
                    <a:pt x="f5" y="f15"/>
                    <a:pt x="f14" y="f6"/>
                    <a:pt x="f7" y="f6"/>
                  </a:cubicBezTo>
                  <a:cubicBezTo>
                    <a:pt x="f15" y="f6"/>
                    <a:pt x="f6" y="f15"/>
                    <a:pt x="f6" y="f7"/>
                  </a:cubicBezTo>
                  <a:cubicBezTo>
                    <a:pt x="f6" y="f14"/>
                    <a:pt x="f15" y="f5"/>
                    <a:pt x="f7" y="f5"/>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cxnSp>
        <p:nvCxnSpPr>
          <p:cNvPr id="9" name="Straight Connector 4111">
            <a:extLst>
              <a:ext uri="{FF2B5EF4-FFF2-40B4-BE49-F238E27FC236}">
                <a16:creationId xmlns:a16="http://schemas.microsoft.com/office/drawing/2014/main" id="{F6118F49-64F3-616F-7FFE-FC6978D9CEF0}"/>
              </a:ext>
            </a:extLst>
          </p:cNvPr>
          <p:cNvCxnSpPr>
            <a:cxnSpLocks noMove="1" noResize="1"/>
          </p:cNvCxnSpPr>
          <p:nvPr/>
        </p:nvCxnSpPr>
        <p:spPr>
          <a:xfrm>
            <a:off x="623620" y="3610389"/>
            <a:ext cx="0" cy="3238732"/>
          </a:xfrm>
          <a:prstGeom prst="straightConnector1">
            <a:avLst/>
          </a:prstGeom>
          <a:noFill/>
          <a:ln w="25402" cap="sq">
            <a:solidFill>
              <a:srgbClr val="FFFFFF"/>
            </a:solidFill>
            <a:prstDash val="solid"/>
            <a:bevel/>
          </a:ln>
        </p:spPr>
      </p:cxnSp>
      <p:sp>
        <p:nvSpPr>
          <p:cNvPr id="10" name="Content Placeholder 2">
            <a:extLst>
              <a:ext uri="{FF2B5EF4-FFF2-40B4-BE49-F238E27FC236}">
                <a16:creationId xmlns:a16="http://schemas.microsoft.com/office/drawing/2014/main" id="{74DD5C48-6EE9-EC99-E76A-D0EFAED81EA1}"/>
              </a:ext>
            </a:extLst>
          </p:cNvPr>
          <p:cNvSpPr txBox="1">
            <a:spLocks noGrp="1"/>
          </p:cNvSpPr>
          <p:nvPr>
            <p:ph idx="1"/>
          </p:nvPr>
        </p:nvSpPr>
        <p:spPr>
          <a:xfrm>
            <a:off x="623602" y="3601519"/>
            <a:ext cx="11388266" cy="3274227"/>
          </a:xfrm>
        </p:spPr>
        <p:txBody>
          <a:bodyPr/>
          <a:lstStyle/>
          <a:p>
            <a:pPr marL="0" lvl="0" indent="0">
              <a:buNone/>
            </a:pPr>
            <a:r>
              <a:rPr lang="es-ES" sz="2000" b="1" kern="0" dirty="0">
                <a:solidFill>
                  <a:srgbClr val="FFFF00"/>
                </a:solidFill>
                <a:latin typeface="Cavolini" pitchFamily="66"/>
                <a:cs typeface="Cavolini" pitchFamily="66"/>
              </a:rPr>
              <a:t>Se puso muy cerca de ella y le ordenó que desapareciera la enfermedad.             La enfermedad la abandonó, se levantó y empezó a servirles.</a:t>
            </a:r>
            <a:endParaRPr lang="en-US" sz="2000" b="1" kern="0" dirty="0">
              <a:solidFill>
                <a:srgbClr val="FFFF00"/>
              </a:solidFill>
              <a:latin typeface="Cavolini" pitchFamily="66"/>
              <a:cs typeface="Cavolini" pitchFamily="66"/>
            </a:endParaRPr>
          </a:p>
          <a:p>
            <a:pPr marL="0" lvl="0" indent="0">
              <a:buNone/>
            </a:pPr>
            <a:endParaRPr lang="en-US" sz="2000" b="1" kern="0" dirty="0">
              <a:solidFill>
                <a:srgbClr val="FFFF00"/>
              </a:solidFill>
              <a:latin typeface="Cavolini" pitchFamily="66"/>
              <a:cs typeface="Cavolini" pitchFamily="66"/>
            </a:endParaRPr>
          </a:p>
          <a:p>
            <a:pPr marL="0" lvl="0" indent="0">
              <a:buNone/>
            </a:pPr>
            <a:r>
              <a:rPr lang="en-US" sz="2000" b="1" dirty="0">
                <a:solidFill>
                  <a:srgbClr val="FFFF00"/>
                </a:solidFill>
                <a:latin typeface="Cavolini" pitchFamily="66"/>
                <a:cs typeface="Cavolini" pitchFamily="66"/>
              </a:rPr>
              <a:t>He stood very close to her and ordered the sickness to go away. The sickness left her, and she got up and began serving them.</a:t>
            </a:r>
          </a:p>
          <a:p>
            <a:pPr marL="0" lvl="0" indent="0">
              <a:buNone/>
            </a:pPr>
            <a:endParaRPr lang="en-US" sz="2000" b="1" kern="0" dirty="0">
              <a:solidFill>
                <a:srgbClr val="FFFF00"/>
              </a:solidFill>
              <a:latin typeface="Cavolini" pitchFamily="66"/>
              <a:cs typeface="Cavolini" pitchFamily="66"/>
            </a:endParaRPr>
          </a:p>
          <a:p>
            <a:pPr marL="0" lvl="0" indent="0">
              <a:buNone/>
            </a:pPr>
            <a:r>
              <a:rPr lang="pt-BR" sz="2000" b="1" kern="0" dirty="0">
                <a:solidFill>
                  <a:srgbClr val="FFFF00"/>
                </a:solidFill>
                <a:latin typeface="Cavolini" pitchFamily="66"/>
                <a:cs typeface="Cavolini" pitchFamily="66"/>
              </a:rPr>
              <a:t>Ele aproximou-se muito dela e ordenou-lhe que a doença desaparecesse. A doença deixou-a, e ela levantou-se e começou a servi-los.</a:t>
            </a:r>
            <a:endParaRPr lang="en-US" sz="2000" b="1" kern="0" dirty="0">
              <a:solidFill>
                <a:srgbClr val="FFFF00"/>
              </a:solidFill>
              <a:latin typeface="Cavolini" pitchFamily="66"/>
              <a:cs typeface="Cavolini" pitchFamily="66"/>
            </a:endParaRPr>
          </a:p>
          <a:p>
            <a:pPr marL="0" lvl="0" indent="0">
              <a:buNone/>
            </a:pPr>
            <a:endParaRPr lang="en-US" sz="2000" b="1" kern="0" dirty="0">
              <a:solidFill>
                <a:srgbClr val="FFFF00"/>
              </a:solidFill>
              <a:latin typeface="Cavolini" pitchFamily="66"/>
              <a:cs typeface="Cavolini" pitchFamily="66"/>
            </a:endParaRPr>
          </a:p>
          <a:p>
            <a:pPr marL="0" lvl="0" indent="0">
              <a:buNone/>
            </a:pPr>
            <a:endParaRPr lang="en-US" sz="2000" b="1" kern="0" dirty="0">
              <a:solidFill>
                <a:srgbClr val="FFFF00"/>
              </a:solidFill>
              <a:latin typeface="Cavolini" pitchFamily="66"/>
              <a:cs typeface="Cavolini" pitchFamily="66"/>
            </a:endParaRPr>
          </a:p>
          <a:p>
            <a:pPr marL="0" lvl="0" indent="0">
              <a:buNone/>
            </a:pPr>
            <a:endParaRPr lang="en-US" sz="2000" b="1" kern="0" dirty="0">
              <a:solidFill>
                <a:srgbClr val="FFFF00"/>
              </a:solidFill>
              <a:latin typeface="Cavolini" pitchFamily="66"/>
              <a:cs typeface="Cavolini" pitchFamily="66"/>
            </a:endParaRPr>
          </a:p>
          <a:p>
            <a:pPr marL="0" lvl="0" indent="0">
              <a:buNone/>
            </a:pPr>
            <a:endParaRPr lang="en-US" sz="2000" b="1" kern="0" dirty="0">
              <a:solidFill>
                <a:srgbClr val="FFFF00"/>
              </a:solidFill>
              <a:latin typeface="Cavolini" pitchFamily="66"/>
              <a:cs typeface="Cavolini" pitchFamily="66"/>
            </a:endParaRPr>
          </a:p>
          <a:p>
            <a:pPr marL="0" lvl="0" indent="0">
              <a:buNone/>
            </a:pPr>
            <a:endParaRPr lang="en-US" sz="2000" b="1" kern="0" dirty="0">
              <a:solidFill>
                <a:srgbClr val="FFFF00"/>
              </a:solidFill>
              <a:latin typeface="Cavolini" pitchFamily="66"/>
              <a:cs typeface="Cavolini" pitchFamily="66"/>
            </a:endParaRPr>
          </a:p>
          <a:p>
            <a:pPr marL="0" lvl="0" indent="0">
              <a:buNone/>
            </a:pPr>
            <a:endParaRPr lang="en-US" sz="2000" dirty="0">
              <a:solidFill>
                <a:srgbClr val="FFFF00"/>
              </a:solidFill>
              <a:latin typeface="Cavolini" pitchFamily="66"/>
              <a:cs typeface="Cavolini" pitchFamily="66"/>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7">
    <p:bg>
      <p:bgPr>
        <a:solidFill>
          <a:srgbClr val="FFFFFF"/>
        </a:solidFill>
        <a:effectLst/>
      </p:bgPr>
    </p:bg>
    <p:spTree>
      <p:nvGrpSpPr>
        <p:cNvPr id="1" name=""/>
        <p:cNvGrpSpPr/>
        <p:nvPr/>
      </p:nvGrpSpPr>
      <p:grpSpPr>
        <a:xfrm>
          <a:off x="0" y="0"/>
          <a:ext cx="0" cy="0"/>
          <a:chOff x="0" y="0"/>
          <a:chExt cx="0" cy="0"/>
        </a:xfrm>
      </p:grpSpPr>
      <p:sp>
        <p:nvSpPr>
          <p:cNvPr id="2" name="Rectangle 4102">
            <a:extLst>
              <a:ext uri="{FF2B5EF4-FFF2-40B4-BE49-F238E27FC236}">
                <a16:creationId xmlns:a16="http://schemas.microsoft.com/office/drawing/2014/main" id="{E33DF6D0-3E6F-848C-8FDA-4D1384C9C8F7}"/>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a:extLst>
              <a:ext uri="{FF2B5EF4-FFF2-40B4-BE49-F238E27FC236}">
                <a16:creationId xmlns:a16="http://schemas.microsoft.com/office/drawing/2014/main" id="{6E62D2AC-C2DE-B3FE-6140-F0B87327D913}"/>
              </a:ext>
            </a:extLst>
          </p:cNvPr>
          <p:cNvSpPr>
            <a:spLocks noMove="1" noResize="1"/>
          </p:cNvSpPr>
          <p:nvPr/>
        </p:nvSpPr>
        <p:spPr>
          <a:xfrm>
            <a:off x="0" y="0"/>
            <a:ext cx="12191996" cy="6858000"/>
          </a:xfrm>
          <a:prstGeom prst="rect">
            <a:avLst/>
          </a:prstGeom>
          <a:gradFill>
            <a:gsLst>
              <a:gs pos="0">
                <a:srgbClr val="4472C4"/>
              </a:gs>
              <a:gs pos="100000">
                <a:srgbClr val="ED7D31"/>
              </a:gs>
            </a:gsLst>
            <a:lin ang="189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2" descr="Redeemer of Israel: Healing Peter's Mother-in-Law">
            <a:extLst>
              <a:ext uri="{FF2B5EF4-FFF2-40B4-BE49-F238E27FC236}">
                <a16:creationId xmlns:a16="http://schemas.microsoft.com/office/drawing/2014/main" id="{572C9641-42A8-5979-12F0-0422DC399D9E}"/>
              </a:ext>
            </a:extLst>
          </p:cNvPr>
          <p:cNvPicPr>
            <a:picLocks noChangeAspect="1"/>
          </p:cNvPicPr>
          <p:nvPr/>
        </p:nvPicPr>
        <p:blipFill>
          <a:blip r:embed="rId2">
            <a:alphaModFix amt="35000"/>
          </a:blip>
          <a:srcRect t="12616" b="192"/>
          <a:stretch>
            <a:fillRect/>
          </a:stretch>
        </p:blipFill>
        <p:spPr>
          <a:xfrm>
            <a:off x="0" y="8878"/>
            <a:ext cx="12191978" cy="6857990"/>
          </a:xfrm>
          <a:prstGeom prst="rect">
            <a:avLst/>
          </a:prstGeom>
          <a:noFill/>
          <a:ln cap="flat">
            <a:noFill/>
          </a:ln>
        </p:spPr>
      </p:pic>
      <p:grpSp>
        <p:nvGrpSpPr>
          <p:cNvPr id="5" name="Group 4106">
            <a:extLst>
              <a:ext uri="{FF2B5EF4-FFF2-40B4-BE49-F238E27FC236}">
                <a16:creationId xmlns:a16="http://schemas.microsoft.com/office/drawing/2014/main" id="{196EF9F7-D607-9CA0-4C0D-305F336E19B2}"/>
              </a:ext>
            </a:extLst>
          </p:cNvPr>
          <p:cNvGrpSpPr/>
          <p:nvPr/>
        </p:nvGrpSpPr>
        <p:grpSpPr>
          <a:xfrm>
            <a:off x="10994196" y="554153"/>
            <a:ext cx="574179" cy="1075864"/>
            <a:chOff x="10994196" y="554153"/>
            <a:chExt cx="574179" cy="1075864"/>
          </a:xfrm>
        </p:grpSpPr>
        <p:sp>
          <p:nvSpPr>
            <p:cNvPr id="6" name="Graphic 11">
              <a:extLst>
                <a:ext uri="{FF2B5EF4-FFF2-40B4-BE49-F238E27FC236}">
                  <a16:creationId xmlns:a16="http://schemas.microsoft.com/office/drawing/2014/main" id="{D9FC33AE-FDD2-9E86-8757-17170155A4B3}"/>
                </a:ext>
              </a:extLst>
            </p:cNvPr>
            <p:cNvSpPr/>
            <p:nvPr/>
          </p:nvSpPr>
          <p:spPr>
            <a:xfrm>
              <a:off x="11013371" y="554153"/>
              <a:ext cx="171514" cy="171514"/>
            </a:xfrm>
            <a:custGeom>
              <a:avLst/>
              <a:gdLst>
                <a:gd name="f0" fmla="val 10800000"/>
                <a:gd name="f1" fmla="val 5400000"/>
                <a:gd name="f2" fmla="val 180"/>
                <a:gd name="f3" fmla="val w"/>
                <a:gd name="f4" fmla="val h"/>
                <a:gd name="f5" fmla="val 0"/>
                <a:gd name="f6" fmla="val 171515"/>
                <a:gd name="f7" fmla="val 159874"/>
                <a:gd name="f8" fmla="val 74116"/>
                <a:gd name="f9" fmla="val 97399"/>
                <a:gd name="f10" fmla="val 11641"/>
                <a:gd name="f11" fmla="val 5212"/>
                <a:gd name="f12" fmla="val 92187"/>
                <a:gd name="f13" fmla="val 85758"/>
                <a:gd name="f14" fmla="val 79328"/>
                <a:gd name="f15" fmla="val 166303"/>
                <a:gd name="f16" fmla="+- 0 0 -90"/>
                <a:gd name="f17" fmla="*/ f3 1 171515"/>
                <a:gd name="f18" fmla="*/ f4 1 171515"/>
                <a:gd name="f19" fmla="val f5"/>
                <a:gd name="f20" fmla="val f6"/>
                <a:gd name="f21" fmla="*/ f16 f0 1"/>
                <a:gd name="f22" fmla="+- f20 0 f19"/>
                <a:gd name="f23" fmla="*/ f21 1 f2"/>
                <a:gd name="f24" fmla="*/ f22 1 171515"/>
                <a:gd name="f25" fmla="*/ 159874 f22 1"/>
                <a:gd name="f26" fmla="*/ 74116 f22 1"/>
                <a:gd name="f27" fmla="*/ 97399 f22 1"/>
                <a:gd name="f28" fmla="*/ 11641 f22 1"/>
                <a:gd name="f29" fmla="*/ 85758 f22 1"/>
                <a:gd name="f30" fmla="*/ 0 f22 1"/>
                <a:gd name="f31" fmla="*/ 171515 f22 1"/>
                <a:gd name="f32" fmla="+- f23 0 f1"/>
                <a:gd name="f33" fmla="*/ f25 1 171515"/>
                <a:gd name="f34" fmla="*/ f26 1 171515"/>
                <a:gd name="f35" fmla="*/ f27 1 171515"/>
                <a:gd name="f36" fmla="*/ f28 1 171515"/>
                <a:gd name="f37" fmla="*/ f29 1 171515"/>
                <a:gd name="f38" fmla="*/ f30 1 171515"/>
                <a:gd name="f39" fmla="*/ f31 1 171515"/>
                <a:gd name="f40" fmla="*/ f19 1 f24"/>
                <a:gd name="f41" fmla="*/ f20 1 f24"/>
                <a:gd name="f42" fmla="*/ f33 1 f24"/>
                <a:gd name="f43" fmla="*/ f34 1 f24"/>
                <a:gd name="f44" fmla="*/ f35 1 f24"/>
                <a:gd name="f45" fmla="*/ f36 1 f24"/>
                <a:gd name="f46" fmla="*/ f37 1 f24"/>
                <a:gd name="f47" fmla="*/ f38 1 f24"/>
                <a:gd name="f48" fmla="*/ f39 1 f24"/>
                <a:gd name="f49" fmla="*/ f40 f17 1"/>
                <a:gd name="f50" fmla="*/ f41 f17 1"/>
                <a:gd name="f51" fmla="*/ f41 f18 1"/>
                <a:gd name="f52" fmla="*/ f40 f18 1"/>
                <a:gd name="f53" fmla="*/ f42 f17 1"/>
                <a:gd name="f54" fmla="*/ f43 f18 1"/>
                <a:gd name="f55" fmla="*/ f44 f17 1"/>
                <a:gd name="f56" fmla="*/ f45 f18 1"/>
                <a:gd name="f57" fmla="*/ f46 f17 1"/>
                <a:gd name="f58" fmla="*/ f47 f18 1"/>
                <a:gd name="f59" fmla="*/ f43 f17 1"/>
                <a:gd name="f60" fmla="*/ f45 f17 1"/>
                <a:gd name="f61" fmla="*/ f47 f17 1"/>
                <a:gd name="f62" fmla="*/ f46 f18 1"/>
                <a:gd name="f63" fmla="*/ f44 f18 1"/>
                <a:gd name="f64" fmla="*/ f42 f18 1"/>
                <a:gd name="f65" fmla="*/ f48 f18 1"/>
                <a:gd name="f66" fmla="*/ f48 f17 1"/>
              </a:gdLst>
              <a:ahLst/>
              <a:cxnLst>
                <a:cxn ang="3cd4">
                  <a:pos x="hc" y="t"/>
                </a:cxn>
                <a:cxn ang="0">
                  <a:pos x="r" y="vc"/>
                </a:cxn>
                <a:cxn ang="cd4">
                  <a:pos x="hc" y="b"/>
                </a:cxn>
                <a:cxn ang="cd2">
                  <a:pos x="l" y="vc"/>
                </a:cxn>
                <a:cxn ang="f32">
                  <a:pos x="f53" y="f54"/>
                </a:cxn>
                <a:cxn ang="f32">
                  <a:pos x="f55" y="f54"/>
                </a:cxn>
                <a:cxn ang="f32">
                  <a:pos x="f55" y="f56"/>
                </a:cxn>
                <a:cxn ang="f32">
                  <a:pos x="f57" y="f58"/>
                </a:cxn>
                <a:cxn ang="f32">
                  <a:pos x="f59" y="f56"/>
                </a:cxn>
                <a:cxn ang="f32">
                  <a:pos x="f59" y="f54"/>
                </a:cxn>
                <a:cxn ang="f32">
                  <a:pos x="f60" y="f54"/>
                </a:cxn>
                <a:cxn ang="f32">
                  <a:pos x="f61" y="f62"/>
                </a:cxn>
                <a:cxn ang="f32">
                  <a:pos x="f60" y="f63"/>
                </a:cxn>
                <a:cxn ang="f32">
                  <a:pos x="f59" y="f63"/>
                </a:cxn>
                <a:cxn ang="f32">
                  <a:pos x="f59" y="f64"/>
                </a:cxn>
                <a:cxn ang="f32">
                  <a:pos x="f57" y="f65"/>
                </a:cxn>
                <a:cxn ang="f32">
                  <a:pos x="f55" y="f64"/>
                </a:cxn>
                <a:cxn ang="f32">
                  <a:pos x="f55" y="f63"/>
                </a:cxn>
                <a:cxn ang="f32">
                  <a:pos x="f53" y="f63"/>
                </a:cxn>
                <a:cxn ang="f32">
                  <a:pos x="f66" y="f62"/>
                </a:cxn>
                <a:cxn ang="f32">
                  <a:pos x="f53" y="f54"/>
                </a:cxn>
              </a:cxnLst>
              <a:rect l="f49" t="f52" r="f50" b="f51"/>
              <a:pathLst>
                <a:path w="171515" h="171515">
                  <a:moveTo>
                    <a:pt x="f7" y="f8"/>
                  </a:moveTo>
                  <a:lnTo>
                    <a:pt x="f9" y="f8"/>
                  </a:lnTo>
                  <a:lnTo>
                    <a:pt x="f9" y="f10"/>
                  </a:lnTo>
                  <a:cubicBezTo>
                    <a:pt x="f9" y="f11"/>
                    <a:pt x="f12" y="f5"/>
                    <a:pt x="f13" y="f5"/>
                  </a:cubicBezTo>
                  <a:cubicBezTo>
                    <a:pt x="f14" y="f5"/>
                    <a:pt x="f8" y="f11"/>
                    <a:pt x="f8" y="f10"/>
                  </a:cubicBezTo>
                  <a:lnTo>
                    <a:pt x="f8" y="f8"/>
                  </a:lnTo>
                  <a:lnTo>
                    <a:pt x="f10" y="f8"/>
                  </a:lnTo>
                  <a:cubicBezTo>
                    <a:pt x="f11" y="f8"/>
                    <a:pt x="f5" y="f14"/>
                    <a:pt x="f5" y="f13"/>
                  </a:cubicBezTo>
                  <a:cubicBezTo>
                    <a:pt x="f5" y="f12"/>
                    <a:pt x="f11" y="f9"/>
                    <a:pt x="f10" y="f9"/>
                  </a:cubicBezTo>
                  <a:lnTo>
                    <a:pt x="f8" y="f9"/>
                  </a:lnTo>
                  <a:lnTo>
                    <a:pt x="f8" y="f7"/>
                  </a:lnTo>
                  <a:cubicBezTo>
                    <a:pt x="f8" y="f15"/>
                    <a:pt x="f14" y="f6"/>
                    <a:pt x="f13" y="f6"/>
                  </a:cubicBezTo>
                  <a:cubicBezTo>
                    <a:pt x="f12" y="f6"/>
                    <a:pt x="f9" y="f15"/>
                    <a:pt x="f9" y="f7"/>
                  </a:cubicBezTo>
                  <a:lnTo>
                    <a:pt x="f9" y="f9"/>
                  </a:lnTo>
                  <a:lnTo>
                    <a:pt x="f7" y="f9"/>
                  </a:lnTo>
                  <a:cubicBezTo>
                    <a:pt x="f15" y="f9"/>
                    <a:pt x="f6" y="f12"/>
                    <a:pt x="f6" y="f13"/>
                  </a:cubicBezTo>
                  <a:cubicBezTo>
                    <a:pt x="f6" y="f14"/>
                    <a:pt x="f15" y="f8"/>
                    <a:pt x="f7" y="f8"/>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Graphic 10">
              <a:extLst>
                <a:ext uri="{FF2B5EF4-FFF2-40B4-BE49-F238E27FC236}">
                  <a16:creationId xmlns:a16="http://schemas.microsoft.com/office/drawing/2014/main" id="{BFC212B4-5FEE-28FE-4533-54058E457F6B}"/>
                </a:ext>
              </a:extLst>
            </p:cNvPr>
            <p:cNvSpPr/>
            <p:nvPr/>
          </p:nvSpPr>
          <p:spPr>
            <a:xfrm>
              <a:off x="11455950" y="837005"/>
              <a:ext cx="112425" cy="112425"/>
            </a:xfrm>
            <a:custGeom>
              <a:avLst/>
              <a:gdLst>
                <a:gd name="f0" fmla="val 10800000"/>
                <a:gd name="f1" fmla="val 5400000"/>
                <a:gd name="f2" fmla="val 180"/>
                <a:gd name="f3" fmla="val w"/>
                <a:gd name="f4" fmla="val h"/>
                <a:gd name="f5" fmla="val 0"/>
                <a:gd name="f6" fmla="val 112426"/>
                <a:gd name="f7" fmla="val 56213"/>
                <a:gd name="f8" fmla="val 87259"/>
                <a:gd name="f9" fmla="val 25167"/>
                <a:gd name="f10" fmla="+- 0 0 -90"/>
                <a:gd name="f11" fmla="*/ f3 1 112426"/>
                <a:gd name="f12" fmla="*/ f4 1 112426"/>
                <a:gd name="f13" fmla="val f5"/>
                <a:gd name="f14" fmla="val f6"/>
                <a:gd name="f15" fmla="*/ f10 f0 1"/>
                <a:gd name="f16" fmla="+- f14 0 f13"/>
                <a:gd name="f17" fmla="*/ f15 1 f2"/>
                <a:gd name="f18" fmla="*/ f16 1 112426"/>
                <a:gd name="f19" fmla="*/ 112426 f16 1"/>
                <a:gd name="f20" fmla="*/ 56213 f16 1"/>
                <a:gd name="f21" fmla="*/ 0 f16 1"/>
                <a:gd name="f22" fmla="+- f17 0 f1"/>
                <a:gd name="f23" fmla="*/ f19 1 112426"/>
                <a:gd name="f24" fmla="*/ f20 1 112426"/>
                <a:gd name="f25" fmla="*/ f21 1 112426"/>
                <a:gd name="f26" fmla="*/ f13 1 f18"/>
                <a:gd name="f27" fmla="*/ f14 1 f18"/>
                <a:gd name="f28" fmla="*/ f23 1 f18"/>
                <a:gd name="f29" fmla="*/ f24 1 f18"/>
                <a:gd name="f30" fmla="*/ f25 1 f18"/>
                <a:gd name="f31" fmla="*/ f26 f11 1"/>
                <a:gd name="f32" fmla="*/ f27 f11 1"/>
                <a:gd name="f33" fmla="*/ f27 f12 1"/>
                <a:gd name="f34" fmla="*/ f26 f12 1"/>
                <a:gd name="f35" fmla="*/ f28 f11 1"/>
                <a:gd name="f36" fmla="*/ f29 f12 1"/>
                <a:gd name="f37" fmla="*/ f29 f11 1"/>
                <a:gd name="f38" fmla="*/ f28 f12 1"/>
                <a:gd name="f39" fmla="*/ f30 f11 1"/>
                <a:gd name="f40" fmla="*/ f30 f12 1"/>
              </a:gdLst>
              <a:ahLst/>
              <a:cxnLst>
                <a:cxn ang="3cd4">
                  <a:pos x="hc" y="t"/>
                </a:cxn>
                <a:cxn ang="0">
                  <a:pos x="r" y="vc"/>
                </a:cxn>
                <a:cxn ang="cd4">
                  <a:pos x="hc" y="b"/>
                </a:cxn>
                <a:cxn ang="cd2">
                  <a:pos x="l" y="vc"/>
                </a:cxn>
                <a:cxn ang="f22">
                  <a:pos x="f35" y="f36"/>
                </a:cxn>
                <a:cxn ang="f22">
                  <a:pos x="f37" y="f38"/>
                </a:cxn>
                <a:cxn ang="f22">
                  <a:pos x="f39" y="f36"/>
                </a:cxn>
                <a:cxn ang="f22">
                  <a:pos x="f37" y="f40"/>
                </a:cxn>
                <a:cxn ang="f22">
                  <a:pos x="f35" y="f36"/>
                </a:cxn>
              </a:cxnLst>
              <a:rect l="f31" t="f34" r="f32" b="f33"/>
              <a:pathLst>
                <a:path w="112426" h="112426">
                  <a:moveTo>
                    <a:pt x="f6" y="f7"/>
                  </a:moveTo>
                  <a:cubicBezTo>
                    <a:pt x="f6" y="f8"/>
                    <a:pt x="f8" y="f6"/>
                    <a:pt x="f7" y="f6"/>
                  </a:cubicBezTo>
                  <a:cubicBezTo>
                    <a:pt x="f9" y="f6"/>
                    <a:pt x="f5" y="f8"/>
                    <a:pt x="f5" y="f7"/>
                  </a:cubicBezTo>
                  <a:cubicBezTo>
                    <a:pt x="f5" y="f9"/>
                    <a:pt x="f9" y="f5"/>
                    <a:pt x="f7" y="f5"/>
                  </a:cubicBezTo>
                  <a:cubicBezTo>
                    <a:pt x="f8" y="f5"/>
                    <a:pt x="f6" y="f9"/>
                    <a:pt x="f6" y="f7"/>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Graphic 12">
              <a:extLst>
                <a:ext uri="{FF2B5EF4-FFF2-40B4-BE49-F238E27FC236}">
                  <a16:creationId xmlns:a16="http://schemas.microsoft.com/office/drawing/2014/main" id="{C3E4B4D7-B0DD-20F9-AE50-68D817EBE731}"/>
                </a:ext>
              </a:extLst>
            </p:cNvPr>
            <p:cNvSpPr/>
            <p:nvPr/>
          </p:nvSpPr>
          <p:spPr>
            <a:xfrm>
              <a:off x="10994196" y="1472476"/>
              <a:ext cx="157541" cy="157541"/>
            </a:xfrm>
            <a:custGeom>
              <a:avLst/>
              <a:gdLst>
                <a:gd name="f0" fmla="val 10800000"/>
                <a:gd name="f1" fmla="val 5400000"/>
                <a:gd name="f2" fmla="val 180"/>
                <a:gd name="f3" fmla="val w"/>
                <a:gd name="f4" fmla="val h"/>
                <a:gd name="f5" fmla="val 0"/>
                <a:gd name="f6" fmla="val 157545"/>
                <a:gd name="f7" fmla="val 78773"/>
                <a:gd name="f8" fmla="val 23283"/>
                <a:gd name="f9" fmla="val 109419"/>
                <a:gd name="f10" fmla="val 134262"/>
                <a:gd name="f11" fmla="val 48126"/>
                <a:gd name="f12" fmla="val 23312"/>
                <a:gd name="f13" fmla="val 48139"/>
                <a:gd name="f14" fmla="val 35268"/>
                <a:gd name="f15" fmla="val 122277"/>
                <a:gd name="f16" fmla="+- 0 0 -90"/>
                <a:gd name="f17" fmla="*/ f3 1 157545"/>
                <a:gd name="f18" fmla="*/ f4 1 157545"/>
                <a:gd name="f19" fmla="val f5"/>
                <a:gd name="f20" fmla="val f6"/>
                <a:gd name="f21" fmla="*/ f16 f0 1"/>
                <a:gd name="f22" fmla="+- f20 0 f19"/>
                <a:gd name="f23" fmla="*/ f21 1 f2"/>
                <a:gd name="f24" fmla="*/ f22 1 157545"/>
                <a:gd name="f25" fmla="*/ 78773 f22 1"/>
                <a:gd name="f26" fmla="*/ 23283 f22 1"/>
                <a:gd name="f27" fmla="*/ 134262 f22 1"/>
                <a:gd name="f28" fmla="*/ 0 f22 1"/>
                <a:gd name="f29" fmla="*/ 157545 f22 1"/>
                <a:gd name="f30" fmla="+- f23 0 f1"/>
                <a:gd name="f31" fmla="*/ f25 1 157545"/>
                <a:gd name="f32" fmla="*/ f26 1 157545"/>
                <a:gd name="f33" fmla="*/ f27 1 157545"/>
                <a:gd name="f34" fmla="*/ f28 1 157545"/>
                <a:gd name="f35" fmla="*/ f29 1 157545"/>
                <a:gd name="f36" fmla="*/ f19 1 f24"/>
                <a:gd name="f37" fmla="*/ f20 1 f24"/>
                <a:gd name="f38" fmla="*/ f31 1 f24"/>
                <a:gd name="f39" fmla="*/ f32 1 f24"/>
                <a:gd name="f40" fmla="*/ f33 1 f24"/>
                <a:gd name="f41" fmla="*/ f34 1 f24"/>
                <a:gd name="f42" fmla="*/ f35 1 f24"/>
                <a:gd name="f43" fmla="*/ f36 f17 1"/>
                <a:gd name="f44" fmla="*/ f37 f17 1"/>
                <a:gd name="f45" fmla="*/ f37 f18 1"/>
                <a:gd name="f46" fmla="*/ f36 f18 1"/>
                <a:gd name="f47" fmla="*/ f38 f17 1"/>
                <a:gd name="f48" fmla="*/ f39 f18 1"/>
                <a:gd name="f49" fmla="*/ f40 f17 1"/>
                <a:gd name="f50" fmla="*/ f38 f18 1"/>
                <a:gd name="f51" fmla="*/ f40 f18 1"/>
                <a:gd name="f52" fmla="*/ f39 f17 1"/>
                <a:gd name="f53" fmla="*/ f41 f18 1"/>
                <a:gd name="f54" fmla="*/ f41 f17 1"/>
                <a:gd name="f55" fmla="*/ f42 f18 1"/>
                <a:gd name="f56" fmla="*/ f42 f17 1"/>
              </a:gdLst>
              <a:ahLst/>
              <a:cxnLst>
                <a:cxn ang="3cd4">
                  <a:pos x="hc" y="t"/>
                </a:cxn>
                <a:cxn ang="0">
                  <a:pos x="r" y="vc"/>
                </a:cxn>
                <a:cxn ang="cd4">
                  <a:pos x="hc" y="b"/>
                </a:cxn>
                <a:cxn ang="cd2">
                  <a:pos x="l" y="vc"/>
                </a:cxn>
                <a:cxn ang="f30">
                  <a:pos x="f47" y="f48"/>
                </a:cxn>
                <a:cxn ang="f30">
                  <a:pos x="f49" y="f50"/>
                </a:cxn>
                <a:cxn ang="f30">
                  <a:pos x="f47" y="f51"/>
                </a:cxn>
                <a:cxn ang="f30">
                  <a:pos x="f52" y="f50"/>
                </a:cxn>
                <a:cxn ang="f30">
                  <a:pos x="f47" y="f48"/>
                </a:cxn>
                <a:cxn ang="f30">
                  <a:pos x="f47" y="f53"/>
                </a:cxn>
                <a:cxn ang="f30">
                  <a:pos x="f54" y="f50"/>
                </a:cxn>
                <a:cxn ang="f30">
                  <a:pos x="f47" y="f55"/>
                </a:cxn>
                <a:cxn ang="f30">
                  <a:pos x="f56" y="f50"/>
                </a:cxn>
                <a:cxn ang="f30">
                  <a:pos x="f47" y="f53"/>
                </a:cxn>
              </a:cxnLst>
              <a:rect l="f43" t="f46" r="f44" b="f45"/>
              <a:pathLst>
                <a:path w="157545" h="157545">
                  <a:moveTo>
                    <a:pt x="f7" y="f8"/>
                  </a:moveTo>
                  <a:cubicBezTo>
                    <a:pt x="f9" y="f8"/>
                    <a:pt x="f10" y="f11"/>
                    <a:pt x="f10" y="f7"/>
                  </a:cubicBezTo>
                  <a:cubicBezTo>
                    <a:pt x="f10" y="f9"/>
                    <a:pt x="f9" y="f10"/>
                    <a:pt x="f7" y="f10"/>
                  </a:cubicBezTo>
                  <a:cubicBezTo>
                    <a:pt x="f11" y="f10"/>
                    <a:pt x="f8" y="f9"/>
                    <a:pt x="f8" y="f7"/>
                  </a:cubicBezTo>
                  <a:cubicBezTo>
                    <a:pt x="f12" y="f13"/>
                    <a:pt x="f13" y="f12"/>
                    <a:pt x="f7" y="f8"/>
                  </a:cubicBezTo>
                  <a:moveTo>
                    <a:pt x="f7" y="f5"/>
                  </a:moveTo>
                  <a:cubicBezTo>
                    <a:pt x="f14" y="f5"/>
                    <a:pt x="f5" y="f14"/>
                    <a:pt x="f5" y="f7"/>
                  </a:cubicBezTo>
                  <a:cubicBezTo>
                    <a:pt x="f5" y="f15"/>
                    <a:pt x="f14" y="f6"/>
                    <a:pt x="f7" y="f6"/>
                  </a:cubicBezTo>
                  <a:cubicBezTo>
                    <a:pt x="f15" y="f6"/>
                    <a:pt x="f6" y="f15"/>
                    <a:pt x="f6" y="f7"/>
                  </a:cubicBezTo>
                  <a:cubicBezTo>
                    <a:pt x="f6" y="f14"/>
                    <a:pt x="f15" y="f5"/>
                    <a:pt x="f7" y="f5"/>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cxnSp>
        <p:nvCxnSpPr>
          <p:cNvPr id="9" name="Straight Connector 4111">
            <a:extLst>
              <a:ext uri="{FF2B5EF4-FFF2-40B4-BE49-F238E27FC236}">
                <a16:creationId xmlns:a16="http://schemas.microsoft.com/office/drawing/2014/main" id="{099A1050-5E89-DBD9-8359-2AF1719EF9B4}"/>
              </a:ext>
            </a:extLst>
          </p:cNvPr>
          <p:cNvCxnSpPr>
            <a:cxnSpLocks noMove="1" noResize="1"/>
          </p:cNvCxnSpPr>
          <p:nvPr/>
        </p:nvCxnSpPr>
        <p:spPr>
          <a:xfrm>
            <a:off x="623620" y="3610389"/>
            <a:ext cx="0" cy="3238732"/>
          </a:xfrm>
          <a:prstGeom prst="straightConnector1">
            <a:avLst/>
          </a:prstGeom>
          <a:noFill/>
          <a:ln w="25402" cap="sq">
            <a:solidFill>
              <a:srgbClr val="FFFFFF"/>
            </a:solidFill>
            <a:prstDash val="solid"/>
            <a:bevel/>
          </a:ln>
        </p:spPr>
      </p:cxnSp>
      <p:sp>
        <p:nvSpPr>
          <p:cNvPr id="10" name="Content Placeholder 2">
            <a:extLst>
              <a:ext uri="{FF2B5EF4-FFF2-40B4-BE49-F238E27FC236}">
                <a16:creationId xmlns:a16="http://schemas.microsoft.com/office/drawing/2014/main" id="{59C4EB6D-9949-C69A-7A81-7B2AA88B9E0E}"/>
              </a:ext>
            </a:extLst>
          </p:cNvPr>
          <p:cNvSpPr txBox="1">
            <a:spLocks noGrp="1"/>
          </p:cNvSpPr>
          <p:nvPr>
            <p:ph idx="1"/>
          </p:nvPr>
        </p:nvSpPr>
        <p:spPr>
          <a:xfrm>
            <a:off x="623619" y="3601519"/>
            <a:ext cx="11568355" cy="2809109"/>
          </a:xfrm>
        </p:spPr>
        <p:txBody>
          <a:bodyPr>
            <a:noAutofit/>
          </a:bodyPr>
          <a:lstStyle/>
          <a:p>
            <a:pPr marL="0" lvl="0" indent="0">
              <a:buNone/>
            </a:pPr>
            <a:r>
              <a:rPr lang="pt-BR" sz="2000" b="1" kern="0" dirty="0">
                <a:solidFill>
                  <a:srgbClr val="FFFF00"/>
                </a:solidFill>
                <a:latin typeface="Cavolini" pitchFamily="66"/>
                <a:ea typeface="Calibri" pitchFamily="34"/>
                <a:cs typeface="Cavolini" pitchFamily="66"/>
              </a:rPr>
              <a:t>Quando o sol se pôs, as pessoas trouxeram os seus amigos doentes a Jesus</a:t>
            </a:r>
            <a:r>
              <a:rPr lang="pt-BR" sz="2000" b="1" kern="0">
                <a:solidFill>
                  <a:srgbClr val="FFFF00"/>
                </a:solidFill>
                <a:latin typeface="Cavolini" pitchFamily="66"/>
                <a:ea typeface="Calibri" pitchFamily="34"/>
                <a:cs typeface="Cavolini" pitchFamily="66"/>
              </a:rPr>
              <a:t>.         Eles </a:t>
            </a:r>
            <a:r>
              <a:rPr lang="pt-BR" sz="2000" b="1" kern="0" dirty="0">
                <a:solidFill>
                  <a:srgbClr val="FFFF00"/>
                </a:solidFill>
                <a:latin typeface="Cavolini" pitchFamily="66"/>
                <a:ea typeface="Calibri" pitchFamily="34"/>
                <a:cs typeface="Cavolini" pitchFamily="66"/>
              </a:rPr>
              <a:t>tinham muitos tipos diferentes de doenças. Jesus impôs as mãos sobre cada doente e curou-os a todos.</a:t>
            </a:r>
            <a:endParaRPr lang="en-US" sz="2000" b="1" kern="0" dirty="0">
              <a:solidFill>
                <a:srgbClr val="FFFF00"/>
              </a:solidFill>
              <a:latin typeface="Cavolini" pitchFamily="66"/>
              <a:ea typeface="Calibri" pitchFamily="34"/>
              <a:cs typeface="Cavolini" pitchFamily="66"/>
            </a:endParaRPr>
          </a:p>
          <a:p>
            <a:pPr marL="0" lvl="0" indent="0">
              <a:buNone/>
            </a:pPr>
            <a:endParaRPr lang="en-US" sz="1000" dirty="0">
              <a:solidFill>
                <a:srgbClr val="FFFF00"/>
              </a:solidFill>
              <a:latin typeface="Cavolini" pitchFamily="66"/>
              <a:ea typeface="Calibri" pitchFamily="34"/>
              <a:cs typeface="Cavolini" pitchFamily="66"/>
            </a:endParaRPr>
          </a:p>
          <a:p>
            <a:pPr marL="0" lvl="0" indent="0">
              <a:buNone/>
            </a:pPr>
            <a:r>
              <a:rPr lang="es-ES" sz="2000" b="1" kern="0" dirty="0">
                <a:solidFill>
                  <a:srgbClr val="FFFF00"/>
                </a:solidFill>
                <a:latin typeface="Cavolini" pitchFamily="66"/>
                <a:ea typeface="Calibri" pitchFamily="34"/>
                <a:cs typeface="Cavolini" pitchFamily="66"/>
              </a:rPr>
              <a:t>Cuando se puso el sol, la gente llevó a Jesús a sus amigos enfermos. Tenían muchas enfermedades. Jesús puso las manos sobre cada enfermo y los curó a todos.</a:t>
            </a:r>
            <a:endParaRPr lang="en-US" sz="2000" b="1" kern="0" dirty="0">
              <a:solidFill>
                <a:srgbClr val="FFFF00"/>
              </a:solidFill>
              <a:latin typeface="Cavolini" pitchFamily="66"/>
              <a:ea typeface="Calibri" pitchFamily="34"/>
              <a:cs typeface="Cavolini" pitchFamily="66"/>
            </a:endParaRPr>
          </a:p>
          <a:p>
            <a:pPr marL="0" lvl="0" indent="0">
              <a:buNone/>
            </a:pPr>
            <a:endParaRPr lang="en-US" sz="1000" b="1" kern="0" dirty="0">
              <a:solidFill>
                <a:srgbClr val="FFFF00"/>
              </a:solidFill>
              <a:latin typeface="Cavolini" pitchFamily="66"/>
              <a:ea typeface="Calibri" pitchFamily="34"/>
              <a:cs typeface="Cavolini" pitchFamily="66"/>
            </a:endParaRPr>
          </a:p>
          <a:p>
            <a:pPr marL="0" lvl="0" indent="0">
              <a:buNone/>
            </a:pPr>
            <a:r>
              <a:rPr lang="en-US" sz="2000" b="1" dirty="0">
                <a:solidFill>
                  <a:srgbClr val="FFFF00"/>
                </a:solidFill>
                <a:latin typeface="Cavolini" pitchFamily="66"/>
                <a:cs typeface="Cavolini" pitchFamily="66"/>
              </a:rPr>
              <a:t>When the sun went down, the people brought their sick friends to Jesus. They had many different kinds of sicknesses. Jesus laid his hands on each sick person and healed them all.</a:t>
            </a:r>
            <a:endParaRPr lang="en-US" sz="2000" b="1" kern="0" dirty="0">
              <a:solidFill>
                <a:srgbClr val="FFFF00"/>
              </a:solidFill>
              <a:latin typeface="Cavolini" pitchFamily="66"/>
              <a:cs typeface="Cavolini" pitchFamily="66"/>
            </a:endParaRPr>
          </a:p>
          <a:p>
            <a:pPr marL="0" lvl="0" indent="0">
              <a:buNone/>
            </a:pPr>
            <a:endParaRPr lang="en-US" sz="2000" dirty="0">
              <a:solidFill>
                <a:srgbClr val="FFFF00"/>
              </a:solidFill>
              <a:latin typeface="Cavolini" pitchFamily="66"/>
              <a:cs typeface="Cavolini" pitchFamily="66"/>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10">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pic>
        <p:nvPicPr>
          <p:cNvPr id="2" name="Content Placeholder 4" descr="A person holding the earth&#10;&#10;Description automatically generated">
            <a:extLst>
              <a:ext uri="{FF2B5EF4-FFF2-40B4-BE49-F238E27FC236}">
                <a16:creationId xmlns:a16="http://schemas.microsoft.com/office/drawing/2014/main" id="{786179EB-9BFB-9705-C3CC-A6602FD0AEFC}"/>
              </a:ext>
            </a:extLst>
          </p:cNvPr>
          <p:cNvPicPr>
            <a:picLocks noGrp="1" noChangeAspect="1"/>
          </p:cNvPicPr>
          <p:nvPr>
            <p:ph idx="1"/>
          </p:nvPr>
        </p:nvPicPr>
        <p:blipFill>
          <a:blip r:embed="rId2"/>
          <a:stretch>
            <a:fillRect/>
          </a:stretch>
        </p:blipFill>
        <p:spPr>
          <a:xfrm>
            <a:off x="598867" y="466307"/>
            <a:ext cx="4610103" cy="3429000"/>
          </a:xfrm>
          <a:effectLst>
            <a:outerShdw dist="139699" dir="2700000" algn="tl">
              <a:srgbClr val="333333">
                <a:alpha val="65000"/>
              </a:srgbClr>
            </a:outerShdw>
          </a:effectLst>
        </p:spPr>
      </p:pic>
      <p:sp>
        <p:nvSpPr>
          <p:cNvPr id="3" name="Content Placeholder 2">
            <a:extLst>
              <a:ext uri="{FF2B5EF4-FFF2-40B4-BE49-F238E27FC236}">
                <a16:creationId xmlns:a16="http://schemas.microsoft.com/office/drawing/2014/main" id="{19509A79-2C42-69D2-685B-7C84F685FDAD}"/>
              </a:ext>
            </a:extLst>
          </p:cNvPr>
          <p:cNvSpPr txBox="1"/>
          <p:nvPr/>
        </p:nvSpPr>
        <p:spPr>
          <a:xfrm>
            <a:off x="5659230" y="382383"/>
            <a:ext cx="6302785" cy="6475617"/>
          </a:xfrm>
          <a:prstGeom prst="rect">
            <a:avLst/>
          </a:prstGeom>
          <a:noFill/>
          <a:ln cap="flat">
            <a:noFill/>
          </a:ln>
        </p:spPr>
        <p:txBody>
          <a:bodyPr vert="horz" wrap="square" lIns="91440" tIns="45720" rIns="91440" bIns="45720" anchor="t" anchorCtr="0" compatLnSpc="1">
            <a:normAutofit fontScale="92500"/>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Tahoma" pitchFamily="34"/>
              </a:rPr>
              <a:t>La Tierra es una experiencia del amor de Dios por nosotros. </a:t>
            </a:r>
            <a:r>
              <a:rPr lang="es-ES" sz="2400" b="0" i="0" u="none" strike="noStrike" kern="1200" cap="none" spc="0" baseline="0" dirty="0">
                <a:solidFill>
                  <a:srgbClr val="000000"/>
                </a:solidFill>
                <a:uFillTx/>
                <a:latin typeface="Tahoma" pitchFamily="34"/>
              </a:rPr>
              <a:t>Es vital para la salud y el bienestar de todos cuidar la Tierra y el medio ambiente. </a:t>
            </a:r>
            <a:r>
              <a:rPr lang="es-ES" sz="1600" b="0" i="0" u="none" strike="noStrike" kern="1200" cap="none" spc="0" baseline="0" dirty="0">
                <a:solidFill>
                  <a:srgbClr val="000000"/>
                </a:solidFill>
                <a:uFillTx/>
                <a:latin typeface="Tahoma" pitchFamily="34"/>
              </a:rPr>
              <a:t>(Hermanas de la Misión Médica, Capítulo General 1997)</a:t>
            </a:r>
            <a:endParaRPr lang="en-US" sz="1600" b="0" i="0" u="none" strike="noStrike" kern="1200" cap="none" spc="0" baseline="0" dirty="0">
              <a:solidFill>
                <a:srgbClr val="000000"/>
              </a:solidFill>
              <a:uFillTx/>
              <a:latin typeface="Tahoma"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US" sz="2400" b="1" i="0" u="none" strike="noStrike" kern="1200" cap="none" spc="0" baseline="0" dirty="0">
              <a:solidFill>
                <a:srgbClr val="000000"/>
              </a:solidFill>
              <a:uFillTx/>
              <a:latin typeface="Tahoma" pitchFamily="34"/>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US" sz="2400" b="1" i="0" u="none" strike="noStrike" kern="1200" cap="none" spc="0" baseline="0" dirty="0">
              <a:solidFill>
                <a:srgbClr val="000000"/>
              </a:solidFill>
              <a:uFillTx/>
              <a:latin typeface="Tahoma" pitchFamily="34"/>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2400" b="1" i="0" u="none" strike="noStrike" kern="1200" cap="none" spc="0" baseline="0" dirty="0">
                <a:solidFill>
                  <a:srgbClr val="000000"/>
                </a:solidFill>
                <a:uFillTx/>
                <a:latin typeface="Tahoma" pitchFamily="34"/>
                <a:ea typeface="Calibri" pitchFamily="34"/>
                <a:cs typeface="Times New Roman" pitchFamily="18"/>
              </a:rPr>
              <a:t>The Earth is an experience of God’s love for us.</a:t>
            </a:r>
            <a:r>
              <a:rPr lang="en-US" sz="2400" b="0" i="0" u="none" strike="noStrike" kern="1200" cap="none" spc="0" baseline="0" dirty="0">
                <a:solidFill>
                  <a:srgbClr val="000000"/>
                </a:solidFill>
                <a:uFillTx/>
                <a:latin typeface="Calibri" pitchFamily="34"/>
                <a:ea typeface="Calibri" pitchFamily="34"/>
                <a:cs typeface="Times New Roman" pitchFamily="18"/>
              </a:rPr>
              <a:t> </a:t>
            </a:r>
            <a:r>
              <a:rPr lang="en-US" sz="2400" b="0" i="0" u="none" strike="noStrike" kern="1200" cap="none" spc="0" baseline="0" dirty="0">
                <a:solidFill>
                  <a:srgbClr val="000000"/>
                </a:solidFill>
                <a:uFillTx/>
                <a:latin typeface="Tahoma" pitchFamily="34"/>
                <a:ea typeface="Calibri" pitchFamily="34"/>
                <a:cs typeface="Times New Roman" pitchFamily="18"/>
              </a:rPr>
              <a:t>I</a:t>
            </a:r>
            <a:r>
              <a:rPr lang="en-US" sz="2400" b="0" i="0" u="none" strike="noStrike" kern="1200" cap="none" spc="0" baseline="0" dirty="0">
                <a:solidFill>
                  <a:srgbClr val="000000"/>
                </a:solidFill>
                <a:uFillTx/>
                <a:latin typeface="Tahoma" pitchFamily="34"/>
                <a:ea typeface="Calibri" pitchFamily="34"/>
              </a:rPr>
              <a:t>t is vital to the health and well-being of all to care for Earth and the environment.         </a:t>
            </a:r>
            <a:r>
              <a:rPr lang="en-US" sz="1600" b="0" i="0" u="none" strike="noStrike" kern="1200" cap="none" spc="0" baseline="0" dirty="0">
                <a:solidFill>
                  <a:srgbClr val="000000"/>
                </a:solidFill>
                <a:uFillTx/>
                <a:latin typeface="Tahoma" pitchFamily="34"/>
                <a:ea typeface="Calibri" pitchFamily="34"/>
              </a:rPr>
              <a:t>(Medical Mission Sisters, General Chapter 1997)</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ahoma" pitchFamily="34"/>
              <a:ea typeface="Calibri"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ahoma"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pt-BR" sz="2400" b="1" i="0" u="none" strike="noStrike" kern="1200" cap="none" spc="0" baseline="0" dirty="0">
                <a:solidFill>
                  <a:srgbClr val="000000"/>
                </a:solidFill>
                <a:uFillTx/>
                <a:latin typeface="Tahoma" pitchFamily="34"/>
              </a:rPr>
              <a:t>A Terra é uma experiência do amor de Deus por nós. </a:t>
            </a:r>
            <a:r>
              <a:rPr lang="pt-BR" sz="2400" b="0" i="0" u="none" strike="noStrike" kern="1200" cap="none" spc="0" baseline="0" dirty="0">
                <a:solidFill>
                  <a:srgbClr val="000000"/>
                </a:solidFill>
                <a:uFillTx/>
                <a:latin typeface="Tahoma" pitchFamily="34"/>
              </a:rPr>
              <a:t>É vital para a saúde e o bem-estar de todos cuidar da Terra e do meio ambiente. </a:t>
            </a:r>
            <a:r>
              <a:rPr lang="pt-BR" sz="1600" b="0" i="0" u="none" strike="noStrike" kern="1200" cap="none" spc="0" baseline="0" dirty="0">
                <a:solidFill>
                  <a:srgbClr val="000000"/>
                </a:solidFill>
                <a:uFillTx/>
                <a:latin typeface="Tahoma" pitchFamily="34"/>
              </a:rPr>
              <a:t>(Irmãs da Missão Médica, Capítulo Geral 1997)</a:t>
            </a:r>
            <a:endParaRPr lang="en-US" sz="1600" b="0" i="0" u="none" strike="noStrike" kern="1200" cap="none" spc="0" baseline="0" dirty="0">
              <a:solidFill>
                <a:srgbClr val="000000"/>
              </a:solidFill>
              <a:uFillTx/>
              <a:latin typeface="Tahoma"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8">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pic>
        <p:nvPicPr>
          <p:cNvPr id="2" name="Picture 6" descr="Home [apps.searo.who.int]">
            <a:extLst>
              <a:ext uri="{FF2B5EF4-FFF2-40B4-BE49-F238E27FC236}">
                <a16:creationId xmlns:a16="http://schemas.microsoft.com/office/drawing/2014/main" id="{43265CE7-88DF-E8F3-D416-89BFE00110F7}"/>
              </a:ext>
            </a:extLst>
          </p:cNvPr>
          <p:cNvPicPr>
            <a:picLocks noChangeAspect="1"/>
          </p:cNvPicPr>
          <p:nvPr/>
        </p:nvPicPr>
        <p:blipFill>
          <a:blip r:embed="rId2">
            <a:clrChange>
              <a:clrFrom>
                <a:srgbClr val="C9F1FF"/>
              </a:clrFrom>
              <a:clrTo>
                <a:srgbClr val="C9F1FF">
                  <a:alpha val="0"/>
                </a:srgbClr>
              </a:clrTo>
            </a:clrChange>
          </a:blip>
          <a:srcRect b="954"/>
          <a:stretch>
            <a:fillRect/>
          </a:stretch>
        </p:blipFill>
        <p:spPr>
          <a:xfrm>
            <a:off x="154478" y="999951"/>
            <a:ext cx="4691841" cy="4647090"/>
          </a:xfrm>
          <a:prstGeom prst="rect">
            <a:avLst/>
          </a:prstGeom>
          <a:noFill/>
          <a:ln cap="flat">
            <a:noFill/>
          </a:ln>
        </p:spPr>
      </p:pic>
      <p:sp>
        <p:nvSpPr>
          <p:cNvPr id="3" name="TextBox 5">
            <a:extLst>
              <a:ext uri="{FF2B5EF4-FFF2-40B4-BE49-F238E27FC236}">
                <a16:creationId xmlns:a16="http://schemas.microsoft.com/office/drawing/2014/main" id="{720F93CF-EC61-9541-7AA0-BBD62AC10A97}"/>
              </a:ext>
            </a:extLst>
          </p:cNvPr>
          <p:cNvSpPr txBox="1"/>
          <p:nvPr/>
        </p:nvSpPr>
        <p:spPr>
          <a:xfrm>
            <a:off x="4846319" y="138054"/>
            <a:ext cx="7191203" cy="744819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2000" b="1" i="0" u="none" strike="noStrike" kern="1200" cap="none" spc="0" baseline="0" dirty="0">
                <a:solidFill>
                  <a:srgbClr val="000000"/>
                </a:solidFill>
                <a:uFillTx/>
                <a:latin typeface="Abadi" pitchFamily="34"/>
                <a:ea typeface="Calibri" pitchFamily="34"/>
                <a:cs typeface="Times New Roman" pitchFamily="18"/>
              </a:rPr>
              <a:t>Pessoas saudáveis são a base para economias saudáveis.           É necessário prestar atenção a vários factores determinantes da saúde, incluindo os factores ambientais e comerciais, para preparar o caminho para alcançar o nosso objetivo comum de Saúde para Todos e atingir as metas dos Objectivos de Desenvolvimento Sustentável. </a:t>
            </a:r>
            <a:r>
              <a:rPr lang="pt-BR" sz="2000" i="0" u="none" strike="noStrike" kern="1200" cap="none" spc="0" baseline="0" dirty="0">
                <a:solidFill>
                  <a:srgbClr val="000000"/>
                </a:solidFill>
                <a:uFillTx/>
                <a:latin typeface="Abadi" pitchFamily="34"/>
                <a:ea typeface="Calibri" pitchFamily="34"/>
                <a:cs typeface="Times New Roman" pitchFamily="18"/>
              </a:rPr>
              <a:t>(un.sdg.facts)</a:t>
            </a:r>
            <a:endParaRPr lang="en-US" sz="2000" i="0" u="none" strike="noStrike" kern="1200" cap="none" spc="0" baseline="0" dirty="0">
              <a:solidFill>
                <a:srgbClr val="000000"/>
              </a:solidFill>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dirty="0">
                <a:solidFill>
                  <a:srgbClr val="000000"/>
                </a:solidFill>
                <a:uFillTx/>
                <a:latin typeface="Abadi" pitchFamily="34"/>
                <a:ea typeface="Calibri" pitchFamily="34"/>
                <a:cs typeface="Times New Roman" pitchFamily="18"/>
              </a:rPr>
              <a:t>Las personas sanas son la base de las economías sanas.           Es necesario prestar atención a diversos determinantes de la salud, incluidos los factores medioambientales y comerciales, para allanar el camino hacia la consecución de nuestro objetivo común de Salud para Todos y alcanzar las metas de los Objetivos de Desarrollo Sostenible. </a:t>
            </a:r>
            <a:r>
              <a:rPr lang="es-ES" sz="2000" i="0" u="none" strike="noStrike" kern="1200" cap="none" spc="0" baseline="0" dirty="0">
                <a:solidFill>
                  <a:srgbClr val="000000"/>
                </a:solidFill>
                <a:uFillTx/>
                <a:latin typeface="Abadi" pitchFamily="34"/>
                <a:ea typeface="Calibri" pitchFamily="34"/>
                <a:cs typeface="Times New Roman" pitchFamily="18"/>
              </a:rPr>
              <a:t>(</a:t>
            </a:r>
            <a:r>
              <a:rPr lang="es-ES" sz="2000" i="0" u="none" strike="noStrike" kern="1200" cap="none" spc="0" baseline="0" dirty="0" err="1">
                <a:solidFill>
                  <a:srgbClr val="000000"/>
                </a:solidFill>
                <a:uFillTx/>
                <a:latin typeface="Abadi" pitchFamily="34"/>
                <a:ea typeface="Calibri" pitchFamily="34"/>
                <a:cs typeface="Times New Roman" pitchFamily="18"/>
              </a:rPr>
              <a:t>un.sdg.facts</a:t>
            </a:r>
            <a:r>
              <a:rPr lang="es-ES" sz="2000" i="0" u="none" strike="noStrike" kern="1200" cap="none" spc="0" baseline="0" dirty="0">
                <a:solidFill>
                  <a:srgbClr val="000000"/>
                </a:solidFill>
                <a:uFillTx/>
                <a:latin typeface="Abadi" pitchFamily="34"/>
                <a:ea typeface="Calibri" pitchFamily="34"/>
                <a:cs typeface="Times New Roman" pitchFamily="18"/>
              </a:rPr>
              <a:t>)</a:t>
            </a:r>
            <a:endParaRPr lang="en-US" sz="2000" i="0" u="none" strike="noStrike" kern="1200" cap="none" spc="0" baseline="0" dirty="0">
              <a:solidFill>
                <a:srgbClr val="000000"/>
              </a:solidFill>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bad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bad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000000"/>
                </a:solidFill>
                <a:uFillTx/>
                <a:latin typeface="Abadi" pitchFamily="34"/>
              </a:rPr>
              <a:t>Healthy people are the foundation for healthy economies. </a:t>
            </a:r>
            <a:r>
              <a:rPr lang="en-US" sz="2000" b="1" i="0" u="none" strike="noStrike" kern="1200" cap="none" spc="0" baseline="0" dirty="0">
                <a:solidFill>
                  <a:srgbClr val="000000"/>
                </a:solidFill>
                <a:uFillTx/>
                <a:latin typeface="Abadi" pitchFamily="34"/>
                <a:ea typeface="Calibri" pitchFamily="34"/>
                <a:cs typeface="Times New Roman" pitchFamily="18"/>
              </a:rPr>
              <a:t>Various determinants of health, including environmental and commercial factors, need attention to pave the way for achieving our common objective of Health for All and achieving the Sustainable Development Goal targets. </a:t>
            </a:r>
            <a:r>
              <a:rPr lang="en-US" sz="2000" b="0" i="0" u="none" strike="noStrike" kern="1200" cap="none" spc="0" baseline="0" dirty="0">
                <a:uFillTx/>
                <a:latin typeface="Calibri"/>
                <a:hlinkClick r:id="rId3">
                  <a:extLst>
                    <a:ext uri="{A12FA001-AC4F-418D-AE19-62706E023703}">
                      <ahyp:hlinkClr xmlns:ahyp="http://schemas.microsoft.com/office/drawing/2018/hyperlinkcolor" val="tx"/>
                    </a:ext>
                  </a:extLst>
                </a:hlinkClick>
              </a:rPr>
              <a:t>(</a:t>
            </a:r>
            <a:r>
              <a:rPr lang="en-US" sz="2000" b="0" i="0" u="none" strike="noStrike" kern="1200" cap="none" spc="0" baseline="0" dirty="0" err="1">
                <a:uFillTx/>
                <a:latin typeface="Calibri"/>
                <a:hlinkClick r:id="rId3">
                  <a:extLst>
                    <a:ext uri="{A12FA001-AC4F-418D-AE19-62706E023703}">
                      <ahyp:hlinkClr xmlns:ahyp="http://schemas.microsoft.com/office/drawing/2018/hyperlinkcolor" val="tx"/>
                    </a:ext>
                  </a:extLst>
                </a:hlinkClick>
              </a:rPr>
              <a:t>un.sdg.facts</a:t>
            </a:r>
            <a:r>
              <a:rPr lang="en-US" sz="2000" b="0" i="0" u="none" strike="noStrike" kern="1200" cap="none" spc="0" baseline="0" dirty="0">
                <a:uFillTx/>
                <a:latin typeface="Calibri"/>
                <a:hlinkClick r:id="rId3">
                  <a:extLst>
                    <a:ext uri="{A12FA001-AC4F-418D-AE19-62706E023703}">
                      <ahyp:hlinkClr xmlns:ahyp="http://schemas.microsoft.com/office/drawing/2018/hyperlinkcolor" val="tx"/>
                    </a:ext>
                  </a:extLst>
                </a:hlinkClick>
              </a:rPr>
              <a:t>) </a:t>
            </a:r>
            <a:endParaRPr lang="en-US" sz="2000" b="1" i="0" u="none" strike="noStrike" kern="1200" cap="none" spc="0" baseline="0" dirty="0">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bad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11">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5AB0A12-2C15-BCC9-AF54-E81CFB37CEC8}"/>
              </a:ext>
            </a:extLst>
          </p:cNvPr>
          <p:cNvSpPr txBox="1">
            <a:spLocks noGrp="1"/>
          </p:cNvSpPr>
          <p:nvPr>
            <p:ph idx="1"/>
          </p:nvPr>
        </p:nvSpPr>
        <p:spPr>
          <a:xfrm>
            <a:off x="304796" y="330647"/>
            <a:ext cx="11623962" cy="6327840"/>
          </a:xfrm>
        </p:spPr>
        <p:txBody>
          <a:bodyPr>
            <a:normAutofit lnSpcReduction="10000"/>
          </a:bodyPr>
          <a:lstStyle/>
          <a:p>
            <a:pPr marL="0" lvl="0" indent="0">
              <a:buNone/>
            </a:pPr>
            <a:r>
              <a:rPr lang="en-US" b="1" dirty="0">
                <a:solidFill>
                  <a:srgbClr val="FF0000"/>
                </a:solidFill>
                <a:latin typeface="Abadi" pitchFamily="34"/>
                <a:ea typeface="Calibri" pitchFamily="34"/>
                <a:cs typeface="Times New Roman" pitchFamily="18"/>
              </a:rPr>
              <a:t>PRAYER</a:t>
            </a:r>
          </a:p>
          <a:p>
            <a:pPr marL="0" lvl="0" indent="0">
              <a:buNone/>
            </a:pPr>
            <a:r>
              <a:rPr lang="en-US" sz="2000" dirty="0">
                <a:solidFill>
                  <a:srgbClr val="FF0000"/>
                </a:solidFill>
                <a:latin typeface="Abadi" pitchFamily="34"/>
                <a:ea typeface="Calibri" pitchFamily="34"/>
                <a:cs typeface="Times New Roman" pitchFamily="18"/>
              </a:rPr>
              <a:t>Reader: </a:t>
            </a:r>
            <a:r>
              <a:rPr lang="en-US" sz="2000" dirty="0">
                <a:latin typeface="Abadi" pitchFamily="34"/>
                <a:ea typeface="Calibri" pitchFamily="34"/>
                <a:cs typeface="Times New Roman" pitchFamily="18"/>
              </a:rPr>
              <a:t>The COVID-19 pandemic and ongoing crises have impeded progress towards Goal 3. We pray that political leaders make concrete actions to achieve universal health coverage, including financial risk protection, access to quality essential health-care services and access to safe, effective, quality and affordable essential medicines and vaccines for all. (Response)</a:t>
            </a:r>
          </a:p>
          <a:p>
            <a:pPr marL="0" lvl="0" indent="0">
              <a:buNone/>
            </a:pPr>
            <a:r>
              <a:rPr lang="en-US" sz="2000" dirty="0">
                <a:solidFill>
                  <a:srgbClr val="FF0000"/>
                </a:solidFill>
                <a:latin typeface="Abadi" pitchFamily="34"/>
                <a:ea typeface="Calibri" pitchFamily="34"/>
                <a:cs typeface="Times New Roman" pitchFamily="18"/>
              </a:rPr>
              <a:t>Response: </a:t>
            </a:r>
            <a:r>
              <a:rPr lang="en-US" sz="2000" b="1" dirty="0">
                <a:latin typeface="Abadi" pitchFamily="34"/>
                <a:ea typeface="Calibri" pitchFamily="34"/>
                <a:cs typeface="Times New Roman" pitchFamily="18"/>
              </a:rPr>
              <a:t>Divine Healer, hear our prayer. </a:t>
            </a:r>
          </a:p>
          <a:p>
            <a:pPr marL="0" lvl="0" indent="0">
              <a:buNone/>
            </a:pPr>
            <a:endParaRPr lang="en-US" sz="800" dirty="0">
              <a:latin typeface="Abadi" pitchFamily="34"/>
            </a:endParaRPr>
          </a:p>
          <a:p>
            <a:pPr marL="0" lvl="0" indent="0">
              <a:buNone/>
            </a:pPr>
            <a:r>
              <a:rPr lang="es-ES" sz="2000" dirty="0">
                <a:solidFill>
                  <a:srgbClr val="FF0000"/>
                </a:solidFill>
                <a:latin typeface="Abadi" pitchFamily="34"/>
              </a:rPr>
              <a:t>Lector: </a:t>
            </a:r>
            <a:r>
              <a:rPr lang="es-ES" sz="2000" dirty="0">
                <a:latin typeface="Abadi" pitchFamily="34"/>
              </a:rPr>
              <a:t>La pandemia COVID-19 y las crisis actuales han impedido avanzar hacia el Objetivo 3. Rezamos para que los líderes políticos adopten medidas concretas para lograr la cobertura sanitaria universal, incluida la protección contra riesgos financieros, el acceso a servicios sanitarios esenciales de calidad y el acceso a medicamentos y vacunas esenciales seguros, eficaces, de calidad y asequibles para todos. (Respuesta)</a:t>
            </a:r>
          </a:p>
          <a:p>
            <a:pPr marL="0" lvl="0" indent="0">
              <a:buNone/>
            </a:pPr>
            <a:r>
              <a:rPr lang="es-ES" sz="2000" dirty="0">
                <a:solidFill>
                  <a:srgbClr val="FF0000"/>
                </a:solidFill>
                <a:latin typeface="Abadi" pitchFamily="34"/>
              </a:rPr>
              <a:t>Respuesta: </a:t>
            </a:r>
            <a:r>
              <a:rPr lang="es-ES" sz="2000" b="1" dirty="0">
                <a:latin typeface="Abadi" pitchFamily="34"/>
              </a:rPr>
              <a:t>Divino Sanador, escucha nuestra oración.</a:t>
            </a:r>
            <a:endParaRPr lang="en-US" sz="2000" b="1" dirty="0">
              <a:latin typeface="Abadi" pitchFamily="34"/>
            </a:endParaRPr>
          </a:p>
          <a:p>
            <a:pPr marL="0" lvl="0" indent="0">
              <a:buNone/>
            </a:pPr>
            <a:endParaRPr lang="en-US" sz="800" dirty="0">
              <a:latin typeface="Abadi" pitchFamily="34"/>
            </a:endParaRPr>
          </a:p>
          <a:p>
            <a:pPr marL="0" lvl="0" indent="0">
              <a:buNone/>
            </a:pPr>
            <a:r>
              <a:rPr lang="pt-BR" sz="2000" dirty="0">
                <a:solidFill>
                  <a:srgbClr val="FF0000"/>
                </a:solidFill>
                <a:latin typeface="Abadi" pitchFamily="34"/>
              </a:rPr>
              <a:t>Leitor: </a:t>
            </a:r>
            <a:r>
              <a:rPr lang="pt-BR" sz="2000" dirty="0">
                <a:latin typeface="Abadi" pitchFamily="34"/>
              </a:rPr>
              <a:t>A pandemia de COVID-19 e as crises em curso impediram o                                            progresso em direção ao Objetivo 3. Rezamos para que os líderes                                              políticos tomem medidas concretas para  alcançar a cobertura                                                  universal de saúde, incluindo a proteção contra riscos financeiros,                                                        o acesso a serviços de saúde essenciais de qualidade e o acesso a                                     medicamentos e vacinas essenciais seguros, eficazes, de qualidade                                                      e a preços acessíveis para todos. (Resposta)</a:t>
            </a:r>
          </a:p>
          <a:p>
            <a:pPr marL="0" lvl="0" indent="0">
              <a:buNone/>
            </a:pPr>
            <a:r>
              <a:rPr lang="pt-BR" sz="2000" dirty="0">
                <a:solidFill>
                  <a:srgbClr val="FF0000"/>
                </a:solidFill>
                <a:latin typeface="Abadi" pitchFamily="34"/>
              </a:rPr>
              <a:t>Resposta: </a:t>
            </a:r>
            <a:r>
              <a:rPr lang="pt-BR" sz="2000" b="1" dirty="0">
                <a:latin typeface="Abadi" pitchFamily="34"/>
              </a:rPr>
              <a:t>Divino Curador, escutai a nossa oração.</a:t>
            </a:r>
            <a:endParaRPr lang="en-US" sz="2000" b="1" dirty="0">
              <a:latin typeface="Abadi" pitchFamily="34"/>
            </a:endParaRPr>
          </a:p>
          <a:p>
            <a:pPr marL="0" lvl="0" indent="0">
              <a:buNone/>
            </a:pPr>
            <a:endParaRPr lang="en-US" sz="2000" dirty="0">
              <a:latin typeface="Abadi" pitchFamily="34"/>
            </a:endParaRPr>
          </a:p>
        </p:txBody>
      </p:sp>
      <p:pic>
        <p:nvPicPr>
          <p:cNvPr id="3" name="Picture 2" descr="Understanding Our Health Care System – Axene Health Partners, LLC">
            <a:extLst>
              <a:ext uri="{FF2B5EF4-FFF2-40B4-BE49-F238E27FC236}">
                <a16:creationId xmlns:a16="http://schemas.microsoft.com/office/drawing/2014/main" id="{D1815F47-4B6B-C029-D355-8AA24C9AE6EE}"/>
              </a:ext>
            </a:extLst>
          </p:cNvPr>
          <p:cNvPicPr>
            <a:picLocks noChangeAspect="1"/>
          </p:cNvPicPr>
          <p:nvPr/>
        </p:nvPicPr>
        <p:blipFill>
          <a:blip r:embed="rId2"/>
          <a:srcRect t="13422" b="8001"/>
          <a:stretch>
            <a:fillRect/>
          </a:stretch>
        </p:blipFill>
        <p:spPr>
          <a:xfrm>
            <a:off x="7812390" y="4632960"/>
            <a:ext cx="4238289" cy="2119145"/>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12">
    <p:bg>
      <p:bgPr>
        <a:gradFill>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10DB715E-12D3-4574-EAB7-5E8856B45AD7}"/>
              </a:ext>
            </a:extLst>
          </p:cNvPr>
          <p:cNvSpPr txBox="1">
            <a:spLocks noGrp="1"/>
          </p:cNvSpPr>
          <p:nvPr>
            <p:ph idx="1"/>
          </p:nvPr>
        </p:nvSpPr>
        <p:spPr>
          <a:xfrm>
            <a:off x="324200" y="194988"/>
            <a:ext cx="11679384" cy="6663012"/>
          </a:xfrm>
        </p:spPr>
        <p:txBody>
          <a:bodyPr>
            <a:normAutofit/>
          </a:bodyPr>
          <a:lstStyle/>
          <a:p>
            <a:pPr marL="0" lvl="0" indent="0">
              <a:buNone/>
            </a:pPr>
            <a:r>
              <a:rPr lang="es-ES" sz="2000" dirty="0">
                <a:solidFill>
                  <a:srgbClr val="FF0000"/>
                </a:solidFill>
                <a:latin typeface="Abadi" pitchFamily="34"/>
                <a:ea typeface="Calibri" pitchFamily="34"/>
                <a:cs typeface="Times New Roman" pitchFamily="18"/>
              </a:rPr>
              <a:t>Lector: </a:t>
            </a:r>
            <a:r>
              <a:rPr lang="es-ES" sz="2000" dirty="0">
                <a:solidFill>
                  <a:srgbClr val="333333"/>
                </a:solidFill>
                <a:latin typeface="Abadi" pitchFamily="34"/>
                <a:ea typeface="Calibri" pitchFamily="34"/>
                <a:cs typeface="Times New Roman" pitchFamily="18"/>
              </a:rPr>
              <a:t>Jesús, tú viniste a curar a los enfermos y a ayudar a los pobres. Alabamos y agradecemos a los trabajadores de la salud -médicos, enfermeros, farmacéuticos, terapeutas, agentes de salud comunitarios y muchos otros- que siguen tus pasos para llevar la curación a los enfermos y trabajan incansablemente en el sistema sanitario. Consuélalos y anímalos cuando se enfrentan a tragedias, ansiedad e incluso a su propia enfermedad. (Respuesta)</a:t>
            </a:r>
          </a:p>
          <a:p>
            <a:pPr marL="0" lvl="0" indent="0">
              <a:buNone/>
            </a:pPr>
            <a:r>
              <a:rPr lang="es-ES" sz="2000" dirty="0">
                <a:solidFill>
                  <a:srgbClr val="FF0000"/>
                </a:solidFill>
                <a:latin typeface="Abadi" pitchFamily="34"/>
                <a:ea typeface="Calibri" pitchFamily="34"/>
                <a:cs typeface="Times New Roman" pitchFamily="18"/>
              </a:rPr>
              <a:t>Respuesta: </a:t>
            </a:r>
            <a:r>
              <a:rPr lang="es-ES" sz="2000" b="1" dirty="0">
                <a:solidFill>
                  <a:srgbClr val="333333"/>
                </a:solidFill>
                <a:latin typeface="Abadi" pitchFamily="34"/>
                <a:ea typeface="Calibri" pitchFamily="34"/>
                <a:cs typeface="Times New Roman" pitchFamily="18"/>
              </a:rPr>
              <a:t>Divino Sanador, escucha nuestra oración.</a:t>
            </a:r>
          </a:p>
          <a:p>
            <a:pPr marL="0" lvl="0" indent="0">
              <a:buNone/>
            </a:pPr>
            <a:endParaRPr lang="en-US" sz="1000" dirty="0">
              <a:solidFill>
                <a:srgbClr val="333333"/>
              </a:solidFill>
              <a:latin typeface="Abadi" pitchFamily="34"/>
              <a:ea typeface="Calibri" pitchFamily="34"/>
              <a:cs typeface="Times New Roman" pitchFamily="18"/>
            </a:endParaRPr>
          </a:p>
          <a:p>
            <a:pPr marL="0" lvl="0" indent="0">
              <a:buNone/>
            </a:pPr>
            <a:r>
              <a:rPr lang="en-US" sz="2000" dirty="0">
                <a:solidFill>
                  <a:srgbClr val="FF0000"/>
                </a:solidFill>
                <a:latin typeface="Abadi" pitchFamily="34"/>
                <a:ea typeface="Calibri" pitchFamily="34"/>
                <a:cs typeface="Times New Roman" pitchFamily="18"/>
              </a:rPr>
              <a:t>Reader: </a:t>
            </a:r>
            <a:r>
              <a:rPr lang="en-US" sz="2000" dirty="0">
                <a:solidFill>
                  <a:srgbClr val="333333"/>
                </a:solidFill>
                <a:latin typeface="Abadi" pitchFamily="34"/>
                <a:ea typeface="Calibri" pitchFamily="34"/>
                <a:cs typeface="Times New Roman" pitchFamily="18"/>
              </a:rPr>
              <a:t>Jesus, you came to heal the sick and help the poor. We praise and thank the health workers-physicians, nurses, pharmacists, therapists, community health workers and many others who follow in your footsteps to bring healing to those who are sick and work tirelessly in the healthcare system. Comfort and encourage them when they face tragedies, anxiety, and even their own illness. (Response)</a:t>
            </a:r>
          </a:p>
          <a:p>
            <a:pPr marL="0" lvl="0" indent="0">
              <a:buNone/>
            </a:pPr>
            <a:r>
              <a:rPr lang="en-US" sz="2000" dirty="0">
                <a:solidFill>
                  <a:srgbClr val="FF0000"/>
                </a:solidFill>
                <a:latin typeface="Abadi" pitchFamily="34"/>
                <a:ea typeface="Calibri" pitchFamily="34"/>
                <a:cs typeface="Times New Roman" pitchFamily="18"/>
              </a:rPr>
              <a:t>Response: </a:t>
            </a:r>
            <a:r>
              <a:rPr lang="en-US" sz="2000" b="1" dirty="0">
                <a:latin typeface="Abadi" pitchFamily="34"/>
                <a:ea typeface="Calibri" pitchFamily="34"/>
                <a:cs typeface="Times New Roman" pitchFamily="18"/>
              </a:rPr>
              <a:t>Divine Healer, hear our prayer. </a:t>
            </a:r>
          </a:p>
          <a:p>
            <a:pPr marL="0" lvl="0" indent="0">
              <a:buNone/>
            </a:pPr>
            <a:endParaRPr lang="en-US" sz="1000" dirty="0">
              <a:solidFill>
                <a:srgbClr val="333333"/>
              </a:solidFill>
              <a:latin typeface="Abadi" pitchFamily="34"/>
              <a:ea typeface="Calibri" pitchFamily="34"/>
              <a:cs typeface="Times New Roman" pitchFamily="18"/>
            </a:endParaRPr>
          </a:p>
          <a:p>
            <a:pPr marL="0" lvl="0" indent="0">
              <a:buNone/>
            </a:pPr>
            <a:r>
              <a:rPr lang="pt-BR" sz="2000" dirty="0">
                <a:solidFill>
                  <a:srgbClr val="FF0000"/>
                </a:solidFill>
                <a:latin typeface="Abadi" pitchFamily="34"/>
                <a:ea typeface="Calibri" pitchFamily="34"/>
                <a:cs typeface="Times New Roman" pitchFamily="18"/>
              </a:rPr>
              <a:t>Leitor: </a:t>
            </a:r>
            <a:r>
              <a:rPr lang="pt-BR" sz="2000" dirty="0">
                <a:solidFill>
                  <a:srgbClr val="333333"/>
                </a:solidFill>
                <a:latin typeface="Abadi" pitchFamily="34"/>
                <a:ea typeface="Calibri" pitchFamily="34"/>
                <a:cs typeface="Times New Roman" pitchFamily="18"/>
              </a:rPr>
              <a:t>Jesus, tu vieste para curar os doentes e ajudar os pobres.                                              Louvamos e agradecemos aos profissionais de saúde - médicos,                                                  enfermeiros, farmacêuticos, terapeutas, agentes comunitários                                                                          de saúde e muitos outros que seguem os teus passos para levar                                                                                   a cura aos doentes e trabalham incansavelmente no sistema                                                                                       de saúde. Confortai-os e encorajai-os quando enfrentam tragédias,                                                                         ansiedade e até a sua própria doença. (Resposta)</a:t>
            </a:r>
          </a:p>
          <a:p>
            <a:pPr marL="0" lvl="0" indent="0">
              <a:buNone/>
            </a:pPr>
            <a:r>
              <a:rPr lang="pt-BR" sz="2000" b="1" dirty="0">
                <a:solidFill>
                  <a:srgbClr val="FF0000"/>
                </a:solidFill>
                <a:latin typeface="Abadi" pitchFamily="34"/>
                <a:ea typeface="Calibri" pitchFamily="34"/>
                <a:cs typeface="Times New Roman" pitchFamily="18"/>
              </a:rPr>
              <a:t>Resposta: </a:t>
            </a:r>
            <a:r>
              <a:rPr lang="pt-BR" sz="2000" b="1" dirty="0">
                <a:solidFill>
                  <a:srgbClr val="333333"/>
                </a:solidFill>
                <a:latin typeface="Abadi" pitchFamily="34"/>
                <a:ea typeface="Calibri" pitchFamily="34"/>
                <a:cs typeface="Times New Roman" pitchFamily="18"/>
              </a:rPr>
              <a:t>Divino curador, escuta a nossa oração.</a:t>
            </a:r>
            <a:endParaRPr lang="en-US" sz="2000" b="1" dirty="0">
              <a:latin typeface="Abadi" pitchFamily="34"/>
              <a:ea typeface="Calibri" pitchFamily="34"/>
              <a:cs typeface="Times New Roman" pitchFamily="18"/>
            </a:endParaRPr>
          </a:p>
          <a:p>
            <a:pPr marL="0" lvl="0" indent="0">
              <a:buNone/>
            </a:pPr>
            <a:endParaRPr lang="en-US" sz="2000" dirty="0">
              <a:latin typeface="Abadi" pitchFamily="34"/>
            </a:endParaRPr>
          </a:p>
        </p:txBody>
      </p:sp>
      <p:pic>
        <p:nvPicPr>
          <p:cNvPr id="3" name="Picture 4" descr="View from the Front Lines">
            <a:extLst>
              <a:ext uri="{FF2B5EF4-FFF2-40B4-BE49-F238E27FC236}">
                <a16:creationId xmlns:a16="http://schemas.microsoft.com/office/drawing/2014/main" id="{24209F21-D66E-698C-4A8A-063896BBBEFE}"/>
              </a:ext>
            </a:extLst>
          </p:cNvPr>
          <p:cNvPicPr>
            <a:picLocks noChangeAspect="1"/>
          </p:cNvPicPr>
          <p:nvPr/>
        </p:nvPicPr>
        <p:blipFill>
          <a:blip r:embed="rId2"/>
          <a:srcRect/>
          <a:stretch>
            <a:fillRect/>
          </a:stretch>
        </p:blipFill>
        <p:spPr>
          <a:xfrm>
            <a:off x="7722528" y="4021823"/>
            <a:ext cx="4281056" cy="2641189"/>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1473</Words>
  <Application>Microsoft Office PowerPoint</Application>
  <PresentationFormat>Widescreen</PresentationFormat>
  <Paragraphs>70</Paragraphs>
  <Slides>12</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Abadi</vt:lpstr>
      <vt:lpstr>Arial</vt:lpstr>
      <vt:lpstr>Calibri</vt:lpstr>
      <vt:lpstr>Calibri Light</vt:lpstr>
      <vt:lpstr>Cavolini</vt:lpstr>
      <vt:lpstr>Fave Script Bold Pro</vt:lpstr>
      <vt:lpstr>system-ui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Easter Dela Cruz</dc:creator>
  <cp:lastModifiedBy>Easter Dela Cruz</cp:lastModifiedBy>
  <cp:revision>10</cp:revision>
  <dcterms:created xsi:type="dcterms:W3CDTF">2023-12-05T19:41:32Z</dcterms:created>
  <dcterms:modified xsi:type="dcterms:W3CDTF">2023-12-06T22:24:28Z</dcterms:modified>
</cp:coreProperties>
</file>