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9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algin" charset="1" panose="00000300000000000000"/>
      <p:regular r:id="rId10"/>
    </p:embeddedFont>
    <p:embeddedFont>
      <p:font typeface="Balgin Italics" charset="1" panose="00000300000000000000"/>
      <p:regular r:id="rId11"/>
    </p:embeddedFont>
    <p:embeddedFont>
      <p:font typeface="Feeling Passionate" charset="1" panose="02000500000000000000"/>
      <p:regular r:id="rId12"/>
    </p:embeddedFont>
    <p:embeddedFont>
      <p:font typeface="Purisa" charset="1" panose="02000603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slides/slide1.xml" Type="http://schemas.openxmlformats.org/officeDocument/2006/relationships/slide"/><Relationship Id="rId15" Target="slides/slide2.xml" Type="http://schemas.openxmlformats.org/officeDocument/2006/relationships/slide"/><Relationship Id="rId16" Target="slides/slide3.xml" Type="http://schemas.openxmlformats.org/officeDocument/2006/relationships/slide"/><Relationship Id="rId17" Target="slides/slide4.xml" Type="http://schemas.openxmlformats.org/officeDocument/2006/relationships/slide"/><Relationship Id="rId18" Target="slides/slide5.xml" Type="http://schemas.openxmlformats.org/officeDocument/2006/relationships/slide"/><Relationship Id="rId19" Target="slides/slide6.xml" Type="http://schemas.openxmlformats.org/officeDocument/2006/relationships/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21" Target="slides/slide8.xml" Type="http://schemas.openxmlformats.org/officeDocument/2006/relationships/slide"/><Relationship Id="rId22" Target="slides/slide9.xml" Type="http://schemas.openxmlformats.org/officeDocument/2006/relationships/slide"/><Relationship Id="rId23" Target="slides/slide10.xml" Type="http://schemas.openxmlformats.org/officeDocument/2006/relationships/slide"/><Relationship Id="rId24" Target="slides/slide11.xml" Type="http://schemas.openxmlformats.org/officeDocument/2006/relationships/slide"/><Relationship Id="rId25" Target="slides/slide12.xml" Type="http://schemas.openxmlformats.org/officeDocument/2006/relationships/slide"/><Relationship Id="rId26" Target="slides/slide13.xml" Type="http://schemas.openxmlformats.org/officeDocument/2006/relationships/slide"/><Relationship Id="rId27" Target="slides/slide14.xml" Type="http://schemas.openxmlformats.org/officeDocument/2006/relationships/slide"/><Relationship Id="rId28" Target="slides/slide15.xml" Type="http://schemas.openxmlformats.org/officeDocument/2006/relationships/slide"/><Relationship Id="rId29" Target="slides/slide16.xml" Type="http://schemas.openxmlformats.org/officeDocument/2006/relationships/slide"/><Relationship Id="rId3" Target="viewProps.xml" Type="http://schemas.openxmlformats.org/officeDocument/2006/relationships/viewProps"/><Relationship Id="rId30" Target="slides/slide17.xml" Type="http://schemas.openxmlformats.org/officeDocument/2006/relationships/slide"/><Relationship Id="rId31" Target="slides/slide18.xml" Type="http://schemas.openxmlformats.org/officeDocument/2006/relationships/slide"/><Relationship Id="rId32" Target="slides/slide19.xml" Type="http://schemas.openxmlformats.org/officeDocument/2006/relationships/slide"/><Relationship Id="rId33" Target="slides/slide20.xml" Type="http://schemas.openxmlformats.org/officeDocument/2006/relationships/slide"/><Relationship Id="rId34" Target="slides/slide21.xml" Type="http://schemas.openxmlformats.org/officeDocument/2006/relationships/slide"/><Relationship Id="rId35" Target="slides/slide22.xml" Type="http://schemas.openxmlformats.org/officeDocument/2006/relationships/slide"/><Relationship Id="rId36" Target="slides/slide23.xml" Type="http://schemas.openxmlformats.org/officeDocument/2006/relationships/slide"/><Relationship Id="rId37" Target="slides/slide24.xml" Type="http://schemas.openxmlformats.org/officeDocument/2006/relationships/slide"/><Relationship Id="rId38" Target="slides/slide25.xml" Type="http://schemas.openxmlformats.org/officeDocument/2006/relationships/slide"/><Relationship Id="rId39" Target="notesMasters/notesMaster1.xml" Type="http://schemas.openxmlformats.org/officeDocument/2006/relationships/notesMaster"/><Relationship Id="rId4" Target="theme/theme1.xml" Type="http://schemas.openxmlformats.org/officeDocument/2006/relationships/theme"/><Relationship Id="rId40" Target="theme/theme2.xml" Type="http://schemas.openxmlformats.org/officeDocument/2006/relationships/theme"/><Relationship Id="rId41" Target="notesSlides/notesSlide1.xml" Type="http://schemas.openxmlformats.org/officeDocument/2006/relationships/notesSlide"/><Relationship Id="rId42" Target="notesSlides/notesSlide2.xml" Type="http://schemas.openxmlformats.org/officeDocument/2006/relationships/notesSlide"/><Relationship Id="rId43" Target="notesSlides/notesSlide3.xml" Type="http://schemas.openxmlformats.org/officeDocument/2006/relationships/notesSlide"/><Relationship Id="rId44" Target="notesSlides/notesSlide4.xml" Type="http://schemas.openxmlformats.org/officeDocument/2006/relationships/notesSlide"/><Relationship Id="rId45" Target="notesSlides/notesSlide5.xml" Type="http://schemas.openxmlformats.org/officeDocument/2006/relationships/notesSlide"/><Relationship Id="rId46" Target="notesSlides/notesSlide6.xml" Type="http://schemas.openxmlformats.org/officeDocument/2006/relationships/notesSlide"/><Relationship Id="rId47" Target="notesSlides/notesSlide7.xml" Type="http://schemas.openxmlformats.org/officeDocument/2006/relationships/notes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https://images.app.goo.gl/yGs8dDrsYNdCopF19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file:///private/var/folders/5r/z272yg_s7kgc74nmj_22mj840000gn/T/com.microsoft.Outlook/Outlook%20Temp/refugee-camp-where-more-than-1-million-people-live-atme-camp-idlib-syria-gm1272854904-375007109%5B2%5D.htm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file:///private/var/folders/5r/z272yg_s7kgc74nmj_22mj840000gn/T/com.microsoft.Outlook/Outlook%20Temp/refugee-camp-where-more-than-1-million-people-live-atme-camp-idlib-syria-gm1272854904-375007109%5B2%5D.htm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file:///private/var/folders/5r/z272yg_s7kgc74nmj_22mj840000gn/T/com.microsoft.Outlook/Outlook%20Temp/refugee-camp-where-more-than-1-million-people-live-atme-camp-idlib-syria-gm1272854904-375007109%5B2%5D.htm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file:///private/var/folders/5r/z272yg_s7kgc74nmj_22mj840000gn/T/com.microsoft.Outlook/Outlook%20Temp/refugee-camp-where-more-than-1-million-people-live-atme-camp-idlib-syria-gm1272854904-375007109%5B2%5D.htm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file:///private/var/folders/5r/z272yg_s7kgc74nmj_22mj840000gn/T/com.microsoft.Outlook/Outlook%20Temp/refugee-camp-where-more-than-1-million-people-live-atme-camp-idlib-syria-gm1272854904-375007109%5B2%5D.htm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file:///private/var/folders/5r/z272yg_s7kgc74nmj_22mj840000gn/T/com.microsoft.Outlook/Outlook%20Temp/refugee-camp-where-more-than-1-million-people-live-atme-camp-idlib-syria-gm1272854904-375007109%5B2%5D.htm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jpeg" Type="http://schemas.openxmlformats.org/officeDocument/2006/relationships/image"/><Relationship Id="rId4" Target="../media/image7.jpeg" Type="http://schemas.openxmlformats.org/officeDocument/2006/relationships/image"/><Relationship Id="rId5" Target="../media/image9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jpe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jpeg" Type="http://schemas.openxmlformats.org/officeDocument/2006/relationships/image"/><Relationship Id="rId4" Target="../media/image22.jpeg" Type="http://schemas.openxmlformats.org/officeDocument/2006/relationships/image"/><Relationship Id="rId5" Target="../media/image9.pn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jpeg" Type="http://schemas.openxmlformats.org/officeDocument/2006/relationships/image"/><Relationship Id="rId4" Target="../media/image27.jpeg" Type="http://schemas.openxmlformats.org/officeDocument/2006/relationships/image"/><Relationship Id="rId5" Target="../media/image9.pn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jpe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Relationship Id="rId6" Target="../media/image34.jpeg" Type="http://schemas.openxmlformats.org/officeDocument/2006/relationships/image"/><Relationship Id="rId7" Target="../media/image35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Relationship Id="rId6" Target="../media/image9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jpeg" Type="http://schemas.openxmlformats.org/officeDocument/2006/relationships/image"/><Relationship Id="rId4" Target="../media/image12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06485" y="597558"/>
            <a:ext cx="12675030" cy="5085856"/>
          </a:xfrm>
          <a:custGeom>
            <a:avLst/>
            <a:gdLst/>
            <a:ahLst/>
            <a:cxnLst/>
            <a:rect r="r" b="b" t="t" l="l"/>
            <a:pathLst>
              <a:path h="5085856" w="12675030">
                <a:moveTo>
                  <a:pt x="0" y="0"/>
                </a:moveTo>
                <a:lnTo>
                  <a:pt x="12675030" y="0"/>
                </a:lnTo>
                <a:lnTo>
                  <a:pt x="12675030" y="5085856"/>
                </a:lnTo>
                <a:lnTo>
                  <a:pt x="0" y="5085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806485" y="1111908"/>
            <a:ext cx="12365602" cy="4286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13500">
                <a:solidFill>
                  <a:srgbClr val="231F20"/>
                </a:solidFill>
                <a:latin typeface="Feeling Passionate"/>
              </a:rPr>
              <a:t>Global Community Hour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5400000">
            <a:off x="5660287" y="-2054465"/>
            <a:ext cx="5765596" cy="21030698"/>
            <a:chOff x="0" y="0"/>
            <a:chExt cx="2667000" cy="9728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64460" cy="9718040"/>
            </a:xfrm>
            <a:custGeom>
              <a:avLst/>
              <a:gdLst/>
              <a:ahLst/>
              <a:cxnLst/>
              <a:rect r="r" b="b" t="t" l="l"/>
              <a:pathLst>
                <a:path h="9718040" w="2664460">
                  <a:moveTo>
                    <a:pt x="2388870" y="6350"/>
                  </a:moveTo>
                  <a:cubicBezTo>
                    <a:pt x="2325370" y="2540"/>
                    <a:pt x="63500" y="1270"/>
                    <a:pt x="0" y="0"/>
                  </a:cubicBezTo>
                  <a:cubicBezTo>
                    <a:pt x="1270" y="6350"/>
                    <a:pt x="6350" y="9709150"/>
                    <a:pt x="6350" y="9715500"/>
                  </a:cubicBezTo>
                  <a:cubicBezTo>
                    <a:pt x="158750" y="9718040"/>
                    <a:pt x="2139950" y="9710420"/>
                    <a:pt x="2293620" y="9715500"/>
                  </a:cubicBezTo>
                  <a:cubicBezTo>
                    <a:pt x="2324100" y="9716770"/>
                    <a:pt x="2344420" y="9707880"/>
                    <a:pt x="2355850" y="9678670"/>
                  </a:cubicBezTo>
                  <a:cubicBezTo>
                    <a:pt x="2360930" y="9665970"/>
                    <a:pt x="2211070" y="9298939"/>
                    <a:pt x="2211070" y="9298939"/>
                  </a:cubicBezTo>
                  <a:cubicBezTo>
                    <a:pt x="2202180" y="9276080"/>
                    <a:pt x="2184400" y="9104630"/>
                    <a:pt x="2192020" y="9090659"/>
                  </a:cubicBezTo>
                  <a:cubicBezTo>
                    <a:pt x="2203450" y="9069069"/>
                    <a:pt x="2263140" y="8698229"/>
                    <a:pt x="2283460" y="8685529"/>
                  </a:cubicBezTo>
                  <a:cubicBezTo>
                    <a:pt x="2289810" y="8681719"/>
                    <a:pt x="2265680" y="8531859"/>
                    <a:pt x="2273300" y="8502648"/>
                  </a:cubicBezTo>
                  <a:cubicBezTo>
                    <a:pt x="2279650" y="8479789"/>
                    <a:pt x="2321560" y="8258808"/>
                    <a:pt x="2305050" y="8228329"/>
                  </a:cubicBezTo>
                  <a:cubicBezTo>
                    <a:pt x="2303780" y="8225789"/>
                    <a:pt x="2298700" y="8083548"/>
                    <a:pt x="2283460" y="8067039"/>
                  </a:cubicBezTo>
                  <a:cubicBezTo>
                    <a:pt x="2277110" y="8060689"/>
                    <a:pt x="2430780" y="7614919"/>
                    <a:pt x="2435860" y="7607298"/>
                  </a:cubicBezTo>
                  <a:cubicBezTo>
                    <a:pt x="2443480" y="7594598"/>
                    <a:pt x="2513330" y="7448548"/>
                    <a:pt x="2493010" y="7421879"/>
                  </a:cubicBezTo>
                  <a:cubicBezTo>
                    <a:pt x="2491740" y="7420609"/>
                    <a:pt x="2493010" y="7416798"/>
                    <a:pt x="2494280" y="7415529"/>
                  </a:cubicBezTo>
                  <a:cubicBezTo>
                    <a:pt x="2504440" y="7399019"/>
                    <a:pt x="2467610" y="7274559"/>
                    <a:pt x="2468880" y="7263129"/>
                  </a:cubicBezTo>
                  <a:cubicBezTo>
                    <a:pt x="2470150" y="7251698"/>
                    <a:pt x="2475230" y="6968489"/>
                    <a:pt x="2517140" y="6932929"/>
                  </a:cubicBezTo>
                  <a:cubicBezTo>
                    <a:pt x="2518410" y="6932929"/>
                    <a:pt x="2518410" y="6930389"/>
                    <a:pt x="2518410" y="6930389"/>
                  </a:cubicBezTo>
                  <a:cubicBezTo>
                    <a:pt x="2519680" y="6891019"/>
                    <a:pt x="2640330" y="6601458"/>
                    <a:pt x="2625090" y="6587489"/>
                  </a:cubicBezTo>
                  <a:cubicBezTo>
                    <a:pt x="2611120" y="6573519"/>
                    <a:pt x="2593340" y="6301739"/>
                    <a:pt x="2593340" y="6296659"/>
                  </a:cubicBezTo>
                  <a:cubicBezTo>
                    <a:pt x="2593340" y="6245859"/>
                    <a:pt x="2606040" y="6201409"/>
                    <a:pt x="2659380" y="6178549"/>
                  </a:cubicBezTo>
                  <a:cubicBezTo>
                    <a:pt x="2664460" y="6149339"/>
                    <a:pt x="2641600" y="6082029"/>
                    <a:pt x="2644140" y="6075679"/>
                  </a:cubicBezTo>
                  <a:cubicBezTo>
                    <a:pt x="2656840" y="6041389"/>
                    <a:pt x="2632710" y="6022339"/>
                    <a:pt x="2613660" y="6000749"/>
                  </a:cubicBezTo>
                  <a:cubicBezTo>
                    <a:pt x="2608580" y="5994399"/>
                    <a:pt x="2551430" y="5899149"/>
                    <a:pt x="2578100" y="5885179"/>
                  </a:cubicBezTo>
                  <a:cubicBezTo>
                    <a:pt x="2579370" y="5885179"/>
                    <a:pt x="2604770" y="5637529"/>
                    <a:pt x="2597150" y="5621019"/>
                  </a:cubicBezTo>
                  <a:cubicBezTo>
                    <a:pt x="2585720" y="5595619"/>
                    <a:pt x="2547620" y="5506719"/>
                    <a:pt x="2552700" y="5488939"/>
                  </a:cubicBezTo>
                  <a:cubicBezTo>
                    <a:pt x="2561590" y="5458459"/>
                    <a:pt x="2514600" y="5107939"/>
                    <a:pt x="2510790" y="5085079"/>
                  </a:cubicBezTo>
                  <a:cubicBezTo>
                    <a:pt x="2504440" y="5049519"/>
                    <a:pt x="2547620" y="4886959"/>
                    <a:pt x="2548890" y="4875529"/>
                  </a:cubicBezTo>
                  <a:cubicBezTo>
                    <a:pt x="2551430" y="4852669"/>
                    <a:pt x="2574290" y="4759959"/>
                    <a:pt x="2567940" y="4733289"/>
                  </a:cubicBezTo>
                  <a:cubicBezTo>
                    <a:pt x="2564130" y="4714239"/>
                    <a:pt x="2528570" y="4273549"/>
                    <a:pt x="2523490" y="4260849"/>
                  </a:cubicBezTo>
                  <a:cubicBezTo>
                    <a:pt x="2512060" y="4232909"/>
                    <a:pt x="2526030" y="3868419"/>
                    <a:pt x="2522220" y="3863339"/>
                  </a:cubicBezTo>
                  <a:cubicBezTo>
                    <a:pt x="2517140" y="3854449"/>
                    <a:pt x="2527300" y="3644899"/>
                    <a:pt x="2524760" y="3616959"/>
                  </a:cubicBezTo>
                  <a:cubicBezTo>
                    <a:pt x="2523490" y="3605529"/>
                    <a:pt x="2529840" y="3365499"/>
                    <a:pt x="2546350" y="3315969"/>
                  </a:cubicBezTo>
                  <a:cubicBezTo>
                    <a:pt x="2547620" y="3310889"/>
                    <a:pt x="2489200" y="3021329"/>
                    <a:pt x="2477770" y="3007359"/>
                  </a:cubicBezTo>
                  <a:cubicBezTo>
                    <a:pt x="2465070" y="2990849"/>
                    <a:pt x="2415540" y="2740659"/>
                    <a:pt x="2415540" y="2740659"/>
                  </a:cubicBezTo>
                  <a:cubicBezTo>
                    <a:pt x="2418080" y="2715259"/>
                    <a:pt x="2407920" y="2649219"/>
                    <a:pt x="2411730" y="2641599"/>
                  </a:cubicBezTo>
                  <a:cubicBezTo>
                    <a:pt x="2428240" y="2600959"/>
                    <a:pt x="2362200" y="2390139"/>
                    <a:pt x="2352040" y="2360929"/>
                  </a:cubicBezTo>
                  <a:cubicBezTo>
                    <a:pt x="2350770" y="2357119"/>
                    <a:pt x="2391410" y="2219959"/>
                    <a:pt x="2390140" y="2214879"/>
                  </a:cubicBezTo>
                  <a:cubicBezTo>
                    <a:pt x="2385060" y="2195829"/>
                    <a:pt x="2415540" y="1722119"/>
                    <a:pt x="2405380" y="1696719"/>
                  </a:cubicBezTo>
                  <a:cubicBezTo>
                    <a:pt x="2400300" y="1684019"/>
                    <a:pt x="2374900" y="1590039"/>
                    <a:pt x="2381250" y="1572259"/>
                  </a:cubicBezTo>
                  <a:cubicBezTo>
                    <a:pt x="2383790" y="1567179"/>
                    <a:pt x="2402840" y="1356359"/>
                    <a:pt x="2404110" y="1351279"/>
                  </a:cubicBezTo>
                  <a:cubicBezTo>
                    <a:pt x="2415540" y="1305559"/>
                    <a:pt x="2463800" y="1050289"/>
                    <a:pt x="2461260" y="1037589"/>
                  </a:cubicBezTo>
                  <a:cubicBezTo>
                    <a:pt x="2453640" y="1009649"/>
                    <a:pt x="2446020" y="938529"/>
                    <a:pt x="2444750" y="932179"/>
                  </a:cubicBezTo>
                  <a:cubicBezTo>
                    <a:pt x="2414270" y="853439"/>
                    <a:pt x="2409190" y="830579"/>
                    <a:pt x="2411730" y="746759"/>
                  </a:cubicBezTo>
                  <a:cubicBezTo>
                    <a:pt x="2411730" y="744219"/>
                    <a:pt x="2437130" y="411479"/>
                    <a:pt x="2439670" y="407669"/>
                  </a:cubicBezTo>
                  <a:cubicBezTo>
                    <a:pt x="2452370" y="380999"/>
                    <a:pt x="2462530" y="354329"/>
                    <a:pt x="2465070" y="325119"/>
                  </a:cubicBezTo>
                  <a:cubicBezTo>
                    <a:pt x="2465070" y="321309"/>
                    <a:pt x="2468880" y="201929"/>
                    <a:pt x="2465070" y="161289"/>
                  </a:cubicBezTo>
                  <a:cubicBezTo>
                    <a:pt x="2462530" y="139699"/>
                    <a:pt x="2428240" y="53339"/>
                    <a:pt x="2423160" y="31749"/>
                  </a:cubicBezTo>
                  <a:cubicBezTo>
                    <a:pt x="2415540" y="17780"/>
                    <a:pt x="2407920" y="7620"/>
                    <a:pt x="2388870" y="6350"/>
                  </a:cubicBezTo>
                  <a:close/>
                </a:path>
              </a:pathLst>
            </a:custGeom>
            <a:blipFill>
              <a:blip r:embed="rId4"/>
              <a:stretch>
                <a:fillRect l="-350829" t="0" r="-9704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27468" y="270046"/>
            <a:ext cx="4427341" cy="1689768"/>
          </a:xfrm>
          <a:custGeom>
            <a:avLst/>
            <a:gdLst/>
            <a:ahLst/>
            <a:cxnLst/>
            <a:rect r="r" b="b" t="t" l="l"/>
            <a:pathLst>
              <a:path h="1689768" w="4427341">
                <a:moveTo>
                  <a:pt x="0" y="0"/>
                </a:moveTo>
                <a:lnTo>
                  <a:pt x="4427341" y="0"/>
                </a:lnTo>
                <a:lnTo>
                  <a:pt x="4427341" y="1689768"/>
                </a:lnTo>
                <a:lnTo>
                  <a:pt x="0" y="16897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128803" y="244719"/>
            <a:ext cx="4821213" cy="1446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36"/>
              </a:lnSpc>
            </a:pPr>
            <a:r>
              <a:rPr lang="en-US" sz="4169">
                <a:solidFill>
                  <a:srgbClr val="000000"/>
                </a:solidFill>
                <a:latin typeface="Balgin"/>
              </a:rPr>
              <a:t>10 November 2023</a:t>
            </a:r>
          </a:p>
          <a:p>
            <a:pPr algn="r" marL="0" indent="0" lvl="0">
              <a:lnSpc>
                <a:spcPts val="5836"/>
              </a:lnSpc>
              <a:spcBef>
                <a:spcPct val="0"/>
              </a:spcBef>
            </a:pPr>
            <a:r>
              <a:rPr lang="en-US" sz="4169">
                <a:solidFill>
                  <a:srgbClr val="000000"/>
                </a:solidFill>
                <a:latin typeface="Balgin"/>
              </a:rPr>
              <a:t>Migration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4831" y="1059637"/>
            <a:ext cx="17328732" cy="9227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urisa"/>
              </a:rPr>
              <a:t> SO NOW BE CLOSE TO THESE, </a:t>
            </a:r>
          </a:p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urisa"/>
              </a:rPr>
              <a:t>YOUR SONS AND DAUGHTERS, </a:t>
            </a:r>
          </a:p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urisa"/>
              </a:rPr>
              <a:t>THROUGH OUR TENDERNESS AND PROTECTION.</a:t>
            </a:r>
          </a:p>
          <a:p>
            <a:pPr algn="r">
              <a:lnSpc>
                <a:spcPts val="5739"/>
              </a:lnSpc>
              <a:spcBef>
                <a:spcPct val="0"/>
              </a:spcBef>
            </a:pPr>
          </a:p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urisa"/>
              </a:rPr>
              <a:t>ASÍ QUE AHORA ESTAD CERCA DE ESTOS </a:t>
            </a:r>
          </a:p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urisa"/>
              </a:rPr>
              <a:t>TUS HIJOS E HIJAS, </a:t>
            </a:r>
          </a:p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urisa"/>
              </a:rPr>
              <a:t>POR NUESTRA TERNURA Y PROTECCIÓN.</a:t>
            </a:r>
          </a:p>
          <a:p>
            <a:pPr algn="r">
              <a:lnSpc>
                <a:spcPts val="5739"/>
              </a:lnSpc>
              <a:spcBef>
                <a:spcPct val="0"/>
              </a:spcBef>
            </a:pPr>
          </a:p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urisa"/>
              </a:rPr>
              <a:t>POR ISSO, AGORA ESTEJAM PERTO DELES, </a:t>
            </a:r>
          </a:p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urisa"/>
              </a:rPr>
              <a:t>OS VOSSOS FILHOS E FILHAS, </a:t>
            </a:r>
          </a:p>
          <a:p>
            <a:pPr algn="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urisa"/>
              </a:rPr>
              <a:t>ATRAVÉS DA NOSSA TERNURA E PROTEÇÃO.</a:t>
            </a:r>
          </a:p>
          <a:p>
            <a:pPr algn="r">
              <a:lnSpc>
                <a:spcPts val="4900"/>
              </a:lnSpc>
              <a:spcBef>
                <a:spcPct val="0"/>
              </a:spcBef>
            </a:pPr>
          </a:p>
          <a:p>
            <a:pPr algn="r">
              <a:lnSpc>
                <a:spcPts val="4900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true" flipV="false" rot="69109">
            <a:off x="-253385" y="3135853"/>
            <a:ext cx="6918145" cy="9102823"/>
          </a:xfrm>
          <a:custGeom>
            <a:avLst/>
            <a:gdLst/>
            <a:ahLst/>
            <a:cxnLst/>
            <a:rect r="r" b="b" t="t" l="l"/>
            <a:pathLst>
              <a:path h="9102823" w="6918145">
                <a:moveTo>
                  <a:pt x="6918145" y="0"/>
                </a:moveTo>
                <a:lnTo>
                  <a:pt x="0" y="0"/>
                </a:lnTo>
                <a:lnTo>
                  <a:pt x="0" y="9102823"/>
                </a:lnTo>
                <a:lnTo>
                  <a:pt x="6918145" y="9102823"/>
                </a:lnTo>
                <a:lnTo>
                  <a:pt x="6918145" y="0"/>
                </a:lnTo>
                <a:close/>
              </a:path>
            </a:pathLst>
          </a:custGeom>
          <a:blipFill>
            <a:blip r:embed="rId3">
              <a:alphaModFix amt="4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31" y="0"/>
            <a:ext cx="18286069" cy="10287000"/>
          </a:xfrm>
          <a:custGeom>
            <a:avLst/>
            <a:gdLst/>
            <a:ahLst/>
            <a:cxnLst/>
            <a:rect r="r" b="b" t="t" l="l"/>
            <a:pathLst>
              <a:path h="10287000" w="18286069">
                <a:moveTo>
                  <a:pt x="0" y="0"/>
                </a:moveTo>
                <a:lnTo>
                  <a:pt x="18286069" y="0"/>
                </a:lnTo>
                <a:lnTo>
                  <a:pt x="182860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300" r="0" b="-2701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61996" y="6063640"/>
            <a:ext cx="12005247" cy="4054870"/>
          </a:xfrm>
          <a:custGeom>
            <a:avLst/>
            <a:gdLst/>
            <a:ahLst/>
            <a:cxnLst/>
            <a:rect r="r" b="b" t="t" l="l"/>
            <a:pathLst>
              <a:path h="4054870" w="12005247">
                <a:moveTo>
                  <a:pt x="0" y="0"/>
                </a:moveTo>
                <a:lnTo>
                  <a:pt x="12005247" y="0"/>
                </a:lnTo>
                <a:lnTo>
                  <a:pt x="12005247" y="4054870"/>
                </a:lnTo>
                <a:lnTo>
                  <a:pt x="0" y="4054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53093" y="7080278"/>
            <a:ext cx="1098107" cy="1686153"/>
          </a:xfrm>
          <a:custGeom>
            <a:avLst/>
            <a:gdLst/>
            <a:ahLst/>
            <a:cxnLst/>
            <a:rect r="r" b="b" t="t" l="l"/>
            <a:pathLst>
              <a:path h="1686153" w="1098107">
                <a:moveTo>
                  <a:pt x="0" y="0"/>
                </a:moveTo>
                <a:lnTo>
                  <a:pt x="1098108" y="0"/>
                </a:lnTo>
                <a:lnTo>
                  <a:pt x="1098108" y="1686153"/>
                </a:lnTo>
                <a:lnTo>
                  <a:pt x="0" y="1686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324938" y="6833657"/>
            <a:ext cx="12571786" cy="2246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15"/>
              </a:lnSpc>
            </a:pPr>
            <a:r>
              <a:rPr lang="en-US" sz="2769">
                <a:solidFill>
                  <a:srgbClr val="231F20"/>
                </a:solidFill>
                <a:latin typeface="Purisa"/>
              </a:rPr>
              <a:t>SYRIAN REFUGEE CAMP</a:t>
            </a:r>
          </a:p>
          <a:p>
            <a:pPr>
              <a:lnSpc>
                <a:spcPts val="3101"/>
              </a:lnSpc>
            </a:pPr>
            <a:r>
              <a:rPr lang="en-US" sz="2769">
                <a:solidFill>
                  <a:srgbClr val="231F20"/>
                </a:solidFill>
                <a:latin typeface="Purisa"/>
              </a:rPr>
              <a:t>POPULATION: 1 MILLION</a:t>
            </a:r>
          </a:p>
          <a:p>
            <a:pPr>
              <a:lnSpc>
                <a:spcPts val="3101"/>
              </a:lnSpc>
            </a:pPr>
            <a:r>
              <a:rPr lang="en-US" sz="2769">
                <a:solidFill>
                  <a:srgbClr val="231F20"/>
                </a:solidFill>
                <a:latin typeface="Purisa"/>
              </a:rPr>
              <a:t>CAMPO DE REFUGIADOS SIRIOS</a:t>
            </a:r>
          </a:p>
          <a:p>
            <a:pPr>
              <a:lnSpc>
                <a:spcPts val="3101"/>
              </a:lnSpc>
            </a:pPr>
            <a:r>
              <a:rPr lang="en-US" sz="2769">
                <a:solidFill>
                  <a:srgbClr val="231F20"/>
                </a:solidFill>
                <a:latin typeface="Purisa"/>
              </a:rPr>
              <a:t>POBLACIÓN: 1 MILLÓN</a:t>
            </a:r>
          </a:p>
          <a:p>
            <a:pPr>
              <a:lnSpc>
                <a:spcPts val="3101"/>
              </a:lnSpc>
            </a:pPr>
            <a:r>
              <a:rPr lang="en-US" sz="2769">
                <a:solidFill>
                  <a:srgbClr val="231F20"/>
                </a:solidFill>
                <a:latin typeface="Purisa"/>
              </a:rPr>
              <a:t>CAMPO DE REFUGIADOS SÍRIOS</a:t>
            </a:r>
          </a:p>
          <a:p>
            <a:pPr>
              <a:lnSpc>
                <a:spcPts val="3101"/>
              </a:lnSpc>
            </a:pPr>
            <a:r>
              <a:rPr lang="en-US" sz="2769">
                <a:solidFill>
                  <a:srgbClr val="231F20"/>
                </a:solidFill>
                <a:latin typeface="Purisa"/>
              </a:rPr>
              <a:t>POPULAÇÃO: 1 MILHÃO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8625" y="885825"/>
            <a:ext cx="10637193" cy="9071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59"/>
              </a:lnSpc>
            </a:pPr>
            <a:r>
              <a:rPr lang="en-US" sz="4499">
                <a:solidFill>
                  <a:srgbClr val="000000"/>
                </a:solidFill>
                <a:latin typeface="Purisa"/>
              </a:rPr>
              <a:t>IN CARING FOR THEM,</a:t>
            </a:r>
          </a:p>
          <a:p>
            <a:pPr>
              <a:lnSpc>
                <a:spcPts val="4859"/>
              </a:lnSpc>
            </a:pPr>
            <a:r>
              <a:rPr lang="en-US" sz="4499">
                <a:solidFill>
                  <a:srgbClr val="000000"/>
                </a:solidFill>
                <a:latin typeface="Purisa"/>
              </a:rPr>
              <a:t>MAY WE SEEK A WORLD WHERE NONE ARE FORCED TO LEAVE THEIR HOME,</a:t>
            </a:r>
          </a:p>
          <a:p>
            <a:pPr>
              <a:lnSpc>
                <a:spcPts val="4859"/>
              </a:lnSpc>
            </a:pPr>
          </a:p>
          <a:p>
            <a:pPr>
              <a:lnSpc>
                <a:spcPts val="4859"/>
              </a:lnSpc>
            </a:pPr>
            <a:r>
              <a:rPr lang="en-US" sz="4499">
                <a:solidFill>
                  <a:srgbClr val="000000"/>
                </a:solidFill>
                <a:latin typeface="Purisa"/>
              </a:rPr>
              <a:t>AL CUIDAR DE ELLOS,</a:t>
            </a:r>
          </a:p>
          <a:p>
            <a:pPr>
              <a:lnSpc>
                <a:spcPts val="4859"/>
              </a:lnSpc>
            </a:pPr>
            <a:r>
              <a:rPr lang="en-US" sz="4499">
                <a:solidFill>
                  <a:srgbClr val="000000"/>
                </a:solidFill>
                <a:latin typeface="Purisa"/>
              </a:rPr>
              <a:t>BUSQUEMOS UN MUNDO EN EL QUE NADIE SE VEA OBLIGADO A ABANDONAR SU HOGAR,</a:t>
            </a:r>
          </a:p>
          <a:p>
            <a:pPr>
              <a:lnSpc>
                <a:spcPts val="4859"/>
              </a:lnSpc>
            </a:pPr>
          </a:p>
          <a:p>
            <a:pPr>
              <a:lnSpc>
                <a:spcPts val="4859"/>
              </a:lnSpc>
            </a:pPr>
            <a:r>
              <a:rPr lang="en-US" sz="4499">
                <a:solidFill>
                  <a:srgbClr val="000000"/>
                </a:solidFill>
                <a:latin typeface="Purisa"/>
              </a:rPr>
              <a:t>AO CUIDAR DELES,</a:t>
            </a:r>
          </a:p>
          <a:p>
            <a:pPr>
              <a:lnSpc>
                <a:spcPts val="4859"/>
              </a:lnSpc>
            </a:pPr>
            <a:r>
              <a:rPr lang="en-US" sz="4499">
                <a:solidFill>
                  <a:srgbClr val="000000"/>
                </a:solidFill>
                <a:latin typeface="Purisa"/>
              </a:rPr>
              <a:t>QUE PROCUREMOS UM MUNDO ONDE NINGUÉM SEJA OBRIGADO A DEIXAR A SUA CASA,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-246686">
            <a:off x="11627452" y="260149"/>
            <a:ext cx="7689045" cy="12037644"/>
          </a:xfrm>
          <a:custGeom>
            <a:avLst/>
            <a:gdLst/>
            <a:ahLst/>
            <a:cxnLst/>
            <a:rect r="r" b="b" t="t" l="l"/>
            <a:pathLst>
              <a:path h="12037644" w="7689045">
                <a:moveTo>
                  <a:pt x="0" y="0"/>
                </a:moveTo>
                <a:lnTo>
                  <a:pt x="7689046" y="0"/>
                </a:lnTo>
                <a:lnTo>
                  <a:pt x="7689046" y="12037645"/>
                </a:lnTo>
                <a:lnTo>
                  <a:pt x="0" y="12037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31914" y="1866603"/>
            <a:ext cx="12029560" cy="549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9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AND WHERE ALL CAN LIVE IN </a:t>
            </a:r>
          </a:p>
          <a:p>
            <a:pPr algn="just">
              <a:lnSpc>
                <a:spcPts val="429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FREEDOM, DIGNITY, AND PEACE.</a:t>
            </a:r>
          </a:p>
          <a:p>
            <a:pPr algn="just">
              <a:lnSpc>
                <a:spcPts val="4299"/>
              </a:lnSpc>
              <a:spcBef>
                <a:spcPct val="0"/>
              </a:spcBef>
            </a:pPr>
          </a:p>
          <a:p>
            <a:pPr algn="just">
              <a:lnSpc>
                <a:spcPts val="4299"/>
              </a:lnSpc>
              <a:spcBef>
                <a:spcPct val="0"/>
              </a:spcBef>
            </a:pPr>
          </a:p>
          <a:p>
            <a:pPr algn="just">
              <a:lnSpc>
                <a:spcPts val="429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Y DONDE TODOS PUEDAN VIVIR EN </a:t>
            </a:r>
          </a:p>
          <a:p>
            <a:pPr algn="just">
              <a:lnSpc>
                <a:spcPts val="429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LIBERTAD, DIGNIDAD Y PAZ.</a:t>
            </a:r>
          </a:p>
          <a:p>
            <a:pPr algn="just">
              <a:lnSpc>
                <a:spcPts val="4299"/>
              </a:lnSpc>
              <a:spcBef>
                <a:spcPct val="0"/>
              </a:spcBef>
            </a:pPr>
          </a:p>
          <a:p>
            <a:pPr algn="just">
              <a:lnSpc>
                <a:spcPts val="4299"/>
              </a:lnSpc>
              <a:spcBef>
                <a:spcPct val="0"/>
              </a:spcBef>
            </a:pPr>
          </a:p>
          <a:p>
            <a:pPr algn="just">
              <a:lnSpc>
                <a:spcPts val="429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E ONDE TODOS POSSAM VIVER EM </a:t>
            </a:r>
          </a:p>
          <a:p>
            <a:pPr algn="just">
              <a:lnSpc>
                <a:spcPts val="429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LIBERDADE, DIGNIDADE E PAZ.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246686">
            <a:off x="11627452" y="260149"/>
            <a:ext cx="7689045" cy="12037644"/>
          </a:xfrm>
          <a:custGeom>
            <a:avLst/>
            <a:gdLst/>
            <a:ahLst/>
            <a:cxnLst/>
            <a:rect r="r" b="b" t="t" l="l"/>
            <a:pathLst>
              <a:path h="12037644" w="7689045">
                <a:moveTo>
                  <a:pt x="0" y="0"/>
                </a:moveTo>
                <a:lnTo>
                  <a:pt x="7689046" y="0"/>
                </a:lnTo>
                <a:lnTo>
                  <a:pt x="7689046" y="12037645"/>
                </a:lnTo>
                <a:lnTo>
                  <a:pt x="0" y="12037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011754"/>
            <a:ext cx="18288000" cy="11745888"/>
          </a:xfrm>
          <a:custGeom>
            <a:avLst/>
            <a:gdLst/>
            <a:ahLst/>
            <a:cxnLst/>
            <a:rect r="r" b="b" t="t" l="l"/>
            <a:pathLst>
              <a:path h="11745888" w="18288000">
                <a:moveTo>
                  <a:pt x="0" y="0"/>
                </a:moveTo>
                <a:lnTo>
                  <a:pt x="18288000" y="0"/>
                </a:lnTo>
                <a:lnTo>
                  <a:pt x="18288000" y="11745887"/>
                </a:lnTo>
                <a:lnTo>
                  <a:pt x="0" y="11745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924" r="0" b="-1924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86873">
            <a:off x="177984" y="306814"/>
            <a:ext cx="5148402" cy="11294483"/>
          </a:xfrm>
          <a:custGeom>
            <a:avLst/>
            <a:gdLst/>
            <a:ahLst/>
            <a:cxnLst/>
            <a:rect r="r" b="b" t="t" l="l"/>
            <a:pathLst>
              <a:path h="11294483" w="5148402">
                <a:moveTo>
                  <a:pt x="0" y="0"/>
                </a:moveTo>
                <a:lnTo>
                  <a:pt x="5148402" y="0"/>
                </a:lnTo>
                <a:lnTo>
                  <a:pt x="5148402" y="11294484"/>
                </a:lnTo>
                <a:lnTo>
                  <a:pt x="0" y="11294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59531" y="1385695"/>
            <a:ext cx="13735728" cy="7738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88"/>
              </a:lnSpc>
            </a:pPr>
            <a:r>
              <a:rPr lang="en-US" sz="4200">
                <a:solidFill>
                  <a:srgbClr val="000000"/>
                </a:solidFill>
                <a:latin typeface="Purisa"/>
              </a:rPr>
              <a:t>MERCIFUL GOD AND FATHER OF ALL, </a:t>
            </a:r>
          </a:p>
          <a:p>
            <a:pPr algn="r">
              <a:lnSpc>
                <a:spcPts val="4788"/>
              </a:lnSpc>
            </a:pPr>
            <a:r>
              <a:rPr lang="en-US" sz="4200">
                <a:solidFill>
                  <a:srgbClr val="000000"/>
                </a:solidFill>
                <a:latin typeface="Purisa"/>
              </a:rPr>
              <a:t>WAKE US FROM THE SLUMBER OF INDIFFERENCE,</a:t>
            </a:r>
          </a:p>
          <a:p>
            <a:pPr algn="r">
              <a:lnSpc>
                <a:spcPts val="4788"/>
              </a:lnSpc>
            </a:pPr>
          </a:p>
          <a:p>
            <a:pPr algn="r">
              <a:lnSpc>
                <a:spcPts val="4788"/>
              </a:lnSpc>
            </a:pPr>
          </a:p>
          <a:p>
            <a:pPr algn="r">
              <a:lnSpc>
                <a:spcPts val="4788"/>
              </a:lnSpc>
            </a:pPr>
            <a:r>
              <a:rPr lang="en-US" sz="4200">
                <a:solidFill>
                  <a:srgbClr val="000000"/>
                </a:solidFill>
                <a:latin typeface="Purisa"/>
              </a:rPr>
              <a:t>DIOS MISERICORDIOSO Y PADRE DE TODOS, DESPIÉRTANOS DEL SUEÑO DE LA INDIFERENCIA,</a:t>
            </a:r>
          </a:p>
          <a:p>
            <a:pPr algn="r">
              <a:lnSpc>
                <a:spcPts val="4788"/>
              </a:lnSpc>
            </a:pPr>
          </a:p>
          <a:p>
            <a:pPr algn="r">
              <a:lnSpc>
                <a:spcPts val="4788"/>
              </a:lnSpc>
            </a:pPr>
          </a:p>
          <a:p>
            <a:pPr algn="r">
              <a:lnSpc>
                <a:spcPts val="4788"/>
              </a:lnSpc>
            </a:pPr>
            <a:r>
              <a:rPr lang="en-US" sz="4200">
                <a:solidFill>
                  <a:srgbClr val="000000"/>
                </a:solidFill>
                <a:latin typeface="Purisa"/>
              </a:rPr>
              <a:t>DEUS MISERICORDIOSO E PAI DE TODOS, </a:t>
            </a:r>
          </a:p>
          <a:p>
            <a:pPr algn="r">
              <a:lnSpc>
                <a:spcPts val="4788"/>
              </a:lnSpc>
            </a:pPr>
            <a:r>
              <a:rPr lang="en-US" sz="4200">
                <a:solidFill>
                  <a:srgbClr val="000000"/>
                </a:solidFill>
                <a:latin typeface="Purisa"/>
              </a:rPr>
              <a:t>ACORDA-NOS DO SONO DA INDIFERENÇA,</a:t>
            </a:r>
          </a:p>
          <a:p>
            <a:pPr algn="r">
              <a:lnSpc>
                <a:spcPts val="36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86873">
            <a:off x="177984" y="306814"/>
            <a:ext cx="5148402" cy="11294483"/>
          </a:xfrm>
          <a:custGeom>
            <a:avLst/>
            <a:gdLst/>
            <a:ahLst/>
            <a:cxnLst/>
            <a:rect r="r" b="b" t="t" l="l"/>
            <a:pathLst>
              <a:path h="11294483" w="5148402">
                <a:moveTo>
                  <a:pt x="0" y="0"/>
                </a:moveTo>
                <a:lnTo>
                  <a:pt x="5148402" y="0"/>
                </a:lnTo>
                <a:lnTo>
                  <a:pt x="5148402" y="11294484"/>
                </a:lnTo>
                <a:lnTo>
                  <a:pt x="0" y="11294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386110" y="1028700"/>
            <a:ext cx="13450926" cy="1067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39"/>
              </a:lnSpc>
            </a:pPr>
            <a:r>
              <a:rPr lang="en-US" sz="3999">
                <a:solidFill>
                  <a:srgbClr val="000000"/>
                </a:solidFill>
                <a:latin typeface="Purisa"/>
              </a:rPr>
              <a:t>OPEN OUR EYES TO THEIR SUFFERING, </a:t>
            </a:r>
          </a:p>
          <a:p>
            <a:pPr algn="r">
              <a:lnSpc>
                <a:spcPts val="4439"/>
              </a:lnSpc>
            </a:pPr>
            <a:r>
              <a:rPr lang="en-US" sz="3999">
                <a:solidFill>
                  <a:srgbClr val="000000"/>
                </a:solidFill>
                <a:latin typeface="Purisa"/>
              </a:rPr>
              <a:t>AND FREE US FROM THE INSENSITIVITY BORN OF WORLDLY COMFORT AND SELF-CENTREDNESS.</a:t>
            </a:r>
          </a:p>
          <a:p>
            <a:pPr algn="r">
              <a:lnSpc>
                <a:spcPts val="4439"/>
              </a:lnSpc>
            </a:pPr>
          </a:p>
          <a:p>
            <a:pPr algn="r">
              <a:lnSpc>
                <a:spcPts val="4439"/>
              </a:lnSpc>
            </a:pPr>
            <a:r>
              <a:rPr lang="en-US" sz="3999">
                <a:solidFill>
                  <a:srgbClr val="000000"/>
                </a:solidFill>
                <a:latin typeface="Purisa"/>
              </a:rPr>
              <a:t>ABRE NUESTROS OJOS A SU SUFRIMIENTO </a:t>
            </a:r>
          </a:p>
          <a:p>
            <a:pPr algn="r">
              <a:lnSpc>
                <a:spcPts val="4439"/>
              </a:lnSpc>
            </a:pPr>
            <a:r>
              <a:rPr lang="en-US" sz="3999">
                <a:solidFill>
                  <a:srgbClr val="000000"/>
                </a:solidFill>
                <a:latin typeface="Purisa"/>
              </a:rPr>
              <a:t>Y LIBERARNOS DE LA INSENSIBILIDAD QUE NACE DE LA COMODIDAD MUNDANA Y EL EGOCENTRISMO.</a:t>
            </a:r>
          </a:p>
          <a:p>
            <a:pPr algn="r">
              <a:lnSpc>
                <a:spcPts val="4439"/>
              </a:lnSpc>
            </a:pPr>
          </a:p>
          <a:p>
            <a:pPr algn="r">
              <a:lnSpc>
                <a:spcPts val="4439"/>
              </a:lnSpc>
            </a:pPr>
            <a:r>
              <a:rPr lang="en-US" sz="3999">
                <a:solidFill>
                  <a:srgbClr val="000000"/>
                </a:solidFill>
                <a:latin typeface="Purisa"/>
              </a:rPr>
              <a:t>ABRIR OS NOSSOS OLHOS AO SEU SOFRIMENTO, </a:t>
            </a:r>
          </a:p>
          <a:p>
            <a:pPr algn="r">
              <a:lnSpc>
                <a:spcPts val="4439"/>
              </a:lnSpc>
            </a:pPr>
            <a:r>
              <a:rPr lang="en-US" sz="3999">
                <a:solidFill>
                  <a:srgbClr val="000000"/>
                </a:solidFill>
                <a:latin typeface="Purisa"/>
              </a:rPr>
              <a:t>E LIBERTAR-NOS DA INSENSIBILIDADE NASCIDA DO CONFORTO MUNDANO E DO EGOCENTRISMO.</a:t>
            </a:r>
          </a:p>
          <a:p>
            <a:pPr algn="r">
              <a:lnSpc>
                <a:spcPts val="3600"/>
              </a:lnSpc>
              <a:spcBef>
                <a:spcPct val="0"/>
              </a:spcBef>
            </a:pPr>
          </a:p>
          <a:p>
            <a:pPr algn="r">
              <a:lnSpc>
                <a:spcPts val="3600"/>
              </a:lnSpc>
              <a:spcBef>
                <a:spcPct val="0"/>
              </a:spcBef>
            </a:pPr>
          </a:p>
          <a:p>
            <a:pPr algn="just">
              <a:lnSpc>
                <a:spcPts val="3600"/>
              </a:lnSpc>
              <a:spcBef>
                <a:spcPct val="0"/>
              </a:spcBef>
            </a:pPr>
          </a:p>
          <a:p>
            <a:pPr algn="just">
              <a:lnSpc>
                <a:spcPts val="3600"/>
              </a:lnSpc>
              <a:spcBef>
                <a:spcPct val="0"/>
              </a:spcBef>
            </a:pPr>
          </a:p>
          <a:p>
            <a:pPr algn="just">
              <a:lnSpc>
                <a:spcPts val="3600"/>
              </a:lnSpc>
              <a:spcBef>
                <a:spcPct val="0"/>
              </a:spcBef>
            </a:pPr>
          </a:p>
          <a:p>
            <a:pPr algn="just">
              <a:lnSpc>
                <a:spcPts val="36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89499"/>
            <a:ext cx="18516600" cy="10465998"/>
          </a:xfrm>
          <a:custGeom>
            <a:avLst/>
            <a:gdLst/>
            <a:ahLst/>
            <a:cxnLst/>
            <a:rect r="r" b="b" t="t" l="l"/>
            <a:pathLst>
              <a:path h="10465998" w="18516600">
                <a:moveTo>
                  <a:pt x="0" y="0"/>
                </a:moveTo>
                <a:lnTo>
                  <a:pt x="18516600" y="0"/>
                </a:lnTo>
                <a:lnTo>
                  <a:pt x="18516600" y="10465998"/>
                </a:lnTo>
                <a:lnTo>
                  <a:pt x="0" y="10465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522" t="0" r="-652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712586" y="6052848"/>
            <a:ext cx="10947004" cy="3345702"/>
          </a:xfrm>
          <a:custGeom>
            <a:avLst/>
            <a:gdLst/>
            <a:ahLst/>
            <a:cxnLst/>
            <a:rect r="r" b="b" t="t" l="l"/>
            <a:pathLst>
              <a:path h="3345702" w="10947004">
                <a:moveTo>
                  <a:pt x="0" y="0"/>
                </a:moveTo>
                <a:lnTo>
                  <a:pt x="10947004" y="0"/>
                </a:lnTo>
                <a:lnTo>
                  <a:pt x="10947004" y="3345703"/>
                </a:lnTo>
                <a:lnTo>
                  <a:pt x="0" y="3345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256" r="0" b="-525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88919" y="6892031"/>
            <a:ext cx="891356" cy="1368685"/>
          </a:xfrm>
          <a:custGeom>
            <a:avLst/>
            <a:gdLst/>
            <a:ahLst/>
            <a:cxnLst/>
            <a:rect r="r" b="b" t="t" l="l"/>
            <a:pathLst>
              <a:path h="1368685" w="891356">
                <a:moveTo>
                  <a:pt x="0" y="0"/>
                </a:moveTo>
                <a:lnTo>
                  <a:pt x="891356" y="0"/>
                </a:lnTo>
                <a:lnTo>
                  <a:pt x="891356" y="1368684"/>
                </a:lnTo>
                <a:lnTo>
                  <a:pt x="0" y="1368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8675" y="6595596"/>
            <a:ext cx="5707839" cy="211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000">
                <a:solidFill>
                  <a:srgbClr val="231F20"/>
                </a:solidFill>
                <a:latin typeface="Purisa"/>
              </a:rPr>
              <a:t>MEXICAN-AMERICAN </a:t>
            </a:r>
          </a:p>
          <a:p>
            <a:pPr algn="ctr">
              <a:lnSpc>
                <a:spcPts val="2700"/>
              </a:lnSpc>
            </a:pPr>
            <a:r>
              <a:rPr lang="en-US" sz="3000">
                <a:solidFill>
                  <a:srgbClr val="231F20"/>
                </a:solidFill>
                <a:latin typeface="Purisa"/>
              </a:rPr>
              <a:t>BORDER</a:t>
            </a:r>
          </a:p>
          <a:p>
            <a:pPr algn="ctr">
              <a:lnSpc>
                <a:spcPts val="2700"/>
              </a:lnSpc>
            </a:pPr>
            <a:r>
              <a:rPr lang="en-US" sz="3000">
                <a:solidFill>
                  <a:srgbClr val="231F20"/>
                </a:solidFill>
                <a:latin typeface="Purisa"/>
              </a:rPr>
              <a:t>MÉXICO-ESTADOS UNIDOS </a:t>
            </a:r>
          </a:p>
          <a:p>
            <a:pPr algn="ctr">
              <a:lnSpc>
                <a:spcPts val="2700"/>
              </a:lnSpc>
            </a:pPr>
            <a:r>
              <a:rPr lang="en-US" sz="3000">
                <a:solidFill>
                  <a:srgbClr val="231F20"/>
                </a:solidFill>
                <a:latin typeface="Purisa"/>
              </a:rPr>
              <a:t>FRONTERA</a:t>
            </a:r>
          </a:p>
          <a:p>
            <a:pPr algn="ctr">
              <a:lnSpc>
                <a:spcPts val="2700"/>
              </a:lnSpc>
            </a:pPr>
            <a:r>
              <a:rPr lang="en-US" sz="3000">
                <a:solidFill>
                  <a:srgbClr val="231F20"/>
                </a:solidFill>
                <a:latin typeface="Purisa"/>
              </a:rPr>
              <a:t>MEXICANO-AMERICANO </a:t>
            </a:r>
          </a:p>
          <a:p>
            <a:pPr algn="ctr">
              <a:lnSpc>
                <a:spcPts val="2700"/>
              </a:lnSpc>
            </a:pPr>
            <a:r>
              <a:rPr lang="en-US" sz="3000">
                <a:solidFill>
                  <a:srgbClr val="231F20"/>
                </a:solidFill>
                <a:latin typeface="Purisa"/>
              </a:rPr>
              <a:t>FRONTEIRA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88177" y="0"/>
            <a:ext cx="11986789" cy="11592223"/>
          </a:xfrm>
          <a:custGeom>
            <a:avLst/>
            <a:gdLst/>
            <a:ahLst/>
            <a:cxnLst/>
            <a:rect r="r" b="b" t="t" l="l"/>
            <a:pathLst>
              <a:path h="11592223" w="11986789">
                <a:moveTo>
                  <a:pt x="0" y="0"/>
                </a:moveTo>
                <a:lnTo>
                  <a:pt x="11986789" y="0"/>
                </a:lnTo>
                <a:lnTo>
                  <a:pt x="11986789" y="11592223"/>
                </a:lnTo>
                <a:lnTo>
                  <a:pt x="0" y="11592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69113" y="852170"/>
            <a:ext cx="10877309" cy="8406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INSPIRE US, </a:t>
            </a:r>
          </a:p>
          <a:p>
            <a:pPr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AS NATIONS, COMMUNITIES, AND INDIVIDUALS, </a:t>
            </a:r>
          </a:p>
          <a:p>
            <a:pPr>
              <a:lnSpc>
                <a:spcPts val="6019"/>
              </a:lnSpc>
              <a:spcBef>
                <a:spcPct val="0"/>
              </a:spcBef>
            </a:pPr>
          </a:p>
          <a:p>
            <a:pPr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INSPÍRANOS, </a:t>
            </a:r>
          </a:p>
          <a:p>
            <a:pPr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COMO NACIONES, COMUNIDADES E INDIVIDUOS,</a:t>
            </a:r>
          </a:p>
          <a:p>
            <a:pPr>
              <a:lnSpc>
                <a:spcPts val="6019"/>
              </a:lnSpc>
              <a:spcBef>
                <a:spcPct val="0"/>
              </a:spcBef>
            </a:pPr>
          </a:p>
          <a:p>
            <a:pPr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INSPIRAR-NOS, </a:t>
            </a:r>
          </a:p>
          <a:p>
            <a:pPr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urisa"/>
              </a:rPr>
              <a:t>COMO NAÇÕES, COMUNIDADES E INDIVÍDUOS,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88177" y="0"/>
            <a:ext cx="11986789" cy="11592223"/>
          </a:xfrm>
          <a:custGeom>
            <a:avLst/>
            <a:gdLst/>
            <a:ahLst/>
            <a:cxnLst/>
            <a:rect r="r" b="b" t="t" l="l"/>
            <a:pathLst>
              <a:path h="11592223" w="11986789">
                <a:moveTo>
                  <a:pt x="0" y="0"/>
                </a:moveTo>
                <a:lnTo>
                  <a:pt x="11986789" y="0"/>
                </a:lnTo>
                <a:lnTo>
                  <a:pt x="11986789" y="11592223"/>
                </a:lnTo>
                <a:lnTo>
                  <a:pt x="0" y="11592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95692" y="923925"/>
            <a:ext cx="10877309" cy="9037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urisa"/>
              </a:rPr>
              <a:t>TO SEE THAT THOSE WHO COME TO OUR SHORES ARE OUR BROTHERS AND SISTERS.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</a:p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urisa"/>
              </a:rPr>
              <a:t>VER QUE LOS QUE LLEGAN A NUESTRAS COSTAS SON NUESTROS HERMANOS Y HERMANAS.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</a:p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Purisa"/>
              </a:rPr>
              <a:t>PARA VER QUE AQUELES QUE CHEGAM ÀS NOSSAS COSTAS SÃO NOSSOS IRMÃOS E IRMÃS.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85674" y="195840"/>
            <a:ext cx="16431922" cy="2869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231F20"/>
                </a:solidFill>
                <a:latin typeface="Feeling Passionate"/>
              </a:rPr>
              <a:t>A Pope’s Prayer for Immigrants</a:t>
            </a:r>
          </a:p>
          <a:p>
            <a:pPr>
              <a:lnSpc>
                <a:spcPts val="7699"/>
              </a:lnSpc>
            </a:pPr>
            <a:r>
              <a:rPr lang="en-US" sz="5499">
                <a:solidFill>
                  <a:srgbClr val="231F20"/>
                </a:solidFill>
                <a:latin typeface="Feeling Passionate"/>
              </a:rPr>
              <a:t>Oración del Papa por los inmigrantes</a:t>
            </a:r>
          </a:p>
          <a:p>
            <a:pPr>
              <a:lnSpc>
                <a:spcPts val="7699"/>
              </a:lnSpc>
            </a:pPr>
            <a:r>
              <a:rPr lang="en-US" sz="5499">
                <a:solidFill>
                  <a:srgbClr val="231F20"/>
                </a:solidFill>
                <a:latin typeface="Feeling Passionate"/>
              </a:rPr>
              <a:t>Oração do Papa pelos imigrantes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92082" y="4548601"/>
            <a:ext cx="14238315" cy="6583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231F20"/>
                </a:solidFill>
                <a:latin typeface="Purisa"/>
              </a:rPr>
              <a:t>MERCIFUL GOD, WE PRAY TO YOU </a:t>
            </a:r>
          </a:p>
          <a:p>
            <a:pPr algn="r">
              <a:lnSpc>
                <a:spcPts val="6299"/>
              </a:lnSpc>
              <a:spcBef>
                <a:spcPct val="0"/>
              </a:spcBef>
            </a:pPr>
          </a:p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231F20"/>
                </a:solidFill>
                <a:latin typeface="Purisa"/>
              </a:rPr>
              <a:t>DIOS MISERICORDIOSO, TE ROGAMOS</a:t>
            </a:r>
          </a:p>
          <a:p>
            <a:pPr algn="r">
              <a:lnSpc>
                <a:spcPts val="6299"/>
              </a:lnSpc>
              <a:spcBef>
                <a:spcPct val="0"/>
              </a:spcBef>
            </a:pPr>
          </a:p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231F20"/>
                </a:solidFill>
                <a:latin typeface="Purisa"/>
              </a:rPr>
              <a:t>DEUS MISERICORDIOSO, NÓS VOS PEDIMOS</a:t>
            </a:r>
          </a:p>
          <a:p>
            <a:pPr algn="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231F20"/>
                </a:solidFill>
                <a:latin typeface="Purisa"/>
              </a:rPr>
              <a:t> </a:t>
            </a:r>
          </a:p>
          <a:p>
            <a:pPr algn="r">
              <a:lnSpc>
                <a:spcPts val="5040"/>
              </a:lnSpc>
              <a:spcBef>
                <a:spcPct val="0"/>
              </a:spcBef>
            </a:pPr>
          </a:p>
          <a:p>
            <a:pPr algn="r">
              <a:lnSpc>
                <a:spcPts val="5040"/>
              </a:lnSpc>
              <a:spcBef>
                <a:spcPct val="0"/>
              </a:spcBef>
            </a:pPr>
          </a:p>
          <a:p>
            <a:pPr algn="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531035" y="4172661"/>
            <a:ext cx="4023118" cy="6458516"/>
          </a:xfrm>
          <a:custGeom>
            <a:avLst/>
            <a:gdLst/>
            <a:ahLst/>
            <a:cxnLst/>
            <a:rect r="r" b="b" t="t" l="l"/>
            <a:pathLst>
              <a:path h="6458516" w="4023118">
                <a:moveTo>
                  <a:pt x="0" y="0"/>
                </a:moveTo>
                <a:lnTo>
                  <a:pt x="4023117" y="0"/>
                </a:lnTo>
                <a:lnTo>
                  <a:pt x="4023117" y="6458516"/>
                </a:lnTo>
                <a:lnTo>
                  <a:pt x="0" y="6458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51290" y="0"/>
            <a:ext cx="18639290" cy="10532454"/>
          </a:xfrm>
          <a:custGeom>
            <a:avLst/>
            <a:gdLst/>
            <a:ahLst/>
            <a:cxnLst/>
            <a:rect r="r" b="b" t="t" l="l"/>
            <a:pathLst>
              <a:path h="10532454" w="18639290">
                <a:moveTo>
                  <a:pt x="0" y="0"/>
                </a:moveTo>
                <a:lnTo>
                  <a:pt x="18639290" y="0"/>
                </a:lnTo>
                <a:lnTo>
                  <a:pt x="18639290" y="10532454"/>
                </a:lnTo>
                <a:lnTo>
                  <a:pt x="0" y="10532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990" r="0" b="-899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759472" y="6279398"/>
            <a:ext cx="10174052" cy="3109467"/>
          </a:xfrm>
          <a:custGeom>
            <a:avLst/>
            <a:gdLst/>
            <a:ahLst/>
            <a:cxnLst/>
            <a:rect r="r" b="b" t="t" l="l"/>
            <a:pathLst>
              <a:path h="3109467" w="10174052">
                <a:moveTo>
                  <a:pt x="0" y="0"/>
                </a:moveTo>
                <a:lnTo>
                  <a:pt x="10174053" y="0"/>
                </a:lnTo>
                <a:lnTo>
                  <a:pt x="10174053" y="3109467"/>
                </a:lnTo>
                <a:lnTo>
                  <a:pt x="0" y="31094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256" r="0" b="-525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619021" y="6875916"/>
            <a:ext cx="5109438" cy="1945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3000" spc="-270">
                <a:solidFill>
                  <a:srgbClr val="231F20"/>
                </a:solidFill>
                <a:latin typeface="Purisa"/>
              </a:rPr>
              <a:t>BETWEEN GREECE AND TURKEY</a:t>
            </a:r>
          </a:p>
          <a:p>
            <a:pPr algn="ctr">
              <a:lnSpc>
                <a:spcPts val="3060"/>
              </a:lnSpc>
            </a:pPr>
            <a:r>
              <a:rPr lang="en-US" sz="3000" spc="-270">
                <a:solidFill>
                  <a:srgbClr val="231F20"/>
                </a:solidFill>
                <a:latin typeface="Purisa"/>
              </a:rPr>
              <a:t>ENTRE GRECIA Y TURQUÍA</a:t>
            </a:r>
          </a:p>
          <a:p>
            <a:pPr algn="ctr">
              <a:lnSpc>
                <a:spcPts val="3060"/>
              </a:lnSpc>
            </a:pPr>
            <a:r>
              <a:rPr lang="en-US" sz="3000" spc="-270">
                <a:solidFill>
                  <a:srgbClr val="231F20"/>
                </a:solidFill>
                <a:latin typeface="Purisa"/>
              </a:rPr>
              <a:t>ENTRE A GRÉCIA E A TURQUIA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611450" y="7082087"/>
            <a:ext cx="772042" cy="1185477"/>
          </a:xfrm>
          <a:custGeom>
            <a:avLst/>
            <a:gdLst/>
            <a:ahLst/>
            <a:cxnLst/>
            <a:rect r="r" b="b" t="t" l="l"/>
            <a:pathLst>
              <a:path h="1185477" w="772042">
                <a:moveTo>
                  <a:pt x="0" y="0"/>
                </a:moveTo>
                <a:lnTo>
                  <a:pt x="772042" y="0"/>
                </a:lnTo>
                <a:lnTo>
                  <a:pt x="772042" y="1185476"/>
                </a:lnTo>
                <a:lnTo>
                  <a:pt x="0" y="11854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2774459" y="1028700"/>
            <a:ext cx="7589433" cy="10041146"/>
          </a:xfrm>
          <a:custGeom>
            <a:avLst/>
            <a:gdLst/>
            <a:ahLst/>
            <a:cxnLst/>
            <a:rect r="r" b="b" t="t" l="l"/>
            <a:pathLst>
              <a:path h="10041146" w="7589433">
                <a:moveTo>
                  <a:pt x="7589433" y="0"/>
                </a:moveTo>
                <a:lnTo>
                  <a:pt x="0" y="0"/>
                </a:lnTo>
                <a:lnTo>
                  <a:pt x="0" y="10041146"/>
                </a:lnTo>
                <a:lnTo>
                  <a:pt x="7589433" y="10041146"/>
                </a:lnTo>
                <a:lnTo>
                  <a:pt x="7589433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65542" y="1003963"/>
            <a:ext cx="15134778" cy="8254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12"/>
              </a:lnSpc>
              <a:spcBef>
                <a:spcPct val="0"/>
              </a:spcBef>
            </a:pPr>
            <a:r>
              <a:rPr lang="en-US" sz="3865">
                <a:solidFill>
                  <a:srgbClr val="000000"/>
                </a:solidFill>
                <a:latin typeface="Purisa"/>
              </a:rPr>
              <a:t>MAY WE SHARE WITH THEM</a:t>
            </a:r>
          </a:p>
          <a:p>
            <a:pPr>
              <a:lnSpc>
                <a:spcPts val="5412"/>
              </a:lnSpc>
              <a:spcBef>
                <a:spcPct val="0"/>
              </a:spcBef>
            </a:pPr>
            <a:r>
              <a:rPr lang="en-US" sz="3865">
                <a:solidFill>
                  <a:srgbClr val="000000"/>
                </a:solidFill>
                <a:latin typeface="Purisa"/>
              </a:rPr>
              <a:t>THE BLESSINGS WE HAVE RECEIVED FROM YOUR HAND, </a:t>
            </a:r>
          </a:p>
          <a:p>
            <a:pPr>
              <a:lnSpc>
                <a:spcPts val="5412"/>
              </a:lnSpc>
              <a:spcBef>
                <a:spcPct val="0"/>
              </a:spcBef>
            </a:pPr>
          </a:p>
          <a:p>
            <a:pPr>
              <a:lnSpc>
                <a:spcPts val="5412"/>
              </a:lnSpc>
              <a:spcBef>
                <a:spcPct val="0"/>
              </a:spcBef>
            </a:pPr>
          </a:p>
          <a:p>
            <a:pPr>
              <a:lnSpc>
                <a:spcPts val="5412"/>
              </a:lnSpc>
              <a:spcBef>
                <a:spcPct val="0"/>
              </a:spcBef>
            </a:pPr>
            <a:r>
              <a:rPr lang="en-US" sz="3865">
                <a:solidFill>
                  <a:srgbClr val="000000"/>
                </a:solidFill>
                <a:latin typeface="Purisa"/>
              </a:rPr>
              <a:t>QUE COMPARTAMOS CON ELLOS</a:t>
            </a:r>
          </a:p>
          <a:p>
            <a:pPr>
              <a:lnSpc>
                <a:spcPts val="5412"/>
              </a:lnSpc>
              <a:spcBef>
                <a:spcPct val="0"/>
              </a:spcBef>
            </a:pPr>
            <a:r>
              <a:rPr lang="en-US" sz="3865">
                <a:solidFill>
                  <a:srgbClr val="000000"/>
                </a:solidFill>
                <a:latin typeface="Purisa"/>
              </a:rPr>
              <a:t>LAS BENDICIONES QUE HEMOS RECIBIDO DE TU MANO,</a:t>
            </a:r>
          </a:p>
          <a:p>
            <a:pPr>
              <a:lnSpc>
                <a:spcPts val="5412"/>
              </a:lnSpc>
              <a:spcBef>
                <a:spcPct val="0"/>
              </a:spcBef>
            </a:pPr>
          </a:p>
          <a:p>
            <a:pPr>
              <a:lnSpc>
                <a:spcPts val="5412"/>
              </a:lnSpc>
              <a:spcBef>
                <a:spcPct val="0"/>
              </a:spcBef>
            </a:pPr>
          </a:p>
          <a:p>
            <a:pPr>
              <a:lnSpc>
                <a:spcPts val="5412"/>
              </a:lnSpc>
              <a:spcBef>
                <a:spcPct val="0"/>
              </a:spcBef>
            </a:pPr>
            <a:r>
              <a:rPr lang="en-US" sz="3865">
                <a:solidFill>
                  <a:srgbClr val="000000"/>
                </a:solidFill>
                <a:latin typeface="Purisa"/>
              </a:rPr>
              <a:t>QUE POSSAMOS PARTILHAR COM ELES</a:t>
            </a:r>
          </a:p>
          <a:p>
            <a:pPr>
              <a:lnSpc>
                <a:spcPts val="5412"/>
              </a:lnSpc>
              <a:spcBef>
                <a:spcPct val="0"/>
              </a:spcBef>
            </a:pPr>
            <a:r>
              <a:rPr lang="en-US" sz="3865">
                <a:solidFill>
                  <a:srgbClr val="000000"/>
                </a:solidFill>
                <a:latin typeface="Purisa"/>
              </a:rPr>
              <a:t>AS BÊNÇÃOS QUE RECEBEMOS DA VOSSA MÃO,</a:t>
            </a:r>
          </a:p>
          <a:p>
            <a:pPr>
              <a:lnSpc>
                <a:spcPts val="541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2774459" y="1028700"/>
            <a:ext cx="7589433" cy="10041146"/>
          </a:xfrm>
          <a:custGeom>
            <a:avLst/>
            <a:gdLst/>
            <a:ahLst/>
            <a:cxnLst/>
            <a:rect r="r" b="b" t="t" l="l"/>
            <a:pathLst>
              <a:path h="10041146" w="7589433">
                <a:moveTo>
                  <a:pt x="7589433" y="0"/>
                </a:moveTo>
                <a:lnTo>
                  <a:pt x="0" y="0"/>
                </a:lnTo>
                <a:lnTo>
                  <a:pt x="0" y="10041146"/>
                </a:lnTo>
                <a:lnTo>
                  <a:pt x="7589433" y="10041146"/>
                </a:lnTo>
                <a:lnTo>
                  <a:pt x="7589433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08114" y="1482330"/>
            <a:ext cx="15134778" cy="7188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92"/>
              </a:lnSpc>
              <a:spcBef>
                <a:spcPct val="0"/>
              </a:spcBef>
            </a:pPr>
            <a:r>
              <a:rPr lang="en-US" sz="4565">
                <a:solidFill>
                  <a:srgbClr val="000000"/>
                </a:solidFill>
                <a:latin typeface="Purisa"/>
              </a:rPr>
              <a:t>AND RECOGNIZE THAT TOGETHER, </a:t>
            </a:r>
          </a:p>
          <a:p>
            <a:pPr>
              <a:lnSpc>
                <a:spcPts val="6392"/>
              </a:lnSpc>
              <a:spcBef>
                <a:spcPct val="0"/>
              </a:spcBef>
            </a:pPr>
            <a:r>
              <a:rPr lang="en-US" sz="4565">
                <a:solidFill>
                  <a:srgbClr val="000000"/>
                </a:solidFill>
                <a:latin typeface="Purisa"/>
              </a:rPr>
              <a:t>AS ONE HUMAN FAMILY,</a:t>
            </a:r>
          </a:p>
          <a:p>
            <a:pPr>
              <a:lnSpc>
                <a:spcPts val="6392"/>
              </a:lnSpc>
              <a:spcBef>
                <a:spcPct val="0"/>
              </a:spcBef>
            </a:pPr>
          </a:p>
          <a:p>
            <a:pPr>
              <a:lnSpc>
                <a:spcPts val="6392"/>
              </a:lnSpc>
              <a:spcBef>
                <a:spcPct val="0"/>
              </a:spcBef>
            </a:pPr>
            <a:r>
              <a:rPr lang="en-US" sz="4565">
                <a:solidFill>
                  <a:srgbClr val="000000"/>
                </a:solidFill>
                <a:latin typeface="Purisa"/>
              </a:rPr>
              <a:t>Y RECONOCER QUE JUNTOS, </a:t>
            </a:r>
          </a:p>
          <a:p>
            <a:pPr>
              <a:lnSpc>
                <a:spcPts val="6392"/>
              </a:lnSpc>
              <a:spcBef>
                <a:spcPct val="0"/>
              </a:spcBef>
            </a:pPr>
            <a:r>
              <a:rPr lang="en-US" sz="4565">
                <a:solidFill>
                  <a:srgbClr val="000000"/>
                </a:solidFill>
                <a:latin typeface="Purisa"/>
              </a:rPr>
              <a:t>COMO UNA FAMILIA HUMANA,</a:t>
            </a:r>
          </a:p>
          <a:p>
            <a:pPr>
              <a:lnSpc>
                <a:spcPts val="6392"/>
              </a:lnSpc>
              <a:spcBef>
                <a:spcPct val="0"/>
              </a:spcBef>
            </a:pPr>
          </a:p>
          <a:p>
            <a:pPr>
              <a:lnSpc>
                <a:spcPts val="6392"/>
              </a:lnSpc>
              <a:spcBef>
                <a:spcPct val="0"/>
              </a:spcBef>
            </a:pPr>
            <a:r>
              <a:rPr lang="en-US" sz="4565">
                <a:solidFill>
                  <a:srgbClr val="000000"/>
                </a:solidFill>
                <a:latin typeface="Purisa"/>
              </a:rPr>
              <a:t>E RECONHECER QUE JUNTOS, </a:t>
            </a:r>
          </a:p>
          <a:p>
            <a:pPr>
              <a:lnSpc>
                <a:spcPts val="6392"/>
              </a:lnSpc>
              <a:spcBef>
                <a:spcPct val="0"/>
              </a:spcBef>
            </a:pPr>
            <a:r>
              <a:rPr lang="en-US" sz="4565">
                <a:solidFill>
                  <a:srgbClr val="000000"/>
                </a:solidFill>
                <a:latin typeface="Purisa"/>
              </a:rPr>
              <a:t>COMO UMA FAMÍLIA HUMANA,</a:t>
            </a:r>
          </a:p>
          <a:p>
            <a:pPr>
              <a:lnSpc>
                <a:spcPts val="541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719410"/>
            <a:ext cx="16230600" cy="8714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WE ARE ALL MIGRANTS,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JOURNEYING IN HOPE TO YOU,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OUR TRUE HOME,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TODOS SOMOS EMIGRANTES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VIAJANDO CON ESPERANZA HACIA TI,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NUESTRO VERDADERO HOGAR,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SOMOS TODOS MIGRANTES,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VIAJANDO EM ESPERANÇA ATÉ TI,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A NOSSA VERDADEIRA CASA,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4646" y="547149"/>
            <a:ext cx="17158708" cy="1084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Purisa"/>
              </a:rPr>
              <a:t>WHERE EVERY TEAR WILL BE WIPED AWAY, 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Purisa"/>
              </a:rPr>
              <a:t>WHERE WE WILL BE AT PEACE AND SAFE IN YOUR EMBRACE. 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Purisa"/>
              </a:rPr>
              <a:t>AMEN.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</a:p>
          <a:p>
            <a:pPr algn="ctr">
              <a:lnSpc>
                <a:spcPts val="5459"/>
              </a:lnSpc>
              <a:spcBef>
                <a:spcPct val="0"/>
              </a:spcBef>
            </a:pP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Purisa"/>
              </a:rPr>
              <a:t>DONDE CADA LÁGRIMA SERÁ ENJUGADA 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Purisa"/>
              </a:rPr>
              <a:t>DONDE ESTAREMOS EN PAZ Y SEGUROS EN TU ABRAZO. AMÉN.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</a:p>
          <a:p>
            <a:pPr algn="ctr">
              <a:lnSpc>
                <a:spcPts val="5459"/>
              </a:lnSpc>
              <a:spcBef>
                <a:spcPct val="0"/>
              </a:spcBef>
            </a:pP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Purisa"/>
              </a:rPr>
              <a:t>ONDE TODAS AS LÁGRIMAS SERÃO ENXUGADAS, 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Purisa"/>
              </a:rPr>
              <a:t>ONDE ESTAREMOS EM PAZ E SEGUROS NO VOSSO ABRAÇO. AMÉM.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</a:p>
          <a:p>
            <a:pPr algn="ctr">
              <a:lnSpc>
                <a:spcPts val="5039"/>
              </a:lnSpc>
              <a:spcBef>
                <a:spcPct val="0"/>
              </a:spcBef>
            </a:pPr>
          </a:p>
          <a:p>
            <a:pPr algn="ctr">
              <a:lnSpc>
                <a:spcPts val="503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9605771" cy="5389905"/>
          </a:xfrm>
          <a:custGeom>
            <a:avLst/>
            <a:gdLst/>
            <a:ahLst/>
            <a:cxnLst/>
            <a:rect r="r" b="b" t="t" l="l"/>
            <a:pathLst>
              <a:path h="5389905" w="9605771">
                <a:moveTo>
                  <a:pt x="0" y="0"/>
                </a:moveTo>
                <a:lnTo>
                  <a:pt x="9605771" y="0"/>
                </a:lnTo>
                <a:lnTo>
                  <a:pt x="9605771" y="5389905"/>
                </a:lnTo>
                <a:lnTo>
                  <a:pt x="0" y="5389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6" t="-1513" r="-75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30885" y="5143500"/>
            <a:ext cx="9374885" cy="5960124"/>
          </a:xfrm>
          <a:custGeom>
            <a:avLst/>
            <a:gdLst/>
            <a:ahLst/>
            <a:cxnLst/>
            <a:rect r="r" b="b" t="t" l="l"/>
            <a:pathLst>
              <a:path h="5960124" w="9374885">
                <a:moveTo>
                  <a:pt x="0" y="0"/>
                </a:moveTo>
                <a:lnTo>
                  <a:pt x="9374885" y="0"/>
                </a:lnTo>
                <a:lnTo>
                  <a:pt x="9374885" y="5960124"/>
                </a:lnTo>
                <a:lnTo>
                  <a:pt x="0" y="5960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052" r="0" b="-505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-483527"/>
            <a:ext cx="9535437" cy="6356958"/>
          </a:xfrm>
          <a:custGeom>
            <a:avLst/>
            <a:gdLst/>
            <a:ahLst/>
            <a:cxnLst/>
            <a:rect r="r" b="b" t="t" l="l"/>
            <a:pathLst>
              <a:path h="6356958" w="9535437">
                <a:moveTo>
                  <a:pt x="0" y="0"/>
                </a:moveTo>
                <a:lnTo>
                  <a:pt x="9535437" y="0"/>
                </a:lnTo>
                <a:lnTo>
                  <a:pt x="953543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29340" y="5873431"/>
            <a:ext cx="10026527" cy="6266580"/>
          </a:xfrm>
          <a:custGeom>
            <a:avLst/>
            <a:gdLst/>
            <a:ahLst/>
            <a:cxnLst/>
            <a:rect r="r" b="b" t="t" l="l"/>
            <a:pathLst>
              <a:path h="6266580" w="10026527">
                <a:moveTo>
                  <a:pt x="0" y="0"/>
                </a:moveTo>
                <a:lnTo>
                  <a:pt x="10026528" y="0"/>
                </a:lnTo>
                <a:lnTo>
                  <a:pt x="10026528" y="6266580"/>
                </a:lnTo>
                <a:lnTo>
                  <a:pt x="0" y="6266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730987"/>
            <a:ext cx="17466075" cy="11051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25"/>
              </a:lnSpc>
            </a:pPr>
            <a:r>
              <a:rPr lang="en-US" sz="4500">
                <a:solidFill>
                  <a:srgbClr val="231F20"/>
                </a:solidFill>
                <a:latin typeface="Purisa"/>
              </a:rPr>
              <a:t>FOR ALL THE MEN, WOMEN, AND CHILDREN </a:t>
            </a:r>
          </a:p>
          <a:p>
            <a:pPr algn="r">
              <a:lnSpc>
                <a:spcPts val="5625"/>
              </a:lnSpc>
            </a:pPr>
            <a:r>
              <a:rPr lang="en-US" sz="4500">
                <a:solidFill>
                  <a:srgbClr val="231F20"/>
                </a:solidFill>
                <a:latin typeface="Purisa"/>
              </a:rPr>
              <a:t>WHO HAVE DIED AFTER LEAVING THEIR HOMELANDS IN SEARCH OF A BETTER LIFE.</a:t>
            </a:r>
          </a:p>
          <a:p>
            <a:pPr algn="r">
              <a:lnSpc>
                <a:spcPts val="5625"/>
              </a:lnSpc>
            </a:pPr>
          </a:p>
          <a:p>
            <a:pPr algn="r">
              <a:lnSpc>
                <a:spcPts val="5625"/>
              </a:lnSpc>
            </a:pPr>
            <a:r>
              <a:rPr lang="en-US" sz="4500">
                <a:solidFill>
                  <a:srgbClr val="231F20"/>
                </a:solidFill>
                <a:latin typeface="Purisa"/>
              </a:rPr>
              <a:t>POR TODOS LOS HOMBRES, MUJERES Y NIÑOS </a:t>
            </a:r>
          </a:p>
          <a:p>
            <a:pPr algn="r">
              <a:lnSpc>
                <a:spcPts val="5625"/>
              </a:lnSpc>
            </a:pPr>
            <a:r>
              <a:rPr lang="en-US" sz="4500">
                <a:solidFill>
                  <a:srgbClr val="231F20"/>
                </a:solidFill>
                <a:latin typeface="Purisa"/>
              </a:rPr>
              <a:t>QUE HAN MUERTO TRAS ABANDONAR SU </a:t>
            </a:r>
          </a:p>
          <a:p>
            <a:pPr algn="r">
              <a:lnSpc>
                <a:spcPts val="5625"/>
              </a:lnSpc>
            </a:pPr>
            <a:r>
              <a:rPr lang="en-US" sz="4500">
                <a:solidFill>
                  <a:srgbClr val="231F20"/>
                </a:solidFill>
                <a:latin typeface="Purisa"/>
              </a:rPr>
              <a:t>PATRIA EN BUSCA DE UNA VIDA MEJOR.</a:t>
            </a:r>
          </a:p>
          <a:p>
            <a:pPr algn="r">
              <a:lnSpc>
                <a:spcPts val="5625"/>
              </a:lnSpc>
            </a:pPr>
          </a:p>
          <a:p>
            <a:pPr algn="r">
              <a:lnSpc>
                <a:spcPts val="5625"/>
              </a:lnSpc>
            </a:pPr>
            <a:r>
              <a:rPr lang="en-US" sz="4500">
                <a:solidFill>
                  <a:srgbClr val="231F20"/>
                </a:solidFill>
                <a:latin typeface="Purisa"/>
              </a:rPr>
              <a:t>POR TODOS OS HOMENS, MULHERES E </a:t>
            </a:r>
          </a:p>
          <a:p>
            <a:pPr algn="r">
              <a:lnSpc>
                <a:spcPts val="5625"/>
              </a:lnSpc>
            </a:pPr>
            <a:r>
              <a:rPr lang="en-US" sz="4500">
                <a:solidFill>
                  <a:srgbClr val="231F20"/>
                </a:solidFill>
                <a:latin typeface="Purisa"/>
              </a:rPr>
              <a:t>CRIANÇAS QUE MORRERAM DEPOIS DE </a:t>
            </a:r>
          </a:p>
          <a:p>
            <a:pPr algn="r">
              <a:lnSpc>
                <a:spcPts val="5625"/>
              </a:lnSpc>
            </a:pPr>
            <a:r>
              <a:rPr lang="en-US" sz="4500">
                <a:solidFill>
                  <a:srgbClr val="231F20"/>
                </a:solidFill>
                <a:latin typeface="Purisa"/>
              </a:rPr>
              <a:t>TEREM DEIXADO AS SUAS PÁTRIAS EM </a:t>
            </a:r>
          </a:p>
          <a:p>
            <a:pPr algn="r">
              <a:lnSpc>
                <a:spcPts val="5625"/>
              </a:lnSpc>
            </a:pPr>
            <a:r>
              <a:rPr lang="en-US" sz="4500">
                <a:solidFill>
                  <a:srgbClr val="231F20"/>
                </a:solidFill>
                <a:latin typeface="Purisa"/>
              </a:rPr>
              <a:t>BUSCA DE UMA VIDA MELHOR.</a:t>
            </a:r>
          </a:p>
          <a:p>
            <a:pPr algn="r">
              <a:lnSpc>
                <a:spcPts val="5625"/>
              </a:lnSpc>
            </a:pPr>
          </a:p>
          <a:p>
            <a:pPr algn="r">
              <a:lnSpc>
                <a:spcPts val="4500"/>
              </a:lnSpc>
            </a:pPr>
          </a:p>
          <a:p>
            <a:pPr algn="r">
              <a:lnSpc>
                <a:spcPts val="4500"/>
              </a:lnSpc>
            </a:pPr>
          </a:p>
          <a:p>
            <a:pPr algn="r">
              <a:lnSpc>
                <a:spcPts val="4500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531035" y="4172661"/>
            <a:ext cx="4023118" cy="6458516"/>
          </a:xfrm>
          <a:custGeom>
            <a:avLst/>
            <a:gdLst/>
            <a:ahLst/>
            <a:cxnLst/>
            <a:rect r="r" b="b" t="t" l="l"/>
            <a:pathLst>
              <a:path h="6458516" w="4023118">
                <a:moveTo>
                  <a:pt x="0" y="0"/>
                </a:moveTo>
                <a:lnTo>
                  <a:pt x="4023117" y="0"/>
                </a:lnTo>
                <a:lnTo>
                  <a:pt x="4023117" y="6458516"/>
                </a:lnTo>
                <a:lnTo>
                  <a:pt x="0" y="6458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53364" y="626315"/>
            <a:ext cx="17181272" cy="1029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231F20"/>
                </a:solidFill>
                <a:latin typeface="Purisa"/>
              </a:rPr>
              <a:t> THOUGH MANY OF THEIR GRAVES BEAR NO NAME, TO YOU, EACH ONE IS KNOWN, LOVED, AND CHERISHED.</a:t>
            </a:r>
          </a:p>
          <a:p>
            <a:pPr algn="r">
              <a:lnSpc>
                <a:spcPts val="6299"/>
              </a:lnSpc>
              <a:spcBef>
                <a:spcPct val="0"/>
              </a:spcBef>
            </a:pPr>
          </a:p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231F20"/>
                </a:solidFill>
                <a:latin typeface="Purisa"/>
              </a:rPr>
              <a:t>AUNQUE MUCHAS DE SUS TUMBAS NO LLEVAN NOMBRE, PARA TI CADA UNO DE ELLOS ES CONOCIDO, AMADO Y APRECIADO.</a:t>
            </a:r>
          </a:p>
          <a:p>
            <a:pPr algn="r">
              <a:lnSpc>
                <a:spcPts val="6299"/>
              </a:lnSpc>
              <a:spcBef>
                <a:spcPct val="0"/>
              </a:spcBef>
            </a:pPr>
          </a:p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231F20"/>
                </a:solidFill>
                <a:latin typeface="Purisa"/>
              </a:rPr>
              <a:t>EMBORA MUITOS DOS SEUS TÚMULOS NÃO </a:t>
            </a:r>
          </a:p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231F20"/>
                </a:solidFill>
                <a:latin typeface="Purisa"/>
              </a:rPr>
              <a:t>TENHAM NOME, PARA TI, CADA UM DELES </a:t>
            </a:r>
          </a:p>
          <a:p>
            <a:pPr algn="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231F20"/>
                </a:solidFill>
                <a:latin typeface="Purisa"/>
              </a:rPr>
              <a:t>É CONHECIDO, AMADO E QUERIDO.</a:t>
            </a:r>
          </a:p>
          <a:p>
            <a:pPr algn="r">
              <a:lnSpc>
                <a:spcPts val="6299"/>
              </a:lnSpc>
              <a:spcBef>
                <a:spcPct val="0"/>
              </a:spcBef>
            </a:pPr>
          </a:p>
          <a:p>
            <a:pPr algn="r">
              <a:lnSpc>
                <a:spcPts val="6299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531035" y="4172661"/>
            <a:ext cx="4023118" cy="6458516"/>
          </a:xfrm>
          <a:custGeom>
            <a:avLst/>
            <a:gdLst/>
            <a:ahLst/>
            <a:cxnLst/>
            <a:rect r="r" b="b" t="t" l="l"/>
            <a:pathLst>
              <a:path h="6458516" w="4023118">
                <a:moveTo>
                  <a:pt x="0" y="0"/>
                </a:moveTo>
                <a:lnTo>
                  <a:pt x="4023117" y="0"/>
                </a:lnTo>
                <a:lnTo>
                  <a:pt x="4023117" y="6458516"/>
                </a:lnTo>
                <a:lnTo>
                  <a:pt x="0" y="6458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669463"/>
            <a:ext cx="12634528" cy="7879258"/>
          </a:xfrm>
          <a:custGeom>
            <a:avLst/>
            <a:gdLst/>
            <a:ahLst/>
            <a:cxnLst/>
            <a:rect r="r" b="b" t="t" l="l"/>
            <a:pathLst>
              <a:path h="7879258" w="12634528">
                <a:moveTo>
                  <a:pt x="0" y="0"/>
                </a:moveTo>
                <a:lnTo>
                  <a:pt x="12634528" y="0"/>
                </a:lnTo>
                <a:lnTo>
                  <a:pt x="12634528" y="7879258"/>
                </a:lnTo>
                <a:lnTo>
                  <a:pt x="0" y="7879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87" r="0" b="-1947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-631731"/>
            <a:ext cx="18921351" cy="11550463"/>
          </a:xfrm>
          <a:custGeom>
            <a:avLst/>
            <a:gdLst/>
            <a:ahLst/>
            <a:cxnLst/>
            <a:rect r="r" b="b" t="t" l="l"/>
            <a:pathLst>
              <a:path h="11550463" w="18921351">
                <a:moveTo>
                  <a:pt x="0" y="0"/>
                </a:moveTo>
                <a:lnTo>
                  <a:pt x="18921351" y="0"/>
                </a:lnTo>
                <a:lnTo>
                  <a:pt x="18921351" y="11550462"/>
                </a:lnTo>
                <a:lnTo>
                  <a:pt x="0" y="11550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023" r="0" b="-402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5251" y="610629"/>
            <a:ext cx="5416054" cy="1655293"/>
          </a:xfrm>
          <a:custGeom>
            <a:avLst/>
            <a:gdLst/>
            <a:ahLst/>
            <a:cxnLst/>
            <a:rect r="r" b="b" t="t" l="l"/>
            <a:pathLst>
              <a:path h="1655293" w="5416054">
                <a:moveTo>
                  <a:pt x="0" y="0"/>
                </a:moveTo>
                <a:lnTo>
                  <a:pt x="5416053" y="0"/>
                </a:lnTo>
                <a:lnTo>
                  <a:pt x="5416053" y="1655294"/>
                </a:lnTo>
                <a:lnTo>
                  <a:pt x="0" y="1655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256" r="0" b="-525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58341" y="1000977"/>
            <a:ext cx="3537279" cy="74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2300">
                <a:solidFill>
                  <a:srgbClr val="231F20"/>
                </a:solidFill>
                <a:latin typeface="Purisa"/>
              </a:rPr>
              <a:t>WE TAKE A MOMENT OF SILENCE FOR THESE PETITIONS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684368" y="610629"/>
            <a:ext cx="5416054" cy="1655293"/>
          </a:xfrm>
          <a:custGeom>
            <a:avLst/>
            <a:gdLst/>
            <a:ahLst/>
            <a:cxnLst/>
            <a:rect r="r" b="b" t="t" l="l"/>
            <a:pathLst>
              <a:path h="1655293" w="5416054">
                <a:moveTo>
                  <a:pt x="0" y="0"/>
                </a:moveTo>
                <a:lnTo>
                  <a:pt x="5416053" y="0"/>
                </a:lnTo>
                <a:lnTo>
                  <a:pt x="5416053" y="1655294"/>
                </a:lnTo>
                <a:lnTo>
                  <a:pt x="0" y="1655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256" r="0" b="-5256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017458" y="886727"/>
            <a:ext cx="3537279" cy="973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2300">
                <a:solidFill>
                  <a:srgbClr val="231F20"/>
                </a:solidFill>
                <a:latin typeface="Purisa"/>
              </a:rPr>
              <a:t>GUARDAMOS UN MINUTO DE SILENCIO POR ESTAS PETICIONES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2871946" y="610629"/>
            <a:ext cx="5416054" cy="1655293"/>
          </a:xfrm>
          <a:custGeom>
            <a:avLst/>
            <a:gdLst/>
            <a:ahLst/>
            <a:cxnLst/>
            <a:rect r="r" b="b" t="t" l="l"/>
            <a:pathLst>
              <a:path h="1655293" w="5416054">
                <a:moveTo>
                  <a:pt x="0" y="0"/>
                </a:moveTo>
                <a:lnTo>
                  <a:pt x="5416054" y="0"/>
                </a:lnTo>
                <a:lnTo>
                  <a:pt x="5416054" y="1655294"/>
                </a:lnTo>
                <a:lnTo>
                  <a:pt x="0" y="1655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256" r="0" b="-525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205037" y="886727"/>
            <a:ext cx="3537279" cy="973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2300">
                <a:solidFill>
                  <a:srgbClr val="231F20"/>
                </a:solidFill>
                <a:latin typeface="Purisa"/>
              </a:rPr>
              <a:t>GUARDAMOS UM MINUTO DE SILÊNCIO PARA ESTAS PETIÇÕES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66250" y="453847"/>
            <a:ext cx="8186100" cy="9833153"/>
          </a:xfrm>
          <a:custGeom>
            <a:avLst/>
            <a:gdLst/>
            <a:ahLst/>
            <a:cxnLst/>
            <a:rect r="r" b="b" t="t" l="l"/>
            <a:pathLst>
              <a:path h="9833153" w="8186100">
                <a:moveTo>
                  <a:pt x="0" y="0"/>
                </a:moveTo>
                <a:lnTo>
                  <a:pt x="8186100" y="0"/>
                </a:lnTo>
                <a:lnTo>
                  <a:pt x="8186100" y="9833153"/>
                </a:lnTo>
                <a:lnTo>
                  <a:pt x="0" y="9833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5917" y="654931"/>
            <a:ext cx="14073146" cy="9297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MAY WE NEVER FORGET THEM, 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BUT HONOUR THEIR SACRIFICE WITH DEEDS MORE THAN WORDS. 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QUE NUNCA LOS OLVIDEMOS 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SINO QUE HONREMOS SU SACRIFICIO CON HECHOS MÁS QUE CON PALABRAS.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QUE NUNCA OS ESQUEÇAMOS, 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Purisa"/>
              </a:rPr>
              <a:t>MAS HONRAR O SEU SACRIFÍCIO COM ACTOS MAIS DO QUE COM PALAVRAS.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66250" y="453847"/>
            <a:ext cx="8186100" cy="9833153"/>
          </a:xfrm>
          <a:custGeom>
            <a:avLst/>
            <a:gdLst/>
            <a:ahLst/>
            <a:cxnLst/>
            <a:rect r="r" b="b" t="t" l="l"/>
            <a:pathLst>
              <a:path h="9833153" w="8186100">
                <a:moveTo>
                  <a:pt x="0" y="0"/>
                </a:moveTo>
                <a:lnTo>
                  <a:pt x="8186100" y="0"/>
                </a:lnTo>
                <a:lnTo>
                  <a:pt x="8186100" y="9833153"/>
                </a:lnTo>
                <a:lnTo>
                  <a:pt x="0" y="9833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91518" y="193357"/>
            <a:ext cx="14073146" cy="977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Purisa"/>
              </a:rPr>
              <a:t>WE ENTRUST TO YOU ALL THOSE WHO HAVE MADE THIS JOURNEY, </a:t>
            </a:r>
          </a:p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Purisa"/>
              </a:rPr>
              <a:t>ENDURING FEAR, UNCERTAINTY AND HUMILIATION, IN ORDER TO REACH A PLACE OF SAFETY AND HOPE.</a:t>
            </a:r>
          </a:p>
          <a:p>
            <a:pPr>
              <a:lnSpc>
                <a:spcPts val="4830"/>
              </a:lnSpc>
            </a:pPr>
          </a:p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Purisa"/>
              </a:rPr>
              <a:t>TE ENCOMENDAMOS A TODOS LOS QUE HAN HECHO </a:t>
            </a:r>
          </a:p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Purisa"/>
              </a:rPr>
              <a:t>ESTE VIAJE, </a:t>
            </a:r>
          </a:p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Purisa"/>
              </a:rPr>
              <a:t>SOPORTANDO EL MIEDO, LA INCERTIDUMBRE Y LA HUMILLACIÓN, PARA LLEGAR A UN LUGAR SEGURO Y LLENO DE ESPERANZA.</a:t>
            </a:r>
          </a:p>
          <a:p>
            <a:pPr>
              <a:lnSpc>
                <a:spcPts val="4830"/>
              </a:lnSpc>
            </a:pPr>
          </a:p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Purisa"/>
              </a:rPr>
              <a:t>CONFIAMOS-VOS TODOS AQUELES QUE FIZERAM ESTE CAMINHO,</a:t>
            </a:r>
          </a:p>
          <a:p>
            <a:pPr>
              <a:lnSpc>
                <a:spcPts val="4830"/>
              </a:lnSpc>
            </a:pPr>
            <a:r>
              <a:rPr lang="en-US" sz="3500">
                <a:solidFill>
                  <a:srgbClr val="000000"/>
                </a:solidFill>
                <a:latin typeface="Purisa"/>
              </a:rPr>
              <a:t>SUPORTANDO O MEDO, A INCERTEZA E A HUMILHAÇÃO, PARA CHEGAR A UM LUGAR DE SEGURANÇA E DE ESPERANÇA.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633351"/>
            <a:ext cx="18288000" cy="12216384"/>
          </a:xfrm>
          <a:custGeom>
            <a:avLst/>
            <a:gdLst/>
            <a:ahLst/>
            <a:cxnLst/>
            <a:rect r="r" b="b" t="t" l="l"/>
            <a:pathLst>
              <a:path h="12216384" w="18288000">
                <a:moveTo>
                  <a:pt x="0" y="0"/>
                </a:moveTo>
                <a:lnTo>
                  <a:pt x="18288000" y="0"/>
                </a:lnTo>
                <a:lnTo>
                  <a:pt x="18288000" y="12216384"/>
                </a:lnTo>
                <a:lnTo>
                  <a:pt x="0" y="12216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099" r="0" b="-6609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69109">
            <a:off x="-253385" y="3135853"/>
            <a:ext cx="6918145" cy="9102823"/>
          </a:xfrm>
          <a:custGeom>
            <a:avLst/>
            <a:gdLst/>
            <a:ahLst/>
            <a:cxnLst/>
            <a:rect r="r" b="b" t="t" l="l"/>
            <a:pathLst>
              <a:path h="9102823" w="6918145">
                <a:moveTo>
                  <a:pt x="6918145" y="0"/>
                </a:moveTo>
                <a:lnTo>
                  <a:pt x="0" y="0"/>
                </a:lnTo>
                <a:lnTo>
                  <a:pt x="0" y="9102823"/>
                </a:lnTo>
                <a:lnTo>
                  <a:pt x="6918145" y="9102823"/>
                </a:lnTo>
                <a:lnTo>
                  <a:pt x="6918145" y="0"/>
                </a:lnTo>
                <a:close/>
              </a:path>
            </a:pathLst>
          </a:custGeom>
          <a:blipFill>
            <a:blip r:embed="rId3">
              <a:alphaModFix amt="4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459007" y="594833"/>
            <a:ext cx="14385775" cy="12025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Purisa"/>
              </a:rPr>
              <a:t>JUST AS YOU NEVER ABANDONED YOUR SON </a:t>
            </a:r>
          </a:p>
          <a:p>
            <a:pPr algn="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Purisa"/>
              </a:rPr>
              <a:t>AS HE WAS BROUGHT TO A SAFE PLACE BY MARY AND JOSEPH,</a:t>
            </a:r>
          </a:p>
          <a:p>
            <a:pPr algn="r">
              <a:lnSpc>
                <a:spcPts val="5879"/>
              </a:lnSpc>
              <a:spcBef>
                <a:spcPct val="0"/>
              </a:spcBef>
            </a:pPr>
          </a:p>
          <a:p>
            <a:pPr algn="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Purisa"/>
              </a:rPr>
              <a:t>ASÍ COMO NUNCA ABANDONASTE A TU HIJO </a:t>
            </a:r>
          </a:p>
          <a:p>
            <a:pPr algn="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Purisa"/>
              </a:rPr>
              <a:t>CUANDO FUE LLEVADO A UN LUGAR SEGURO POR MARÍA Y JOSÉ,</a:t>
            </a:r>
          </a:p>
          <a:p>
            <a:pPr algn="r">
              <a:lnSpc>
                <a:spcPts val="5879"/>
              </a:lnSpc>
              <a:spcBef>
                <a:spcPct val="0"/>
              </a:spcBef>
            </a:pPr>
          </a:p>
          <a:p>
            <a:pPr algn="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Purisa"/>
              </a:rPr>
              <a:t>TAL COMO NUNCA ABANDONASTE O TEU </a:t>
            </a:r>
          </a:p>
          <a:p>
            <a:pPr algn="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Purisa"/>
              </a:rPr>
              <a:t>FILHO QUANDO ELE FOI LEVADO PARA </a:t>
            </a:r>
          </a:p>
          <a:p>
            <a:pPr algn="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Purisa"/>
              </a:rPr>
              <a:t>UM LUGAR SEGURO POR MARIA E JOSÉ,</a:t>
            </a:r>
          </a:p>
          <a:p>
            <a:pPr algn="r">
              <a:lnSpc>
                <a:spcPts val="5040"/>
              </a:lnSpc>
              <a:spcBef>
                <a:spcPct val="0"/>
              </a:spcBef>
            </a:pPr>
          </a:p>
          <a:p>
            <a:pPr algn="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Purisa"/>
              </a:rPr>
              <a:t> </a:t>
            </a:r>
          </a:p>
          <a:p>
            <a:pPr algn="r">
              <a:lnSpc>
                <a:spcPts val="5040"/>
              </a:lnSpc>
              <a:spcBef>
                <a:spcPct val="0"/>
              </a:spcBef>
            </a:pPr>
          </a:p>
          <a:p>
            <a:pPr algn="r">
              <a:lnSpc>
                <a:spcPts val="5040"/>
              </a:lnSpc>
              <a:spcBef>
                <a:spcPct val="0"/>
              </a:spcBef>
            </a:pPr>
          </a:p>
          <a:p>
            <a:pPr algn="r">
              <a:lnSpc>
                <a:spcPts val="5040"/>
              </a:lnSpc>
              <a:spcBef>
                <a:spcPct val="0"/>
              </a:spcBef>
            </a:pPr>
          </a:p>
          <a:p>
            <a:pPr algn="r">
              <a:lnSpc>
                <a:spcPts val="50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DAFyk35hYbU</dc:identifier>
  <dcterms:modified xsi:type="dcterms:W3CDTF">2011-08-01T06:04:30Z</dcterms:modified>
  <cp:revision>1</cp:revision>
  <dc:title>JCoR Global Community Hour 11.10.23</dc:title>
</cp:coreProperties>
</file>