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1154-B92C-4FEC-BC41-C2E9818D566C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FCE2-8630-4600-B9CA-E7847064D73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s-E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Proyecto de Paneles Solares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9675" y="1517163"/>
            <a:ext cx="9715500" cy="60746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Energías Renovables</a:t>
            </a:r>
          </a:p>
        </p:txBody>
      </p:sp>
      <p:cxnSp>
        <p:nvCxnSpPr>
          <p:cNvPr id="27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23" y="2426818"/>
            <a:ext cx="2698405" cy="3997637"/>
          </a:xfrm>
          <a:prstGeom prst="rect">
            <a:avLst/>
          </a:prstGeom>
        </p:spPr>
      </p:pic>
      <p:cxnSp>
        <p:nvCxnSpPr>
          <p:cNvPr id="28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03" y="2426818"/>
            <a:ext cx="4007656" cy="3997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 descr="Un grupo de personas en un parque&#10;&#10;Descripción generada automáticamente con confianza media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1" b="3309"/>
          <a:stretch>
            <a:fillRect/>
          </a:stretch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Breve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Reseña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Histórica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>
            <a:grpSpLocks noGrp="1" noUngrp="1" noRot="1" noChangeAspect="1" noMove="1" noResize="1"/>
          </p:cNvGrpSpPr>
          <p:nvPr/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" name="Rectangle 64"/>
            <p:cNvSpPr/>
            <p:nvPr/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/>
            <p:cNvSpPr/>
            <p:nvPr/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/>
            <p:cNvSpPr/>
            <p:nvPr/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/>
            <p:cNvSpPr/>
            <p:nvPr/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/>
            <p:cNvSpPr/>
            <p:nvPr/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/>
            <p:cNvSpPr/>
            <p:nvPr/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/>
            <p:cNvSpPr/>
            <p:nvPr/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/>
            <p:cNvSpPr/>
            <p:nvPr/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/>
            <p:cNvSpPr/>
            <p:nvPr/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/>
            <p:cNvSpPr/>
            <p:nvPr/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/>
            <p:cNvSpPr/>
            <p:nvPr/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/>
            <p:cNvSpPr/>
            <p:nvPr/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/>
            <p:cNvSpPr/>
            <p:nvPr/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/>
            <p:cNvSpPr/>
            <p:nvPr/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/>
            <p:cNvSpPr/>
            <p:nvPr/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/>
            <p:cNvSpPr/>
            <p:nvPr/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/>
            <p:cNvSpPr/>
            <p:nvPr/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/>
            <p:cNvSpPr/>
            <p:nvPr/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/>
            <p:cNvSpPr/>
            <p:nvPr/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/>
            <p:cNvSpPr/>
            <p:nvPr/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70346" y="2829388"/>
            <a:ext cx="4500979" cy="41431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Asociación Institución Salesiana, Colegio San José de Santa Ana, El Salvador, ubicado en el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Cantón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Loma Alta de esta ciudad,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desde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año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2000.</a:t>
            </a:r>
          </a:p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Institución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dedicada a la educación de niños/as y jóvenes adolescentes, con especial interés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aquellos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desfavorecidos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espiritual, social y económicamente. 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CFP SALESIANO SAN JOSE</a:t>
            </a:r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9472" y="2364137"/>
            <a:ext cx="4028906" cy="39795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/>
            <a:r>
              <a:rPr lang="en-US" sz="2400" dirty="0">
                <a:latin typeface="+mj-lt"/>
              </a:rPr>
              <a:t>En el 2010 </a:t>
            </a:r>
            <a:r>
              <a:rPr lang="en-US" sz="2400" dirty="0" err="1">
                <a:latin typeface="+mj-lt"/>
              </a:rPr>
              <a:t>nace</a:t>
            </a:r>
            <a:r>
              <a:rPr lang="en-US" sz="2400" dirty="0">
                <a:latin typeface="+mj-lt"/>
              </a:rPr>
              <a:t> El Centro de Formación </a:t>
            </a:r>
            <a:r>
              <a:rPr lang="en-US" sz="2400" dirty="0" err="1">
                <a:latin typeface="+mj-lt"/>
              </a:rPr>
              <a:t>Profesional</a:t>
            </a:r>
            <a:r>
              <a:rPr lang="en-US" sz="2400" dirty="0">
                <a:latin typeface="+mj-lt"/>
              </a:rPr>
              <a:t> San José, para </a:t>
            </a:r>
            <a:r>
              <a:rPr lang="en-US" sz="2400" dirty="0" err="1">
                <a:latin typeface="+mj-lt"/>
              </a:rPr>
              <a:t>ofrecer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oportunidades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formación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técnica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habilidades</a:t>
            </a:r>
            <a:r>
              <a:rPr lang="en-US" sz="2400" dirty="0">
                <a:latin typeface="+mj-lt"/>
              </a:rPr>
              <a:t> para el </a:t>
            </a:r>
            <a:r>
              <a:rPr lang="en-US" sz="2400" dirty="0" err="1">
                <a:latin typeface="+mj-lt"/>
              </a:rPr>
              <a:t>trabajo</a:t>
            </a:r>
            <a:r>
              <a:rPr lang="en-US" sz="2400" dirty="0">
                <a:latin typeface="+mj-lt"/>
              </a:rPr>
              <a:t>; </a:t>
            </a:r>
            <a:r>
              <a:rPr lang="en-US" sz="2400" b="1" dirty="0" err="1">
                <a:latin typeface="+mj-lt"/>
              </a:rPr>
              <a:t>atendiendo</a:t>
            </a:r>
            <a:r>
              <a:rPr lang="en-US" sz="2400" b="1" dirty="0">
                <a:latin typeface="+mj-lt"/>
              </a:rPr>
              <a:t> de 250 a 300 jóvenes </a:t>
            </a:r>
            <a:r>
              <a:rPr lang="en-US" sz="2400" b="1" dirty="0" err="1">
                <a:latin typeface="+mj-lt"/>
              </a:rPr>
              <a:t>anualmente</a:t>
            </a:r>
            <a:r>
              <a:rPr lang="en-US" sz="2400" b="1" dirty="0">
                <a:latin typeface="+mj-lt"/>
              </a:rPr>
              <a:t>.  </a:t>
            </a:r>
          </a:p>
          <a:p>
            <a:pPr algn="just"/>
            <a:r>
              <a:rPr lang="en-US" sz="2400" dirty="0">
                <a:latin typeface="+mj-lt"/>
              </a:rPr>
              <a:t>Como buenos </a:t>
            </a:r>
            <a:r>
              <a:rPr lang="en-US" sz="2400" dirty="0" err="1">
                <a:latin typeface="+mj-lt"/>
              </a:rPr>
              <a:t>salesianos</a:t>
            </a:r>
            <a:r>
              <a:rPr lang="en-US" sz="2400" dirty="0">
                <a:latin typeface="+mj-lt"/>
              </a:rPr>
              <a:t> de Don Bosco, </a:t>
            </a:r>
            <a:r>
              <a:rPr lang="en-US" sz="2400" b="1" dirty="0" err="1">
                <a:latin typeface="+mj-lt"/>
              </a:rPr>
              <a:t>buscamos</a:t>
            </a:r>
            <a:r>
              <a:rPr lang="en-US" sz="2400" b="1" dirty="0">
                <a:latin typeface="+mj-lt"/>
              </a:rPr>
              <a:t> el </a:t>
            </a:r>
            <a:r>
              <a:rPr lang="en-US" sz="2400" b="1" dirty="0" err="1">
                <a:latin typeface="+mj-lt"/>
              </a:rPr>
              <a:t>desarrollo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educativo</a:t>
            </a:r>
            <a:r>
              <a:rPr lang="en-US" sz="2400" b="1" dirty="0">
                <a:latin typeface="+mj-lt"/>
              </a:rPr>
              <a:t> e </a:t>
            </a:r>
            <a:r>
              <a:rPr lang="en-US" sz="2400" b="1" dirty="0" err="1">
                <a:latin typeface="+mj-lt"/>
              </a:rPr>
              <a:t>ir</a:t>
            </a:r>
            <a:r>
              <a:rPr lang="en-US" sz="2400" b="1" dirty="0">
                <a:latin typeface="+mj-lt"/>
              </a:rPr>
              <a:t> a la </a:t>
            </a:r>
            <a:r>
              <a:rPr lang="en-US" sz="2400" b="1" dirty="0" err="1">
                <a:latin typeface="+mj-lt"/>
              </a:rPr>
              <a:t>vanguardia</a:t>
            </a:r>
            <a:r>
              <a:rPr lang="en-US" sz="2400" b="1" dirty="0">
                <a:latin typeface="+mj-lt"/>
              </a:rPr>
              <a:t> de la educación </a:t>
            </a:r>
            <a:r>
              <a:rPr lang="en-US" sz="2400" b="1" dirty="0" err="1">
                <a:latin typeface="+mj-lt"/>
              </a:rPr>
              <a:t>técnica</a:t>
            </a:r>
            <a:r>
              <a:rPr lang="en-US" sz="2400" b="1" dirty="0">
                <a:latin typeface="+mj-lt"/>
              </a:rPr>
              <a:t> y formal</a:t>
            </a:r>
            <a:r>
              <a:rPr lang="en-US" sz="2400" dirty="0">
                <a:latin typeface="+mj-lt"/>
              </a:rPr>
              <a:t>, en ese context, </a:t>
            </a:r>
            <a:r>
              <a:rPr lang="en-US" sz="2400" dirty="0" err="1">
                <a:latin typeface="+mj-lt"/>
              </a:rPr>
              <a:t>buscamos</a:t>
            </a:r>
            <a:r>
              <a:rPr lang="en-US" sz="2400" dirty="0">
                <a:latin typeface="+mj-lt"/>
              </a:rPr>
              <a:t> nuevas </a:t>
            </a:r>
            <a:r>
              <a:rPr lang="en-US" sz="2400" dirty="0" err="1">
                <a:latin typeface="+mj-lt"/>
              </a:rPr>
              <a:t>oportunidades</a:t>
            </a:r>
            <a:r>
              <a:rPr lang="en-US" sz="2400" dirty="0">
                <a:latin typeface="+mj-lt"/>
              </a:rPr>
              <a:t> que </a:t>
            </a:r>
            <a:r>
              <a:rPr lang="en-US" sz="2400" dirty="0" err="1">
                <a:latin typeface="+mj-lt"/>
              </a:rPr>
              <a:t>sean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interés</a:t>
            </a:r>
            <a:r>
              <a:rPr lang="en-US" sz="2400" dirty="0">
                <a:latin typeface="+mj-lt"/>
              </a:rPr>
              <a:t> para el/la </a:t>
            </a:r>
            <a:r>
              <a:rPr lang="en-US" sz="2400" dirty="0" err="1">
                <a:latin typeface="+mj-lt"/>
              </a:rPr>
              <a:t>joven</a:t>
            </a:r>
            <a:r>
              <a:rPr lang="en-US" sz="2400" dirty="0">
                <a:latin typeface="+mj-lt"/>
              </a:rPr>
              <a:t> de hoy.</a:t>
            </a:r>
          </a:p>
          <a:p>
            <a:pPr algn="just"/>
            <a:endParaRPr lang="en-US" sz="2400" b="1" dirty="0">
              <a:latin typeface="Abadi" panose="020B0604020104020204" pitchFamily="34" charset="0"/>
            </a:endParaRPr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texto, señal&#10;&#10;Descripción generada automáticament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r="4" b="2905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438150"/>
            <a:ext cx="8105775" cy="771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Energía </a:t>
            </a:r>
            <a:r>
              <a:rPr lang="en-US" sz="4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Renovable</a:t>
            </a:r>
            <a:endParaRPr lang="en-US" sz="4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3954" y="1981200"/>
            <a:ext cx="7535015" cy="421005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2015,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nace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como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iniciativa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con el fin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reducir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costos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hacer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más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eficiente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el consumo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solicitar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apoyo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Cooperación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Internacional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para realizer el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cambio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luz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incandescente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luz LED, lo que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impactaría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directamente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en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reducción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del consumo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Alemania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es uno de los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países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que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apoya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tipo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iniciativas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pusimos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contacto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con la ONG Salesiana Don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Boso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Mondo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Alemania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solicitando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apoyo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para el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cambio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luminarias y en ese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diálogo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nace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oportunidad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desarrollar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formación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Energías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renovables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para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ahorrar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aún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mas,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tener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oportunidad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producir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nuestra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través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una planta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fotovoltaica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 para lo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cual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realizó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factibilidad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494"/>
          <a:stretch>
            <a:fillRect/>
          </a:stretch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r="3" b="5495"/>
          <a:stretch>
            <a:fillRect/>
          </a:stretch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123825"/>
            <a:ext cx="8105775" cy="771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Energía </a:t>
            </a:r>
            <a:r>
              <a:rPr lang="en-US" sz="4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Renovable</a:t>
            </a:r>
            <a:endParaRPr lang="en-US" sz="44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3475" y="1381125"/>
            <a:ext cx="7535015" cy="437197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Indicadores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del Proyecto:</a:t>
            </a: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Tenemos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sistema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fotovoltaico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3.6 KW con fines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didácticos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una planta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fotovoltaica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produciendo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30 KW, con 56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paneles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solares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instaladas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el 2016.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el 2019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instalamos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una planta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fotovoltaica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90 KW, con 270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paneles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solares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consumo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energía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se ha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reducido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 70%; que son 72.760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Kwh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año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representa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$ 10,364.65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anualmente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Desde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mayo 2019, se ha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logrado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reducer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218% las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toneladas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CO2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anuales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494"/>
          <a:stretch>
            <a:fillRect/>
          </a:stretch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r="3" b="5495"/>
          <a:stretch>
            <a:fillRect/>
          </a:stretch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782018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3467" y="95551"/>
            <a:ext cx="3897431" cy="10585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Formación Técnica para la </a:t>
            </a:r>
            <a:r>
              <a:rPr lang="en-US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juventud</a:t>
            </a: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12" name="Imagen 11" descr="Personas sentadas en una mesa&#10;&#10;Descripción generada automá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29143" b="-2"/>
          <a:stretch>
            <a:fillRect/>
          </a:stretch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10" name="Imagen 9" descr="Imagen que contiene parado, hombre, edificio, frente&#10;&#10;Descripción generada automá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>
            <a:fillRect/>
          </a:stretch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8" name="Imagen 7" descr="Personas preparando comida en una cocina&#10;&#10;Descripción generada automáticament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5332"/>
          <a:stretch>
            <a:fillRect/>
          </a:stretch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6" name="Marcador de contenido 5" descr="Un par de personas sentadas en una mesa&#10;&#10;Descripción generada automáticamente con confianza baja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>
            <a:fillRect/>
          </a:stretch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14" name="Imagen 13" descr="Personas en el publico&#10;&#10;Descripción generada automáticamente con confianza baj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8042" b="-1"/>
          <a:stretch>
            <a:fillRect/>
          </a:stretch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27221" y="1249648"/>
            <a:ext cx="4502853" cy="538197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>
                <a:latin typeface="+mj-lt"/>
              </a:rPr>
              <a:t>Desde</a:t>
            </a:r>
            <a:r>
              <a:rPr lang="en-US" sz="2000" dirty="0">
                <a:latin typeface="+mj-lt"/>
              </a:rPr>
              <a:t> 2017, se </a:t>
            </a:r>
            <a:r>
              <a:rPr lang="en-US" sz="2000" dirty="0" err="1">
                <a:latin typeface="+mj-lt"/>
              </a:rPr>
              <a:t>han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formado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Electricidad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básica</a:t>
            </a:r>
            <a:r>
              <a:rPr lang="en-US" sz="2000" b="1" dirty="0">
                <a:latin typeface="+mj-lt"/>
              </a:rPr>
              <a:t> y Energía </a:t>
            </a:r>
            <a:r>
              <a:rPr lang="en-US" sz="2000" b="1" dirty="0" err="1">
                <a:latin typeface="+mj-lt"/>
              </a:rPr>
              <a:t>fotovoltaica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promedio</a:t>
            </a:r>
            <a:r>
              <a:rPr lang="en-US" sz="2000" b="1" dirty="0">
                <a:latin typeface="+mj-lt"/>
              </a:rPr>
              <a:t> de 120 </a:t>
            </a:r>
            <a:r>
              <a:rPr lang="en-US" sz="2000" b="1" dirty="0" err="1">
                <a:latin typeface="+mj-lt"/>
              </a:rPr>
              <a:t>jóvenes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cada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año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(3.5% </a:t>
            </a:r>
            <a:r>
              <a:rPr lang="en-US" sz="2000" dirty="0" err="1">
                <a:latin typeface="+mj-lt"/>
              </a:rPr>
              <a:t>mujeres</a:t>
            </a:r>
            <a:r>
              <a:rPr lang="en-US" sz="2000" dirty="0">
                <a:latin typeface="+mj-lt"/>
              </a:rPr>
              <a:t>), </a:t>
            </a:r>
            <a:r>
              <a:rPr lang="en-US" sz="2000" dirty="0" err="1">
                <a:latin typeface="+mj-lt"/>
              </a:rPr>
              <a:t>han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recibido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formación</a:t>
            </a:r>
            <a:r>
              <a:rPr lang="en-US" sz="2000" dirty="0">
                <a:latin typeface="+mj-lt"/>
              </a:rPr>
              <a:t> en </a:t>
            </a:r>
            <a:r>
              <a:rPr lang="en-US" sz="2000" dirty="0" err="1">
                <a:latin typeface="+mj-lt"/>
              </a:rPr>
              <a:t>habilidades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blandas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emprendimiento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así</a:t>
            </a:r>
            <a:r>
              <a:rPr lang="en-US" sz="2000" dirty="0">
                <a:latin typeface="+mj-lt"/>
              </a:rPr>
              <a:t> como </a:t>
            </a:r>
            <a:r>
              <a:rPr lang="en-US" sz="2000" dirty="0" err="1">
                <a:latin typeface="+mj-lt"/>
              </a:rPr>
              <a:t>asesoría</a:t>
            </a:r>
            <a:r>
              <a:rPr lang="en-US" sz="2000" dirty="0">
                <a:latin typeface="+mj-lt"/>
              </a:rPr>
              <a:t> por </a:t>
            </a:r>
            <a:r>
              <a:rPr lang="en-US" sz="2000" dirty="0" err="1">
                <a:latin typeface="+mj-lt"/>
              </a:rPr>
              <a:t>parte</a:t>
            </a:r>
            <a:r>
              <a:rPr lang="en-US" sz="2000" dirty="0">
                <a:latin typeface="+mj-lt"/>
              </a:rPr>
              <a:t>  la </a:t>
            </a:r>
            <a:r>
              <a:rPr lang="en-US" sz="2000" dirty="0" err="1">
                <a:latin typeface="+mj-lt"/>
              </a:rPr>
              <a:t>oficina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intermediación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laboral</a:t>
            </a:r>
            <a:r>
              <a:rPr lang="en-US" sz="2000" dirty="0">
                <a:latin typeface="+mj-lt"/>
              </a:rPr>
              <a:t>; se les ha </a:t>
            </a:r>
            <a:r>
              <a:rPr lang="en-US" sz="2000" dirty="0" err="1">
                <a:latin typeface="+mj-lt"/>
              </a:rPr>
              <a:t>brindado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también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atención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psicológica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acompañamiento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espiritual</a:t>
            </a:r>
            <a:r>
              <a:rPr lang="en-US" sz="2000" dirty="0">
                <a:latin typeface="+mj-lt"/>
              </a:rPr>
              <a:t>.</a:t>
            </a:r>
          </a:p>
          <a:p>
            <a:endParaRPr lang="es-E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escuela de electricidad y energía renovable, también nos ha permitido brindar el </a:t>
            </a:r>
            <a:r>
              <a:rPr lang="es-E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Bachillerato Técnico en Electricidad, aprobado por el Ministerio de Educación, Ciencia y Tecnología.</a:t>
            </a:r>
          </a:p>
          <a:p>
            <a:endParaRPr lang="es-ES" sz="20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Somos una institución comprometida y con responsabilidad del medio ambiente. </a:t>
            </a:r>
            <a:endParaRPr lang="en-US" sz="2000" b="1" i="1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5E8F1-3206-4C19-8297-027F3E2D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1026" name="Picture 2" descr="Grazie Gracias a La Bombilla De Luz Italiana Fondo De Nube De Palabras En  Diferentes Idiomas Stock de ilustración - Ilustración de tipo, inglés:  207338701">
            <a:extLst>
              <a:ext uri="{FF2B5EF4-FFF2-40B4-BE49-F238E27FC236}">
                <a16:creationId xmlns:a16="http://schemas.microsoft.com/office/drawing/2014/main" id="{0F87B74D-BE5D-4325-B39C-C6453D83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-6727"/>
            <a:ext cx="9077326" cy="686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475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Times New Roman</vt:lpstr>
      <vt:lpstr>Wingdings</vt:lpstr>
      <vt:lpstr>Tema de Office</vt:lpstr>
      <vt:lpstr>Proyecto de Paneles Solares</vt:lpstr>
      <vt:lpstr>Breve Reseña Histórica</vt:lpstr>
      <vt:lpstr>CFP SALESIANO SAN JOSE</vt:lpstr>
      <vt:lpstr>Proyecto de Energía Renovable</vt:lpstr>
      <vt:lpstr>Proyecto de Energía Renovable</vt:lpstr>
      <vt:lpstr>Formación Técnica para la juventud.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Paneles Solares</dc:title>
  <dc:creator>Soporte IT</dc:creator>
  <cp:lastModifiedBy>Sede RASS</cp:lastModifiedBy>
  <cp:revision>8</cp:revision>
  <dcterms:created xsi:type="dcterms:W3CDTF">2023-02-10T14:00:05Z</dcterms:created>
  <dcterms:modified xsi:type="dcterms:W3CDTF">2023-02-10T17:38:54Z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3082-4.6.0.7728</vt:lpwstr>
  </property>
</Properties>
</file>