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8" r:id="rId3"/>
    <p:sldId id="289" r:id="rId4"/>
    <p:sldId id="287" r:id="rId5"/>
    <p:sldId id="290" r:id="rId6"/>
    <p:sldId id="2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BBE8E9-C42E-4AC5-989A-68D4CBAB9BE5}">
          <p14:sldIdLst>
            <p14:sldId id="256"/>
            <p14:sldId id="288"/>
            <p14:sldId id="289"/>
            <p14:sldId id="287"/>
            <p14:sldId id="290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F4754-DAE4-4BF3-9307-1A477F6ADC19}" type="datetimeFigureOut">
              <a:rPr lang="en-ZA" smtClean="0"/>
              <a:t>2022/11/10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F9CC5-3666-4734-A616-3589C014EE2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1707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EFC5-A5BC-423D-85A6-8043A67E97C4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32F2-ED76-45E7-8F21-4CE09B6CA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1F72-192D-4DE4-9670-197A911624EB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32F2-ED76-45E7-8F21-4CE09B6CA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3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5238-7EFF-4C21-AE30-4B6AC401ADFB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32F2-ED76-45E7-8F21-4CE09B6CA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2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2AE5-0B73-4C94-ABDE-7566EA40EB9E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32F2-ED76-45E7-8F21-4CE09B6CA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3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94B9-ED33-49A4-AA81-88504BBD13AC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32F2-ED76-45E7-8F21-4CE09B6CA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9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E045-CC91-4F92-800A-4DD6E9A33CFA}" type="datetime1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32F2-ED76-45E7-8F21-4CE09B6CA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9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66B3-F134-41D1-B54B-DBDF95D711E6}" type="datetime1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32F2-ED76-45E7-8F21-4CE09B6CA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0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6FAFD-8904-4190-BC2A-A7E78EE5C9AE}" type="datetime1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32F2-ED76-45E7-8F21-4CE09B6CA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3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4A9D-1407-4AE0-8C48-A0CB4CF56AED}" type="datetime1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32F2-ED76-45E7-8F21-4CE09B6CA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6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ACF-8A84-4934-A9D3-9CCABAC88FBE}" type="datetime1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32F2-ED76-45E7-8F21-4CE09B6CA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7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1D4D-4082-44C0-BB35-20EFEFBCDB5E}" type="datetime1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32F2-ED76-45E7-8F21-4CE09B6CA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1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43948-E3FD-4D84-ACF3-2379D8328069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832F2-ED76-45E7-8F21-4CE09B6CA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3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.jpeg"/><Relationship Id="rId21" Type="http://schemas.openxmlformats.org/officeDocument/2006/relationships/image" Target="../media/image24.png"/><Relationship Id="rId42" Type="http://schemas.openxmlformats.org/officeDocument/2006/relationships/image" Target="../media/image45.png"/><Relationship Id="rId47" Type="http://schemas.openxmlformats.org/officeDocument/2006/relationships/image" Target="../media/image50.jpeg"/><Relationship Id="rId63" Type="http://schemas.openxmlformats.org/officeDocument/2006/relationships/image" Target="../media/image66.jpeg"/><Relationship Id="rId68" Type="http://schemas.openxmlformats.org/officeDocument/2006/relationships/image" Target="../media/image71.jpeg"/><Relationship Id="rId16" Type="http://schemas.openxmlformats.org/officeDocument/2006/relationships/image" Target="../media/image1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jpeg"/><Relationship Id="rId40" Type="http://schemas.openxmlformats.org/officeDocument/2006/relationships/image" Target="../media/image43.jpeg"/><Relationship Id="rId45" Type="http://schemas.openxmlformats.org/officeDocument/2006/relationships/image" Target="../media/image48.jpeg"/><Relationship Id="rId53" Type="http://schemas.openxmlformats.org/officeDocument/2006/relationships/image" Target="../media/image56.jpeg"/><Relationship Id="rId58" Type="http://schemas.openxmlformats.org/officeDocument/2006/relationships/image" Target="../media/image61.jpeg"/><Relationship Id="rId66" Type="http://schemas.openxmlformats.org/officeDocument/2006/relationships/image" Target="../media/image69.jpeg"/><Relationship Id="rId74" Type="http://schemas.openxmlformats.org/officeDocument/2006/relationships/image" Target="../media/image77.jpeg"/><Relationship Id="rId79" Type="http://schemas.openxmlformats.org/officeDocument/2006/relationships/image" Target="../media/image82.png"/><Relationship Id="rId5" Type="http://schemas.openxmlformats.org/officeDocument/2006/relationships/image" Target="../media/image8.jpeg"/><Relationship Id="rId61" Type="http://schemas.openxmlformats.org/officeDocument/2006/relationships/image" Target="../media/image64.jpeg"/><Relationship Id="rId19" Type="http://schemas.openxmlformats.org/officeDocument/2006/relationships/image" Target="../media/image22.pn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Relationship Id="rId30" Type="http://schemas.openxmlformats.org/officeDocument/2006/relationships/image" Target="../media/image33.jpeg"/><Relationship Id="rId35" Type="http://schemas.openxmlformats.org/officeDocument/2006/relationships/image" Target="../media/image38.jpeg"/><Relationship Id="rId43" Type="http://schemas.openxmlformats.org/officeDocument/2006/relationships/image" Target="../media/image46.jpeg"/><Relationship Id="rId48" Type="http://schemas.openxmlformats.org/officeDocument/2006/relationships/image" Target="../media/image51.png"/><Relationship Id="rId56" Type="http://schemas.openxmlformats.org/officeDocument/2006/relationships/image" Target="../media/image59.jpeg"/><Relationship Id="rId64" Type="http://schemas.openxmlformats.org/officeDocument/2006/relationships/image" Target="../media/image67.jpeg"/><Relationship Id="rId69" Type="http://schemas.openxmlformats.org/officeDocument/2006/relationships/image" Target="../media/image72.jpeg"/><Relationship Id="rId77" Type="http://schemas.openxmlformats.org/officeDocument/2006/relationships/image" Target="../media/image80.jpeg"/><Relationship Id="rId8" Type="http://schemas.openxmlformats.org/officeDocument/2006/relationships/image" Target="../media/image11.png"/><Relationship Id="rId51" Type="http://schemas.openxmlformats.org/officeDocument/2006/relationships/image" Target="../media/image54.jpeg"/><Relationship Id="rId72" Type="http://schemas.openxmlformats.org/officeDocument/2006/relationships/image" Target="../media/image75.jpeg"/><Relationship Id="rId3" Type="http://schemas.openxmlformats.org/officeDocument/2006/relationships/image" Target="../media/image6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33" Type="http://schemas.openxmlformats.org/officeDocument/2006/relationships/image" Target="../media/image36.jpeg"/><Relationship Id="rId38" Type="http://schemas.openxmlformats.org/officeDocument/2006/relationships/image" Target="../media/image41.jpeg"/><Relationship Id="rId46" Type="http://schemas.openxmlformats.org/officeDocument/2006/relationships/image" Target="../media/image49.png"/><Relationship Id="rId59" Type="http://schemas.openxmlformats.org/officeDocument/2006/relationships/image" Target="../media/image62.jpeg"/><Relationship Id="rId67" Type="http://schemas.openxmlformats.org/officeDocument/2006/relationships/image" Target="../media/image70.jpeg"/><Relationship Id="rId20" Type="http://schemas.openxmlformats.org/officeDocument/2006/relationships/image" Target="../media/image23.jpe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62" Type="http://schemas.openxmlformats.org/officeDocument/2006/relationships/image" Target="../media/image65.png"/><Relationship Id="rId70" Type="http://schemas.openxmlformats.org/officeDocument/2006/relationships/image" Target="../media/image73.png"/><Relationship Id="rId75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1.jpeg"/><Relationship Id="rId36" Type="http://schemas.openxmlformats.org/officeDocument/2006/relationships/image" Target="../media/image39.png"/><Relationship Id="rId49" Type="http://schemas.openxmlformats.org/officeDocument/2006/relationships/image" Target="../media/image52.jpeg"/><Relationship Id="rId57" Type="http://schemas.openxmlformats.org/officeDocument/2006/relationships/image" Target="../media/image60.png"/><Relationship Id="rId10" Type="http://schemas.openxmlformats.org/officeDocument/2006/relationships/image" Target="../media/image13.jpeg"/><Relationship Id="rId31" Type="http://schemas.openxmlformats.org/officeDocument/2006/relationships/image" Target="../media/image34.jpeg"/><Relationship Id="rId44" Type="http://schemas.openxmlformats.org/officeDocument/2006/relationships/image" Target="../media/image47.jpeg"/><Relationship Id="rId52" Type="http://schemas.openxmlformats.org/officeDocument/2006/relationships/image" Target="../media/image55.jpeg"/><Relationship Id="rId60" Type="http://schemas.openxmlformats.org/officeDocument/2006/relationships/image" Target="../media/image63.jpeg"/><Relationship Id="rId65" Type="http://schemas.openxmlformats.org/officeDocument/2006/relationships/image" Target="../media/image68.png"/><Relationship Id="rId73" Type="http://schemas.openxmlformats.org/officeDocument/2006/relationships/image" Target="../media/image76.jpeg"/><Relationship Id="rId78" Type="http://schemas.openxmlformats.org/officeDocument/2006/relationships/image" Target="../media/image81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9" Type="http://schemas.openxmlformats.org/officeDocument/2006/relationships/image" Target="../media/image42.jpeg"/><Relationship Id="rId34" Type="http://schemas.openxmlformats.org/officeDocument/2006/relationships/image" Target="../media/image37.jpeg"/><Relationship Id="rId50" Type="http://schemas.openxmlformats.org/officeDocument/2006/relationships/image" Target="../media/image53.jpeg"/><Relationship Id="rId55" Type="http://schemas.openxmlformats.org/officeDocument/2006/relationships/image" Target="../media/image58.jpeg"/><Relationship Id="rId76" Type="http://schemas.openxmlformats.org/officeDocument/2006/relationships/image" Target="../media/image79.png"/><Relationship Id="rId7" Type="http://schemas.openxmlformats.org/officeDocument/2006/relationships/image" Target="../media/image10.jpeg"/><Relationship Id="rId71" Type="http://schemas.openxmlformats.org/officeDocument/2006/relationships/image" Target="../media/image74.jpeg"/><Relationship Id="rId2" Type="http://schemas.openxmlformats.org/officeDocument/2006/relationships/image" Target="../media/image5.png"/><Relationship Id="rId29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r="8504"/>
          <a:stretch/>
        </p:blipFill>
        <p:spPr bwMode="auto">
          <a:xfrm>
            <a:off x="8272408" y="4050941"/>
            <a:ext cx="3376191" cy="217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0" y="4056258"/>
            <a:ext cx="3376800" cy="21742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E33E78-CC72-44B6-9F74-0F94580B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32F2-ED76-45E7-8F21-4CE09B6CAB58}" type="slidenum">
              <a:rPr lang="en-US" smtClean="0"/>
              <a:t>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341347-5B32-F360-16BC-2A08B9115401}"/>
              </a:ext>
            </a:extLst>
          </p:cNvPr>
          <p:cNvSpPr txBox="1">
            <a:spLocks/>
          </p:cNvSpPr>
          <p:nvPr/>
        </p:nvSpPr>
        <p:spPr>
          <a:xfrm>
            <a:off x="561750" y="365125"/>
            <a:ext cx="10515600" cy="33544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4400" b="1" dirty="0"/>
              <a:t>A three-pronged,</a:t>
            </a:r>
          </a:p>
          <a:p>
            <a:pPr algn="l"/>
            <a:r>
              <a:rPr lang="en-ZA" sz="4400" b="1" dirty="0"/>
              <a:t>community-based approach</a:t>
            </a:r>
          </a:p>
          <a:p>
            <a:pPr algn="l"/>
            <a:r>
              <a:rPr lang="en-ZA" sz="4400" b="1" dirty="0"/>
              <a:t>to tackle gender-based violence in underprivileged locations</a:t>
            </a:r>
          </a:p>
          <a:p>
            <a:pPr algn="l"/>
            <a:r>
              <a:rPr lang="en-ZA" sz="4400" b="1" dirty="0"/>
              <a:t>of South Africa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0D0FB3-897B-28EB-0DAC-D558C427A252}"/>
              </a:ext>
            </a:extLst>
          </p:cNvPr>
          <p:cNvSpPr/>
          <p:nvPr/>
        </p:nvSpPr>
        <p:spPr>
          <a:xfrm>
            <a:off x="4432160" y="4054242"/>
            <a:ext cx="3376800" cy="217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420" y="4362448"/>
            <a:ext cx="3238500" cy="8375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77CDA299-5F0D-1735-A103-C510DFBDB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593" y="5200013"/>
            <a:ext cx="3935934" cy="69723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ZA" sz="1750" b="1" dirty="0">
                <a:solidFill>
                  <a:srgbClr val="0000FF"/>
                </a:solidFill>
                <a:effectLst/>
                <a:latin typeface="CIDFont+F2"/>
                <a:ea typeface="Calibri" panose="020F0502020204030204" pitchFamily="34" charset="0"/>
                <a:cs typeface="Times New Roman" panose="02020603050405020304" pitchFamily="18" charset="0"/>
              </a:rPr>
              <a:t>CATHOLIC HEALTH CARE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1750" b="1" dirty="0">
                <a:solidFill>
                  <a:srgbClr val="0000FF"/>
                </a:solidFill>
                <a:effectLst/>
                <a:latin typeface="CIDFont+F2"/>
                <a:ea typeface="Calibri" panose="020F0502020204030204" pitchFamily="34" charset="0"/>
                <a:cs typeface="Times New Roman" panose="02020603050405020304" pitchFamily="18" charset="0"/>
              </a:rPr>
              <a:t>ASSOCIATION OF SOUTHERN AFRICA</a:t>
            </a:r>
            <a:endParaRPr lang="en-ZA" sz="17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2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4CB5D-7599-4392-86C2-E9FBF7728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50" y="1520825"/>
            <a:ext cx="11181071" cy="4972049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Catholic Health Care Association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(CATHCA) is the implementing partner in collaboration with 5 community-based organizations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 community advocates)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from impoverished areas, linked to religious congregations.</a:t>
            </a:r>
          </a:p>
          <a:p>
            <a:pPr marL="342900" indent="-34290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CATHCA is a membership organization of roughly 200 Catholic health providers (Catholic Health Network) serving the poor and marginalized in South Africa, Botswana and Eswatini.</a:t>
            </a:r>
          </a:p>
          <a:p>
            <a:pPr marL="342900" indent="-34290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was founded in 1987 by the Southern African Catholic Bishops Conference (SACBC) and the Leadership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Conference of Consecrated Life (LCCL-SA)</a:t>
            </a:r>
          </a:p>
          <a:p>
            <a:pPr marL="342900" indent="-342900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Misean Cara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the main funder of the project through the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Missionary Sisters of the Assumption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who provide project oversight.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E6AF2-2ACD-4A6D-AAEC-3FC20022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32F2-ED76-45E7-8F21-4CE09B6CAB58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D1D047-CB29-B636-D01B-0718F2B8D773}"/>
              </a:ext>
            </a:extLst>
          </p:cNvPr>
          <p:cNvSpPr txBox="1">
            <a:spLocks/>
          </p:cNvSpPr>
          <p:nvPr/>
        </p:nvSpPr>
        <p:spPr>
          <a:xfrm>
            <a:off x="561750" y="365126"/>
            <a:ext cx="10515600" cy="955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4400" b="1" dirty="0"/>
              <a:t>Project Partners</a:t>
            </a:r>
          </a:p>
        </p:txBody>
      </p:sp>
    </p:spTree>
    <p:extLst>
      <p:ext uri="{BB962C8B-B14F-4D97-AF65-F5344CB8AC3E}">
        <p14:creationId xmlns:p14="http://schemas.microsoft.com/office/powerpoint/2010/main" val="129169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9E837-AA13-4098-9A44-829B3E57A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50" y="1883376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ZA" sz="3000" dirty="0"/>
              <a:t>Patriarchal belief system and toxic masculinities that lead to the </a:t>
            </a:r>
            <a:r>
              <a:rPr lang="en-US" sz="3000" dirty="0"/>
              <a:t>normalization and acceptance of violence in social relationships, coupled with disempowerment/dependence of women.</a:t>
            </a:r>
          </a:p>
          <a:p>
            <a:r>
              <a:rPr lang="en-ZA" sz="3000" dirty="0"/>
              <a:t>L</a:t>
            </a:r>
            <a:r>
              <a:rPr lang="en-US" sz="3000" dirty="0"/>
              <a:t>ack of knowledge of the instruments available to prevent/respond to GBVF, and negative attitudes that increase women's vulnerability to GBVF.</a:t>
            </a:r>
          </a:p>
          <a:p>
            <a:pPr algn="l"/>
            <a:r>
              <a:rPr lang="en-US" sz="3000" dirty="0"/>
              <a:t>Challenges experienced by GBV victims and women at risk of abuse in accessing support services that meet their needs for safety, health, justice, and empowerment.</a:t>
            </a:r>
          </a:p>
          <a:p>
            <a:r>
              <a:rPr lang="en-ZA" sz="3000" dirty="0"/>
              <a:t>Slow or lack of adequate response from duty bearers such as the SAPS, DSD and DOH—and sometimes secondary victimisation. </a:t>
            </a:r>
          </a:p>
          <a:p>
            <a:r>
              <a:rPr lang="en-ZA" sz="3000" dirty="0"/>
              <a:t>The lack of consequence regarding human rights violations.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AB46B-FB42-43AD-B515-F413907E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32F2-ED76-45E7-8F21-4CE09B6CAB58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A23459-2C2A-AAF5-9A82-BABA4E819C64}"/>
              </a:ext>
            </a:extLst>
          </p:cNvPr>
          <p:cNvSpPr txBox="1">
            <a:spLocks/>
          </p:cNvSpPr>
          <p:nvPr/>
        </p:nvSpPr>
        <p:spPr>
          <a:xfrm>
            <a:off x="561750" y="365125"/>
            <a:ext cx="10515600" cy="1460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4400" b="1" dirty="0"/>
              <a:t>Key observations about gender-based violence in the target communities</a:t>
            </a:r>
          </a:p>
        </p:txBody>
      </p:sp>
    </p:spTree>
    <p:extLst>
      <p:ext uri="{BB962C8B-B14F-4D97-AF65-F5344CB8AC3E}">
        <p14:creationId xmlns:p14="http://schemas.microsoft.com/office/powerpoint/2010/main" val="166531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8D359C-D0B0-4D84-A15B-AD380BB1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2460"/>
            <a:ext cx="2743200" cy="365125"/>
          </a:xfrm>
        </p:spPr>
        <p:txBody>
          <a:bodyPr/>
          <a:lstStyle/>
          <a:p>
            <a:fld id="{86D832F2-ED76-45E7-8F21-4CE09B6CAB58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135">
            <a:extLst>
              <a:ext uri="{FF2B5EF4-FFF2-40B4-BE49-F238E27FC236}">
                <a16:creationId xmlns:a16="http://schemas.microsoft.com/office/drawing/2014/main" id="{524A4CA7-5EAE-4E58-8DC4-750286D12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207" y="-23127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63404" tIns="46023" rIns="466578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61" name="Rectangle 271">
            <a:extLst>
              <a:ext uri="{FF2B5EF4-FFF2-40B4-BE49-F238E27FC236}">
                <a16:creationId xmlns:a16="http://schemas.microsoft.com/office/drawing/2014/main" id="{679948FC-AF55-4A36-A046-F81D3D544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38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63404" tIns="46023" rIns="466578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pSp>
        <p:nvGrpSpPr>
          <p:cNvPr id="62" name="Group 137">
            <a:extLst>
              <a:ext uri="{FF2B5EF4-FFF2-40B4-BE49-F238E27FC236}">
                <a16:creationId xmlns:a16="http://schemas.microsoft.com/office/drawing/2014/main" id="{449B3EB3-63FA-41C8-8C1D-91CD3D0375C2}"/>
              </a:ext>
            </a:extLst>
          </p:cNvPr>
          <p:cNvGrpSpPr>
            <a:grpSpLocks/>
          </p:cNvGrpSpPr>
          <p:nvPr/>
        </p:nvGrpSpPr>
        <p:grpSpPr bwMode="auto">
          <a:xfrm>
            <a:off x="1677040" y="120266"/>
            <a:ext cx="9720000" cy="6660000"/>
            <a:chOff x="804" y="4207"/>
            <a:chExt cx="10668" cy="8818"/>
          </a:xfrm>
        </p:grpSpPr>
        <p:pic>
          <p:nvPicPr>
            <p:cNvPr id="2318" name="Picture 270">
              <a:extLst>
                <a:ext uri="{FF2B5EF4-FFF2-40B4-BE49-F238E27FC236}">
                  <a16:creationId xmlns:a16="http://schemas.microsoft.com/office/drawing/2014/main" id="{7B946B2B-1430-4BAE-AFD3-0194F802BB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4207"/>
              <a:ext cx="10668" cy="8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7" name="Picture 269">
              <a:extLst>
                <a:ext uri="{FF2B5EF4-FFF2-40B4-BE49-F238E27FC236}">
                  <a16:creationId xmlns:a16="http://schemas.microsoft.com/office/drawing/2014/main" id="{C7A62DDD-2164-470E-8C24-1BAE706D4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" y="4855"/>
              <a:ext cx="279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AutoShape 268">
              <a:extLst>
                <a:ext uri="{FF2B5EF4-FFF2-40B4-BE49-F238E27FC236}">
                  <a16:creationId xmlns:a16="http://schemas.microsoft.com/office/drawing/2014/main" id="{132E0A50-B76E-405F-B5F3-DB751E5CB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4898"/>
              <a:ext cx="87" cy="89"/>
            </a:xfrm>
            <a:custGeom>
              <a:avLst/>
              <a:gdLst>
                <a:gd name="T0" fmla="+- 0 5107 5052"/>
                <a:gd name="T1" fmla="*/ T0 w 87"/>
                <a:gd name="T2" fmla="+- 0 4987 4898"/>
                <a:gd name="T3" fmla="*/ 4987 h 89"/>
                <a:gd name="T4" fmla="+- 0 5083 5052"/>
                <a:gd name="T5" fmla="*/ T4 w 87"/>
                <a:gd name="T6" fmla="+- 0 4987 4898"/>
                <a:gd name="T7" fmla="*/ 4987 h 89"/>
                <a:gd name="T8" fmla="+- 0 5074 5052"/>
                <a:gd name="T9" fmla="*/ T8 w 87"/>
                <a:gd name="T10" fmla="+- 0 4985 4898"/>
                <a:gd name="T11" fmla="*/ 4985 h 89"/>
                <a:gd name="T12" fmla="+- 0 5066 5052"/>
                <a:gd name="T13" fmla="*/ T12 w 87"/>
                <a:gd name="T14" fmla="+- 0 4975 4898"/>
                <a:gd name="T15" fmla="*/ 4975 h 89"/>
                <a:gd name="T16" fmla="+- 0 5057 5052"/>
                <a:gd name="T17" fmla="*/ T16 w 87"/>
                <a:gd name="T18" fmla="+- 0 4968 4898"/>
                <a:gd name="T19" fmla="*/ 4968 h 89"/>
                <a:gd name="T20" fmla="+- 0 5052 5052"/>
                <a:gd name="T21" fmla="*/ T20 w 87"/>
                <a:gd name="T22" fmla="+- 0 4956 4898"/>
                <a:gd name="T23" fmla="*/ 4956 h 89"/>
                <a:gd name="T24" fmla="+- 0 5052 5052"/>
                <a:gd name="T25" fmla="*/ T24 w 87"/>
                <a:gd name="T26" fmla="+- 0 4934 4898"/>
                <a:gd name="T27" fmla="*/ 4934 h 89"/>
                <a:gd name="T28" fmla="+- 0 5057 5052"/>
                <a:gd name="T29" fmla="*/ T28 w 87"/>
                <a:gd name="T30" fmla="+- 0 4922 4898"/>
                <a:gd name="T31" fmla="*/ 4922 h 89"/>
                <a:gd name="T32" fmla="+- 0 5074 5052"/>
                <a:gd name="T33" fmla="*/ T32 w 87"/>
                <a:gd name="T34" fmla="+- 0 4906 4898"/>
                <a:gd name="T35" fmla="*/ 4906 h 89"/>
                <a:gd name="T36" fmla="+- 0 5083 5052"/>
                <a:gd name="T37" fmla="*/ T36 w 87"/>
                <a:gd name="T38" fmla="+- 0 4901 4898"/>
                <a:gd name="T39" fmla="*/ 4901 h 89"/>
                <a:gd name="T40" fmla="+- 0 5095 5052"/>
                <a:gd name="T41" fmla="*/ T40 w 87"/>
                <a:gd name="T42" fmla="+- 0 4898 4898"/>
                <a:gd name="T43" fmla="*/ 4898 h 89"/>
                <a:gd name="T44" fmla="+- 0 5107 5052"/>
                <a:gd name="T45" fmla="*/ T44 w 87"/>
                <a:gd name="T46" fmla="+- 0 4898 4898"/>
                <a:gd name="T47" fmla="*/ 4898 h 89"/>
                <a:gd name="T48" fmla="+- 0 5117 5052"/>
                <a:gd name="T49" fmla="*/ T48 w 87"/>
                <a:gd name="T50" fmla="+- 0 4903 4898"/>
                <a:gd name="T51" fmla="*/ 4903 h 89"/>
                <a:gd name="T52" fmla="+- 0 5126 5052"/>
                <a:gd name="T53" fmla="*/ T52 w 87"/>
                <a:gd name="T54" fmla="+- 0 4910 4898"/>
                <a:gd name="T55" fmla="*/ 4910 h 89"/>
                <a:gd name="T56" fmla="+- 0 5130 5052"/>
                <a:gd name="T57" fmla="*/ T56 w 87"/>
                <a:gd name="T58" fmla="+- 0 4915 4898"/>
                <a:gd name="T59" fmla="*/ 4915 h 89"/>
                <a:gd name="T60" fmla="+- 0 5088 5052"/>
                <a:gd name="T61" fmla="*/ T60 w 87"/>
                <a:gd name="T62" fmla="+- 0 4915 4898"/>
                <a:gd name="T63" fmla="*/ 4915 h 89"/>
                <a:gd name="T64" fmla="+- 0 5081 5052"/>
                <a:gd name="T65" fmla="*/ T64 w 87"/>
                <a:gd name="T66" fmla="+- 0 4920 4898"/>
                <a:gd name="T67" fmla="*/ 4920 h 89"/>
                <a:gd name="T68" fmla="+- 0 5076 5052"/>
                <a:gd name="T69" fmla="*/ T68 w 87"/>
                <a:gd name="T70" fmla="+- 0 4925 4898"/>
                <a:gd name="T71" fmla="*/ 4925 h 89"/>
                <a:gd name="T72" fmla="+- 0 5069 5052"/>
                <a:gd name="T73" fmla="*/ T72 w 87"/>
                <a:gd name="T74" fmla="+- 0 4930 4898"/>
                <a:gd name="T75" fmla="*/ 4930 h 89"/>
                <a:gd name="T76" fmla="+- 0 5066 5052"/>
                <a:gd name="T77" fmla="*/ T76 w 87"/>
                <a:gd name="T78" fmla="+- 0 4937 4898"/>
                <a:gd name="T79" fmla="*/ 4937 h 89"/>
                <a:gd name="T80" fmla="+- 0 5066 5052"/>
                <a:gd name="T81" fmla="*/ T80 w 87"/>
                <a:gd name="T82" fmla="+- 0 4951 4898"/>
                <a:gd name="T83" fmla="*/ 4951 h 89"/>
                <a:gd name="T84" fmla="+- 0 5071 5052"/>
                <a:gd name="T85" fmla="*/ T84 w 87"/>
                <a:gd name="T86" fmla="+- 0 4958 4898"/>
                <a:gd name="T87" fmla="*/ 4958 h 89"/>
                <a:gd name="T88" fmla="+- 0 5076 5052"/>
                <a:gd name="T89" fmla="*/ T88 w 87"/>
                <a:gd name="T90" fmla="+- 0 4963 4898"/>
                <a:gd name="T91" fmla="*/ 4963 h 89"/>
                <a:gd name="T92" fmla="+- 0 5083 5052"/>
                <a:gd name="T93" fmla="*/ T92 w 87"/>
                <a:gd name="T94" fmla="+- 0 4968 4898"/>
                <a:gd name="T95" fmla="*/ 4968 h 89"/>
                <a:gd name="T96" fmla="+- 0 5088 5052"/>
                <a:gd name="T97" fmla="*/ T96 w 87"/>
                <a:gd name="T98" fmla="+- 0 4970 4898"/>
                <a:gd name="T99" fmla="*/ 4970 h 89"/>
                <a:gd name="T100" fmla="+- 0 5128 5052"/>
                <a:gd name="T101" fmla="*/ T100 w 87"/>
                <a:gd name="T102" fmla="+- 0 4970 4898"/>
                <a:gd name="T103" fmla="*/ 4970 h 89"/>
                <a:gd name="T104" fmla="+- 0 5126 5052"/>
                <a:gd name="T105" fmla="*/ T104 w 87"/>
                <a:gd name="T106" fmla="+- 0 4973 4898"/>
                <a:gd name="T107" fmla="*/ 4973 h 89"/>
                <a:gd name="T108" fmla="+- 0 5117 5052"/>
                <a:gd name="T109" fmla="*/ T108 w 87"/>
                <a:gd name="T110" fmla="+- 0 4982 4898"/>
                <a:gd name="T111" fmla="*/ 4982 h 89"/>
                <a:gd name="T112" fmla="+- 0 5107 5052"/>
                <a:gd name="T113" fmla="*/ T112 w 87"/>
                <a:gd name="T114" fmla="+- 0 4987 4898"/>
                <a:gd name="T115" fmla="*/ 4987 h 89"/>
                <a:gd name="T116" fmla="+- 0 5128 5052"/>
                <a:gd name="T117" fmla="*/ T116 w 87"/>
                <a:gd name="T118" fmla="+- 0 4970 4898"/>
                <a:gd name="T119" fmla="*/ 4970 h 89"/>
                <a:gd name="T120" fmla="+- 0 5102 5052"/>
                <a:gd name="T121" fmla="*/ T120 w 87"/>
                <a:gd name="T122" fmla="+- 0 4970 4898"/>
                <a:gd name="T123" fmla="*/ 4970 h 89"/>
                <a:gd name="T124" fmla="+- 0 5110 5052"/>
                <a:gd name="T125" fmla="*/ T124 w 87"/>
                <a:gd name="T126" fmla="+- 0 4968 4898"/>
                <a:gd name="T127" fmla="*/ 4968 h 89"/>
                <a:gd name="T128" fmla="+- 0 5114 5052"/>
                <a:gd name="T129" fmla="*/ T128 w 87"/>
                <a:gd name="T130" fmla="+- 0 4961 4898"/>
                <a:gd name="T131" fmla="*/ 4961 h 89"/>
                <a:gd name="T132" fmla="+- 0 5122 5052"/>
                <a:gd name="T133" fmla="*/ T132 w 87"/>
                <a:gd name="T134" fmla="+- 0 4956 4898"/>
                <a:gd name="T135" fmla="*/ 4956 h 89"/>
                <a:gd name="T136" fmla="+- 0 5124 5052"/>
                <a:gd name="T137" fmla="*/ T136 w 87"/>
                <a:gd name="T138" fmla="+- 0 4949 4898"/>
                <a:gd name="T139" fmla="*/ 4949 h 89"/>
                <a:gd name="T140" fmla="+- 0 5124 5052"/>
                <a:gd name="T141" fmla="*/ T140 w 87"/>
                <a:gd name="T142" fmla="+- 0 4934 4898"/>
                <a:gd name="T143" fmla="*/ 4934 h 89"/>
                <a:gd name="T144" fmla="+- 0 5119 5052"/>
                <a:gd name="T145" fmla="*/ T144 w 87"/>
                <a:gd name="T146" fmla="+- 0 4927 4898"/>
                <a:gd name="T147" fmla="*/ 4927 h 89"/>
                <a:gd name="T148" fmla="+- 0 5114 5052"/>
                <a:gd name="T149" fmla="*/ T148 w 87"/>
                <a:gd name="T150" fmla="+- 0 4922 4898"/>
                <a:gd name="T151" fmla="*/ 4922 h 89"/>
                <a:gd name="T152" fmla="+- 0 5107 5052"/>
                <a:gd name="T153" fmla="*/ T152 w 87"/>
                <a:gd name="T154" fmla="+- 0 4918 4898"/>
                <a:gd name="T155" fmla="*/ 4918 h 89"/>
                <a:gd name="T156" fmla="+- 0 5102 5052"/>
                <a:gd name="T157" fmla="*/ T156 w 87"/>
                <a:gd name="T158" fmla="+- 0 4915 4898"/>
                <a:gd name="T159" fmla="*/ 4915 h 89"/>
                <a:gd name="T160" fmla="+- 0 5130 5052"/>
                <a:gd name="T161" fmla="*/ T160 w 87"/>
                <a:gd name="T162" fmla="+- 0 4915 4898"/>
                <a:gd name="T163" fmla="*/ 4915 h 89"/>
                <a:gd name="T164" fmla="+- 0 5134 5052"/>
                <a:gd name="T165" fmla="*/ T164 w 87"/>
                <a:gd name="T166" fmla="+- 0 4920 4898"/>
                <a:gd name="T167" fmla="*/ 4920 h 89"/>
                <a:gd name="T168" fmla="+- 0 5138 5052"/>
                <a:gd name="T169" fmla="*/ T168 w 87"/>
                <a:gd name="T170" fmla="+- 0 4930 4898"/>
                <a:gd name="T171" fmla="*/ 4930 h 89"/>
                <a:gd name="T172" fmla="+- 0 5138 5052"/>
                <a:gd name="T173" fmla="*/ T172 w 87"/>
                <a:gd name="T174" fmla="+- 0 4954 4898"/>
                <a:gd name="T175" fmla="*/ 4954 h 89"/>
                <a:gd name="T176" fmla="+- 0 5134 5052"/>
                <a:gd name="T177" fmla="*/ T176 w 87"/>
                <a:gd name="T178" fmla="+- 0 4963 4898"/>
                <a:gd name="T179" fmla="*/ 4963 h 89"/>
                <a:gd name="T180" fmla="+- 0 5128 5052"/>
                <a:gd name="T181" fmla="*/ T180 w 87"/>
                <a:gd name="T182" fmla="+- 0 4970 4898"/>
                <a:gd name="T183" fmla="*/ 4970 h 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</a:cxnLst>
              <a:rect l="0" t="0" r="r" b="b"/>
              <a:pathLst>
                <a:path w="87" h="89">
                  <a:moveTo>
                    <a:pt x="55" y="89"/>
                  </a:moveTo>
                  <a:lnTo>
                    <a:pt x="31" y="89"/>
                  </a:lnTo>
                  <a:lnTo>
                    <a:pt x="22" y="87"/>
                  </a:lnTo>
                  <a:lnTo>
                    <a:pt x="14" y="77"/>
                  </a:lnTo>
                  <a:lnTo>
                    <a:pt x="5" y="70"/>
                  </a:lnTo>
                  <a:lnTo>
                    <a:pt x="0" y="58"/>
                  </a:lnTo>
                  <a:lnTo>
                    <a:pt x="0" y="36"/>
                  </a:lnTo>
                  <a:lnTo>
                    <a:pt x="5" y="24"/>
                  </a:lnTo>
                  <a:lnTo>
                    <a:pt x="22" y="8"/>
                  </a:lnTo>
                  <a:lnTo>
                    <a:pt x="31" y="3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5"/>
                  </a:lnTo>
                  <a:lnTo>
                    <a:pt x="74" y="12"/>
                  </a:lnTo>
                  <a:lnTo>
                    <a:pt x="78" y="17"/>
                  </a:lnTo>
                  <a:lnTo>
                    <a:pt x="36" y="17"/>
                  </a:lnTo>
                  <a:lnTo>
                    <a:pt x="29" y="22"/>
                  </a:lnTo>
                  <a:lnTo>
                    <a:pt x="24" y="27"/>
                  </a:lnTo>
                  <a:lnTo>
                    <a:pt x="17" y="32"/>
                  </a:lnTo>
                  <a:lnTo>
                    <a:pt x="14" y="39"/>
                  </a:lnTo>
                  <a:lnTo>
                    <a:pt x="14" y="53"/>
                  </a:lnTo>
                  <a:lnTo>
                    <a:pt x="19" y="60"/>
                  </a:lnTo>
                  <a:lnTo>
                    <a:pt x="24" y="65"/>
                  </a:lnTo>
                  <a:lnTo>
                    <a:pt x="31" y="70"/>
                  </a:lnTo>
                  <a:lnTo>
                    <a:pt x="36" y="72"/>
                  </a:lnTo>
                  <a:lnTo>
                    <a:pt x="76" y="72"/>
                  </a:lnTo>
                  <a:lnTo>
                    <a:pt x="74" y="75"/>
                  </a:lnTo>
                  <a:lnTo>
                    <a:pt x="65" y="84"/>
                  </a:lnTo>
                  <a:lnTo>
                    <a:pt x="55" y="89"/>
                  </a:lnTo>
                  <a:close/>
                  <a:moveTo>
                    <a:pt x="76" y="72"/>
                  </a:moveTo>
                  <a:lnTo>
                    <a:pt x="50" y="72"/>
                  </a:lnTo>
                  <a:lnTo>
                    <a:pt x="58" y="70"/>
                  </a:lnTo>
                  <a:lnTo>
                    <a:pt x="62" y="63"/>
                  </a:lnTo>
                  <a:lnTo>
                    <a:pt x="70" y="58"/>
                  </a:lnTo>
                  <a:lnTo>
                    <a:pt x="72" y="51"/>
                  </a:lnTo>
                  <a:lnTo>
                    <a:pt x="72" y="36"/>
                  </a:lnTo>
                  <a:lnTo>
                    <a:pt x="67" y="29"/>
                  </a:lnTo>
                  <a:lnTo>
                    <a:pt x="62" y="24"/>
                  </a:lnTo>
                  <a:lnTo>
                    <a:pt x="55" y="20"/>
                  </a:lnTo>
                  <a:lnTo>
                    <a:pt x="50" y="17"/>
                  </a:lnTo>
                  <a:lnTo>
                    <a:pt x="78" y="17"/>
                  </a:lnTo>
                  <a:lnTo>
                    <a:pt x="82" y="22"/>
                  </a:lnTo>
                  <a:lnTo>
                    <a:pt x="86" y="32"/>
                  </a:lnTo>
                  <a:lnTo>
                    <a:pt x="86" y="56"/>
                  </a:lnTo>
                  <a:lnTo>
                    <a:pt x="82" y="65"/>
                  </a:lnTo>
                  <a:lnTo>
                    <a:pt x="76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315" name="Picture 267">
              <a:extLst>
                <a:ext uri="{FF2B5EF4-FFF2-40B4-BE49-F238E27FC236}">
                  <a16:creationId xmlns:a16="http://schemas.microsoft.com/office/drawing/2014/main" id="{8AEEDA91-259D-45E0-8EB4-9ED80F5F35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" y="4756"/>
              <a:ext cx="267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04" name="Freeform 266">
              <a:extLst>
                <a:ext uri="{FF2B5EF4-FFF2-40B4-BE49-F238E27FC236}">
                  <a16:creationId xmlns:a16="http://schemas.microsoft.com/office/drawing/2014/main" id="{E063990C-9EC9-4B72-BE5F-CC4D1ED4B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4797"/>
              <a:ext cx="147" cy="132"/>
            </a:xfrm>
            <a:custGeom>
              <a:avLst/>
              <a:gdLst>
                <a:gd name="T0" fmla="+- 0 5165 5110"/>
                <a:gd name="T1" fmla="*/ T0 w 147"/>
                <a:gd name="T2" fmla="+- 0 4930 4798"/>
                <a:gd name="T3" fmla="*/ 4930 h 132"/>
                <a:gd name="T4" fmla="+- 0 5110 5110"/>
                <a:gd name="T5" fmla="*/ T4 w 147"/>
                <a:gd name="T6" fmla="+- 0 4867 4798"/>
                <a:gd name="T7" fmla="*/ 4867 h 132"/>
                <a:gd name="T8" fmla="+- 0 5122 5110"/>
                <a:gd name="T9" fmla="*/ T8 w 147"/>
                <a:gd name="T10" fmla="+- 0 4855 4798"/>
                <a:gd name="T11" fmla="*/ 4855 h 132"/>
                <a:gd name="T12" fmla="+- 0 5129 5110"/>
                <a:gd name="T13" fmla="*/ T12 w 147"/>
                <a:gd name="T14" fmla="+- 0 4865 4798"/>
                <a:gd name="T15" fmla="*/ 4865 h 132"/>
                <a:gd name="T16" fmla="+- 0 5129 5110"/>
                <a:gd name="T17" fmla="*/ T16 w 147"/>
                <a:gd name="T18" fmla="+- 0 4853 4798"/>
                <a:gd name="T19" fmla="*/ 4853 h 132"/>
                <a:gd name="T20" fmla="+- 0 5134 5110"/>
                <a:gd name="T21" fmla="*/ T20 w 147"/>
                <a:gd name="T22" fmla="+- 0 4843 4798"/>
                <a:gd name="T23" fmla="*/ 4843 h 132"/>
                <a:gd name="T24" fmla="+- 0 5138 5110"/>
                <a:gd name="T25" fmla="*/ T24 w 147"/>
                <a:gd name="T26" fmla="+- 0 4838 4798"/>
                <a:gd name="T27" fmla="*/ 4838 h 132"/>
                <a:gd name="T28" fmla="+- 0 5148 5110"/>
                <a:gd name="T29" fmla="*/ T28 w 147"/>
                <a:gd name="T30" fmla="+- 0 4831 4798"/>
                <a:gd name="T31" fmla="*/ 4831 h 132"/>
                <a:gd name="T32" fmla="+- 0 5158 5110"/>
                <a:gd name="T33" fmla="*/ T32 w 147"/>
                <a:gd name="T34" fmla="+- 0 4829 4798"/>
                <a:gd name="T35" fmla="*/ 4829 h 132"/>
                <a:gd name="T36" fmla="+- 0 5167 5110"/>
                <a:gd name="T37" fmla="*/ T36 w 147"/>
                <a:gd name="T38" fmla="+- 0 4834 4798"/>
                <a:gd name="T39" fmla="*/ 4834 h 132"/>
                <a:gd name="T40" fmla="+- 0 5167 5110"/>
                <a:gd name="T41" fmla="*/ T40 w 147"/>
                <a:gd name="T42" fmla="+- 0 4819 4798"/>
                <a:gd name="T43" fmla="*/ 4819 h 132"/>
                <a:gd name="T44" fmla="+- 0 5172 5110"/>
                <a:gd name="T45" fmla="*/ T44 w 147"/>
                <a:gd name="T46" fmla="+- 0 4810 4798"/>
                <a:gd name="T47" fmla="*/ 4810 h 132"/>
                <a:gd name="T48" fmla="+- 0 5179 5110"/>
                <a:gd name="T49" fmla="*/ T48 w 147"/>
                <a:gd name="T50" fmla="+- 0 4805 4798"/>
                <a:gd name="T51" fmla="*/ 4805 h 132"/>
                <a:gd name="T52" fmla="+- 0 5184 5110"/>
                <a:gd name="T53" fmla="*/ T52 w 147"/>
                <a:gd name="T54" fmla="+- 0 4798 4798"/>
                <a:gd name="T55" fmla="*/ 4798 h 132"/>
                <a:gd name="T56" fmla="+- 0 5206 5110"/>
                <a:gd name="T57" fmla="*/ T56 w 147"/>
                <a:gd name="T58" fmla="+- 0 4798 4798"/>
                <a:gd name="T59" fmla="*/ 4798 h 132"/>
                <a:gd name="T60" fmla="+- 0 5215 5110"/>
                <a:gd name="T61" fmla="*/ T60 w 147"/>
                <a:gd name="T62" fmla="+- 0 4802 4798"/>
                <a:gd name="T63" fmla="*/ 4802 h 132"/>
                <a:gd name="T64" fmla="+- 0 5222 5110"/>
                <a:gd name="T65" fmla="*/ T64 w 147"/>
                <a:gd name="T66" fmla="+- 0 4812 4798"/>
                <a:gd name="T67" fmla="*/ 4812 h 132"/>
                <a:gd name="T68" fmla="+- 0 5256 5110"/>
                <a:gd name="T69" fmla="*/ T68 w 147"/>
                <a:gd name="T70" fmla="+- 0 4848 4798"/>
                <a:gd name="T71" fmla="*/ 4848 h 132"/>
                <a:gd name="T72" fmla="+- 0 5242 5110"/>
                <a:gd name="T73" fmla="*/ T72 w 147"/>
                <a:gd name="T74" fmla="+- 0 4860 4798"/>
                <a:gd name="T75" fmla="*/ 4860 h 132"/>
                <a:gd name="T76" fmla="+- 0 5210 5110"/>
                <a:gd name="T77" fmla="*/ T76 w 147"/>
                <a:gd name="T78" fmla="+- 0 4824 4798"/>
                <a:gd name="T79" fmla="*/ 4824 h 132"/>
                <a:gd name="T80" fmla="+- 0 5206 5110"/>
                <a:gd name="T81" fmla="*/ T80 w 147"/>
                <a:gd name="T82" fmla="+- 0 4817 4798"/>
                <a:gd name="T83" fmla="*/ 4817 h 132"/>
                <a:gd name="T84" fmla="+- 0 5201 5110"/>
                <a:gd name="T85" fmla="*/ T84 w 147"/>
                <a:gd name="T86" fmla="+- 0 4814 4798"/>
                <a:gd name="T87" fmla="*/ 4814 h 132"/>
                <a:gd name="T88" fmla="+- 0 5196 5110"/>
                <a:gd name="T89" fmla="*/ T88 w 147"/>
                <a:gd name="T90" fmla="+- 0 4814 4798"/>
                <a:gd name="T91" fmla="*/ 4814 h 132"/>
                <a:gd name="T92" fmla="+- 0 5191 5110"/>
                <a:gd name="T93" fmla="*/ T92 w 147"/>
                <a:gd name="T94" fmla="+- 0 4812 4798"/>
                <a:gd name="T95" fmla="*/ 4812 h 132"/>
                <a:gd name="T96" fmla="+- 0 5186 5110"/>
                <a:gd name="T97" fmla="*/ T96 w 147"/>
                <a:gd name="T98" fmla="+- 0 4814 4798"/>
                <a:gd name="T99" fmla="*/ 4814 h 132"/>
                <a:gd name="T100" fmla="+- 0 5184 5110"/>
                <a:gd name="T101" fmla="*/ T100 w 147"/>
                <a:gd name="T102" fmla="+- 0 4819 4798"/>
                <a:gd name="T103" fmla="*/ 4819 h 132"/>
                <a:gd name="T104" fmla="+- 0 5179 5110"/>
                <a:gd name="T105" fmla="*/ T104 w 147"/>
                <a:gd name="T106" fmla="+- 0 4822 4798"/>
                <a:gd name="T107" fmla="*/ 4822 h 132"/>
                <a:gd name="T108" fmla="+- 0 5177 5110"/>
                <a:gd name="T109" fmla="*/ T108 w 147"/>
                <a:gd name="T110" fmla="+- 0 4829 4798"/>
                <a:gd name="T111" fmla="*/ 4829 h 132"/>
                <a:gd name="T112" fmla="+- 0 5177 5110"/>
                <a:gd name="T113" fmla="*/ T112 w 147"/>
                <a:gd name="T114" fmla="+- 0 4838 4798"/>
                <a:gd name="T115" fmla="*/ 4838 h 132"/>
                <a:gd name="T116" fmla="+- 0 5215 5110"/>
                <a:gd name="T117" fmla="*/ T116 w 147"/>
                <a:gd name="T118" fmla="+- 0 4884 4798"/>
                <a:gd name="T119" fmla="*/ 4884 h 132"/>
                <a:gd name="T120" fmla="+- 0 5203 5110"/>
                <a:gd name="T121" fmla="*/ T120 w 147"/>
                <a:gd name="T122" fmla="+- 0 4894 4798"/>
                <a:gd name="T123" fmla="*/ 4894 h 132"/>
                <a:gd name="T124" fmla="+- 0 5172 5110"/>
                <a:gd name="T125" fmla="*/ T124 w 147"/>
                <a:gd name="T126" fmla="+- 0 4860 4798"/>
                <a:gd name="T127" fmla="*/ 4860 h 132"/>
                <a:gd name="T128" fmla="+- 0 5167 5110"/>
                <a:gd name="T129" fmla="*/ T128 w 147"/>
                <a:gd name="T130" fmla="+- 0 4853 4798"/>
                <a:gd name="T131" fmla="*/ 4853 h 132"/>
                <a:gd name="T132" fmla="+- 0 5162 5110"/>
                <a:gd name="T133" fmla="*/ T132 w 147"/>
                <a:gd name="T134" fmla="+- 0 4848 4798"/>
                <a:gd name="T135" fmla="*/ 4848 h 132"/>
                <a:gd name="T136" fmla="+- 0 5158 5110"/>
                <a:gd name="T137" fmla="*/ T136 w 147"/>
                <a:gd name="T138" fmla="+- 0 4848 4798"/>
                <a:gd name="T139" fmla="*/ 4848 h 132"/>
                <a:gd name="T140" fmla="+- 0 5153 5110"/>
                <a:gd name="T141" fmla="*/ T140 w 147"/>
                <a:gd name="T142" fmla="+- 0 4846 4798"/>
                <a:gd name="T143" fmla="*/ 4846 h 132"/>
                <a:gd name="T144" fmla="+- 0 5148 5110"/>
                <a:gd name="T145" fmla="*/ T144 w 147"/>
                <a:gd name="T146" fmla="+- 0 4848 4798"/>
                <a:gd name="T147" fmla="*/ 4848 h 132"/>
                <a:gd name="T148" fmla="+- 0 5141 5110"/>
                <a:gd name="T149" fmla="*/ T148 w 147"/>
                <a:gd name="T150" fmla="+- 0 4855 4798"/>
                <a:gd name="T151" fmla="*/ 4855 h 132"/>
                <a:gd name="T152" fmla="+- 0 5141 5110"/>
                <a:gd name="T153" fmla="*/ T152 w 147"/>
                <a:gd name="T154" fmla="+- 0 4858 4798"/>
                <a:gd name="T155" fmla="*/ 4858 h 132"/>
                <a:gd name="T156" fmla="+- 0 5138 5110"/>
                <a:gd name="T157" fmla="*/ T156 w 147"/>
                <a:gd name="T158" fmla="+- 0 4860 4798"/>
                <a:gd name="T159" fmla="*/ 4860 h 132"/>
                <a:gd name="T160" fmla="+- 0 5138 5110"/>
                <a:gd name="T161" fmla="*/ T160 w 147"/>
                <a:gd name="T162" fmla="+- 0 4862 4798"/>
                <a:gd name="T163" fmla="*/ 4862 h 132"/>
                <a:gd name="T164" fmla="+- 0 5136 5110"/>
                <a:gd name="T165" fmla="*/ T164 w 147"/>
                <a:gd name="T166" fmla="+- 0 4867 4798"/>
                <a:gd name="T167" fmla="*/ 4867 h 132"/>
                <a:gd name="T168" fmla="+- 0 5136 5110"/>
                <a:gd name="T169" fmla="*/ T168 w 147"/>
                <a:gd name="T170" fmla="+- 0 4872 4798"/>
                <a:gd name="T171" fmla="*/ 4872 h 132"/>
                <a:gd name="T172" fmla="+- 0 5177 5110"/>
                <a:gd name="T173" fmla="*/ T172 w 147"/>
                <a:gd name="T174" fmla="+- 0 4918 4798"/>
                <a:gd name="T175" fmla="*/ 4918 h 132"/>
                <a:gd name="T176" fmla="+- 0 5165 5110"/>
                <a:gd name="T177" fmla="*/ T176 w 147"/>
                <a:gd name="T178" fmla="+- 0 4930 4798"/>
                <a:gd name="T179" fmla="*/ 4930 h 1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147" h="132">
                  <a:moveTo>
                    <a:pt x="55" y="132"/>
                  </a:moveTo>
                  <a:lnTo>
                    <a:pt x="0" y="69"/>
                  </a:lnTo>
                  <a:lnTo>
                    <a:pt x="12" y="57"/>
                  </a:lnTo>
                  <a:lnTo>
                    <a:pt x="19" y="67"/>
                  </a:lnTo>
                  <a:lnTo>
                    <a:pt x="19" y="55"/>
                  </a:lnTo>
                  <a:lnTo>
                    <a:pt x="24" y="45"/>
                  </a:lnTo>
                  <a:lnTo>
                    <a:pt x="28" y="40"/>
                  </a:lnTo>
                  <a:lnTo>
                    <a:pt x="38" y="33"/>
                  </a:lnTo>
                  <a:lnTo>
                    <a:pt x="48" y="31"/>
                  </a:lnTo>
                  <a:lnTo>
                    <a:pt x="57" y="36"/>
                  </a:lnTo>
                  <a:lnTo>
                    <a:pt x="57" y="21"/>
                  </a:lnTo>
                  <a:lnTo>
                    <a:pt x="62" y="12"/>
                  </a:lnTo>
                  <a:lnTo>
                    <a:pt x="69" y="7"/>
                  </a:lnTo>
                  <a:lnTo>
                    <a:pt x="74" y="0"/>
                  </a:lnTo>
                  <a:lnTo>
                    <a:pt x="96" y="0"/>
                  </a:lnTo>
                  <a:lnTo>
                    <a:pt x="105" y="4"/>
                  </a:lnTo>
                  <a:lnTo>
                    <a:pt x="112" y="14"/>
                  </a:lnTo>
                  <a:lnTo>
                    <a:pt x="146" y="50"/>
                  </a:lnTo>
                  <a:lnTo>
                    <a:pt x="132" y="62"/>
                  </a:lnTo>
                  <a:lnTo>
                    <a:pt x="100" y="26"/>
                  </a:lnTo>
                  <a:lnTo>
                    <a:pt x="96" y="19"/>
                  </a:lnTo>
                  <a:lnTo>
                    <a:pt x="91" y="16"/>
                  </a:lnTo>
                  <a:lnTo>
                    <a:pt x="86" y="16"/>
                  </a:lnTo>
                  <a:lnTo>
                    <a:pt x="81" y="14"/>
                  </a:lnTo>
                  <a:lnTo>
                    <a:pt x="76" y="16"/>
                  </a:lnTo>
                  <a:lnTo>
                    <a:pt x="74" y="21"/>
                  </a:lnTo>
                  <a:lnTo>
                    <a:pt x="69" y="24"/>
                  </a:lnTo>
                  <a:lnTo>
                    <a:pt x="67" y="31"/>
                  </a:lnTo>
                  <a:lnTo>
                    <a:pt x="67" y="40"/>
                  </a:lnTo>
                  <a:lnTo>
                    <a:pt x="105" y="86"/>
                  </a:lnTo>
                  <a:lnTo>
                    <a:pt x="93" y="96"/>
                  </a:lnTo>
                  <a:lnTo>
                    <a:pt x="62" y="62"/>
                  </a:lnTo>
                  <a:lnTo>
                    <a:pt x="57" y="55"/>
                  </a:lnTo>
                  <a:lnTo>
                    <a:pt x="52" y="50"/>
                  </a:lnTo>
                  <a:lnTo>
                    <a:pt x="48" y="50"/>
                  </a:lnTo>
                  <a:lnTo>
                    <a:pt x="43" y="48"/>
                  </a:lnTo>
                  <a:lnTo>
                    <a:pt x="38" y="50"/>
                  </a:lnTo>
                  <a:lnTo>
                    <a:pt x="31" y="57"/>
                  </a:lnTo>
                  <a:lnTo>
                    <a:pt x="31" y="60"/>
                  </a:lnTo>
                  <a:lnTo>
                    <a:pt x="28" y="62"/>
                  </a:lnTo>
                  <a:lnTo>
                    <a:pt x="28" y="64"/>
                  </a:lnTo>
                  <a:lnTo>
                    <a:pt x="26" y="69"/>
                  </a:lnTo>
                  <a:lnTo>
                    <a:pt x="26" y="74"/>
                  </a:lnTo>
                  <a:lnTo>
                    <a:pt x="67" y="120"/>
                  </a:lnTo>
                  <a:lnTo>
                    <a:pt x="55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313" name="Picture 265">
              <a:extLst>
                <a:ext uri="{FF2B5EF4-FFF2-40B4-BE49-F238E27FC236}">
                  <a16:creationId xmlns:a16="http://schemas.microsoft.com/office/drawing/2014/main" id="{C254FDDF-8B1B-42A5-B0E4-5C9DFDFBEF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" y="4668"/>
              <a:ext cx="267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2" name="Picture 264">
              <a:extLst>
                <a:ext uri="{FF2B5EF4-FFF2-40B4-BE49-F238E27FC236}">
                  <a16:creationId xmlns:a16="http://schemas.microsoft.com/office/drawing/2014/main" id="{58124EBA-F553-47B5-8949-9741FAE9DE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2" y="4612"/>
              <a:ext cx="303" cy="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05" name="Freeform 263">
              <a:extLst>
                <a:ext uri="{FF2B5EF4-FFF2-40B4-BE49-F238E27FC236}">
                  <a16:creationId xmlns:a16="http://schemas.microsoft.com/office/drawing/2014/main" id="{389C5B6C-751E-4B58-A388-79D157F8B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" y="4651"/>
              <a:ext cx="101" cy="99"/>
            </a:xfrm>
            <a:custGeom>
              <a:avLst/>
              <a:gdLst>
                <a:gd name="T0" fmla="+- 0 5405 5342"/>
                <a:gd name="T1" fmla="*/ T0 w 101"/>
                <a:gd name="T2" fmla="+- 0 4750 4651"/>
                <a:gd name="T3" fmla="*/ 4750 h 99"/>
                <a:gd name="T4" fmla="+- 0 5386 5342"/>
                <a:gd name="T5" fmla="*/ T4 w 101"/>
                <a:gd name="T6" fmla="+- 0 4750 4651"/>
                <a:gd name="T7" fmla="*/ 4750 h 99"/>
                <a:gd name="T8" fmla="+- 0 5381 5342"/>
                <a:gd name="T9" fmla="*/ T8 w 101"/>
                <a:gd name="T10" fmla="+- 0 4747 4651"/>
                <a:gd name="T11" fmla="*/ 4747 h 99"/>
                <a:gd name="T12" fmla="+- 0 5371 5342"/>
                <a:gd name="T13" fmla="*/ T12 w 101"/>
                <a:gd name="T14" fmla="+- 0 4738 4651"/>
                <a:gd name="T15" fmla="*/ 4738 h 99"/>
                <a:gd name="T16" fmla="+- 0 5366 5342"/>
                <a:gd name="T17" fmla="*/ T16 w 101"/>
                <a:gd name="T18" fmla="+- 0 4728 4651"/>
                <a:gd name="T19" fmla="*/ 4728 h 99"/>
                <a:gd name="T20" fmla="+- 0 5342 5342"/>
                <a:gd name="T21" fmla="*/ T20 w 101"/>
                <a:gd name="T22" fmla="+- 0 4687 4651"/>
                <a:gd name="T23" fmla="*/ 4687 h 99"/>
                <a:gd name="T24" fmla="+- 0 5357 5342"/>
                <a:gd name="T25" fmla="*/ T24 w 101"/>
                <a:gd name="T26" fmla="+- 0 4680 4651"/>
                <a:gd name="T27" fmla="*/ 4680 h 99"/>
                <a:gd name="T28" fmla="+- 0 5381 5342"/>
                <a:gd name="T29" fmla="*/ T28 w 101"/>
                <a:gd name="T30" fmla="+- 0 4721 4651"/>
                <a:gd name="T31" fmla="*/ 4721 h 99"/>
                <a:gd name="T32" fmla="+- 0 5386 5342"/>
                <a:gd name="T33" fmla="*/ T32 w 101"/>
                <a:gd name="T34" fmla="+- 0 4728 4651"/>
                <a:gd name="T35" fmla="*/ 4728 h 99"/>
                <a:gd name="T36" fmla="+- 0 5388 5342"/>
                <a:gd name="T37" fmla="*/ T36 w 101"/>
                <a:gd name="T38" fmla="+- 0 4733 4651"/>
                <a:gd name="T39" fmla="*/ 4733 h 99"/>
                <a:gd name="T40" fmla="+- 0 5393 5342"/>
                <a:gd name="T41" fmla="*/ T40 w 101"/>
                <a:gd name="T42" fmla="+- 0 4733 4651"/>
                <a:gd name="T43" fmla="*/ 4733 h 99"/>
                <a:gd name="T44" fmla="+- 0 5398 5342"/>
                <a:gd name="T45" fmla="*/ T44 w 101"/>
                <a:gd name="T46" fmla="+- 0 4735 4651"/>
                <a:gd name="T47" fmla="*/ 4735 h 99"/>
                <a:gd name="T48" fmla="+- 0 5400 5342"/>
                <a:gd name="T49" fmla="*/ T48 w 101"/>
                <a:gd name="T50" fmla="+- 0 4735 4651"/>
                <a:gd name="T51" fmla="*/ 4735 h 99"/>
                <a:gd name="T52" fmla="+- 0 5407 5342"/>
                <a:gd name="T53" fmla="*/ T52 w 101"/>
                <a:gd name="T54" fmla="+- 0 4733 4651"/>
                <a:gd name="T55" fmla="*/ 4733 h 99"/>
                <a:gd name="T56" fmla="+- 0 5412 5342"/>
                <a:gd name="T57" fmla="*/ T56 w 101"/>
                <a:gd name="T58" fmla="+- 0 4728 4651"/>
                <a:gd name="T59" fmla="*/ 4728 h 99"/>
                <a:gd name="T60" fmla="+- 0 5417 5342"/>
                <a:gd name="T61" fmla="*/ T60 w 101"/>
                <a:gd name="T62" fmla="+- 0 4721 4651"/>
                <a:gd name="T63" fmla="*/ 4721 h 99"/>
                <a:gd name="T64" fmla="+- 0 5417 5342"/>
                <a:gd name="T65" fmla="*/ T64 w 101"/>
                <a:gd name="T66" fmla="+- 0 4711 4651"/>
                <a:gd name="T67" fmla="*/ 4711 h 99"/>
                <a:gd name="T68" fmla="+- 0 5388 5342"/>
                <a:gd name="T69" fmla="*/ T68 w 101"/>
                <a:gd name="T70" fmla="+- 0 4661 4651"/>
                <a:gd name="T71" fmla="*/ 4661 h 99"/>
                <a:gd name="T72" fmla="+- 0 5402 5342"/>
                <a:gd name="T73" fmla="*/ T72 w 101"/>
                <a:gd name="T74" fmla="+- 0 4651 4651"/>
                <a:gd name="T75" fmla="*/ 4651 h 99"/>
                <a:gd name="T76" fmla="+- 0 5443 5342"/>
                <a:gd name="T77" fmla="*/ T76 w 101"/>
                <a:gd name="T78" fmla="+- 0 4723 4651"/>
                <a:gd name="T79" fmla="*/ 4723 h 99"/>
                <a:gd name="T80" fmla="+- 0 5429 5342"/>
                <a:gd name="T81" fmla="*/ T80 w 101"/>
                <a:gd name="T82" fmla="+- 0 4733 4651"/>
                <a:gd name="T83" fmla="*/ 4733 h 99"/>
                <a:gd name="T84" fmla="+- 0 5424 5342"/>
                <a:gd name="T85" fmla="*/ T84 w 101"/>
                <a:gd name="T86" fmla="+- 0 4723 4651"/>
                <a:gd name="T87" fmla="*/ 4723 h 99"/>
                <a:gd name="T88" fmla="+- 0 5424 5342"/>
                <a:gd name="T89" fmla="*/ T88 w 101"/>
                <a:gd name="T90" fmla="+- 0 4728 4651"/>
                <a:gd name="T91" fmla="*/ 4728 h 99"/>
                <a:gd name="T92" fmla="+- 0 5419 5342"/>
                <a:gd name="T93" fmla="*/ T92 w 101"/>
                <a:gd name="T94" fmla="+- 0 4738 4651"/>
                <a:gd name="T95" fmla="*/ 4738 h 99"/>
                <a:gd name="T96" fmla="+- 0 5410 5342"/>
                <a:gd name="T97" fmla="*/ T96 w 101"/>
                <a:gd name="T98" fmla="+- 0 4747 4651"/>
                <a:gd name="T99" fmla="*/ 4747 h 99"/>
                <a:gd name="T100" fmla="+- 0 5405 5342"/>
                <a:gd name="T101" fmla="*/ T100 w 101"/>
                <a:gd name="T102" fmla="+- 0 4750 4651"/>
                <a:gd name="T103" fmla="*/ 4750 h 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101" h="99">
                  <a:moveTo>
                    <a:pt x="63" y="99"/>
                  </a:moveTo>
                  <a:lnTo>
                    <a:pt x="44" y="99"/>
                  </a:lnTo>
                  <a:lnTo>
                    <a:pt x="39" y="96"/>
                  </a:lnTo>
                  <a:lnTo>
                    <a:pt x="29" y="87"/>
                  </a:lnTo>
                  <a:lnTo>
                    <a:pt x="24" y="77"/>
                  </a:lnTo>
                  <a:lnTo>
                    <a:pt x="0" y="36"/>
                  </a:lnTo>
                  <a:lnTo>
                    <a:pt x="15" y="29"/>
                  </a:lnTo>
                  <a:lnTo>
                    <a:pt x="39" y="70"/>
                  </a:lnTo>
                  <a:lnTo>
                    <a:pt x="44" y="77"/>
                  </a:lnTo>
                  <a:lnTo>
                    <a:pt x="46" y="82"/>
                  </a:lnTo>
                  <a:lnTo>
                    <a:pt x="51" y="82"/>
                  </a:lnTo>
                  <a:lnTo>
                    <a:pt x="56" y="84"/>
                  </a:lnTo>
                  <a:lnTo>
                    <a:pt x="58" y="84"/>
                  </a:lnTo>
                  <a:lnTo>
                    <a:pt x="65" y="82"/>
                  </a:lnTo>
                  <a:lnTo>
                    <a:pt x="70" y="77"/>
                  </a:lnTo>
                  <a:lnTo>
                    <a:pt x="75" y="70"/>
                  </a:lnTo>
                  <a:lnTo>
                    <a:pt x="75" y="60"/>
                  </a:lnTo>
                  <a:lnTo>
                    <a:pt x="46" y="10"/>
                  </a:lnTo>
                  <a:lnTo>
                    <a:pt x="60" y="0"/>
                  </a:lnTo>
                  <a:lnTo>
                    <a:pt x="101" y="72"/>
                  </a:lnTo>
                  <a:lnTo>
                    <a:pt x="87" y="82"/>
                  </a:lnTo>
                  <a:lnTo>
                    <a:pt x="82" y="72"/>
                  </a:lnTo>
                  <a:lnTo>
                    <a:pt x="82" y="77"/>
                  </a:lnTo>
                  <a:lnTo>
                    <a:pt x="77" y="87"/>
                  </a:lnTo>
                  <a:lnTo>
                    <a:pt x="68" y="96"/>
                  </a:lnTo>
                  <a:lnTo>
                    <a:pt x="63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310" name="Picture 262">
              <a:extLst>
                <a:ext uri="{FF2B5EF4-FFF2-40B4-BE49-F238E27FC236}">
                  <a16:creationId xmlns:a16="http://schemas.microsoft.com/office/drawing/2014/main" id="{F259FBCF-547E-4890-B772-A31BDD13E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" y="4576"/>
              <a:ext cx="221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09" name="Picture 261">
              <a:extLst>
                <a:ext uri="{FF2B5EF4-FFF2-40B4-BE49-F238E27FC236}">
                  <a16:creationId xmlns:a16="http://schemas.microsoft.com/office/drawing/2014/main" id="{C24CFB3C-E5BE-45DD-97C1-3E17EFDA54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4521"/>
              <a:ext cx="216" cy="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06" name="AutoShape 260">
              <a:extLst>
                <a:ext uri="{FF2B5EF4-FFF2-40B4-BE49-F238E27FC236}">
                  <a16:creationId xmlns:a16="http://schemas.microsoft.com/office/drawing/2014/main" id="{CC15A27E-B926-4D16-88BB-AAD17AF36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8" y="4562"/>
              <a:ext cx="63" cy="111"/>
            </a:xfrm>
            <a:custGeom>
              <a:avLst/>
              <a:gdLst>
                <a:gd name="T0" fmla="+- 0 5544 5498"/>
                <a:gd name="T1" fmla="*/ T0 w 63"/>
                <a:gd name="T2" fmla="+- 0 4673 4562"/>
                <a:gd name="T3" fmla="*/ 4673 h 111"/>
                <a:gd name="T4" fmla="+- 0 5510 5498"/>
                <a:gd name="T5" fmla="*/ T4 w 63"/>
                <a:gd name="T6" fmla="+- 0 4598 4562"/>
                <a:gd name="T7" fmla="*/ 4598 h 111"/>
                <a:gd name="T8" fmla="+- 0 5525 5498"/>
                <a:gd name="T9" fmla="*/ T8 w 63"/>
                <a:gd name="T10" fmla="+- 0 4591 4562"/>
                <a:gd name="T11" fmla="*/ 4591 h 111"/>
                <a:gd name="T12" fmla="+- 0 5561 5498"/>
                <a:gd name="T13" fmla="*/ T12 w 63"/>
                <a:gd name="T14" fmla="+- 0 4668 4562"/>
                <a:gd name="T15" fmla="*/ 4668 h 111"/>
                <a:gd name="T16" fmla="+- 0 5544 5498"/>
                <a:gd name="T17" fmla="*/ T16 w 63"/>
                <a:gd name="T18" fmla="+- 0 4673 4562"/>
                <a:gd name="T19" fmla="*/ 4673 h 111"/>
                <a:gd name="T20" fmla="+- 0 5513 5498"/>
                <a:gd name="T21" fmla="*/ T20 w 63"/>
                <a:gd name="T22" fmla="+- 0 4582 4562"/>
                <a:gd name="T23" fmla="*/ 4582 h 111"/>
                <a:gd name="T24" fmla="+- 0 5506 5498"/>
                <a:gd name="T25" fmla="*/ T24 w 63"/>
                <a:gd name="T26" fmla="+- 0 4582 4562"/>
                <a:gd name="T27" fmla="*/ 4582 h 111"/>
                <a:gd name="T28" fmla="+- 0 5498 5498"/>
                <a:gd name="T29" fmla="*/ T28 w 63"/>
                <a:gd name="T30" fmla="+- 0 4574 4562"/>
                <a:gd name="T31" fmla="*/ 4574 h 111"/>
                <a:gd name="T32" fmla="+- 0 5498 5498"/>
                <a:gd name="T33" fmla="*/ T32 w 63"/>
                <a:gd name="T34" fmla="+- 0 4567 4562"/>
                <a:gd name="T35" fmla="*/ 4567 h 111"/>
                <a:gd name="T36" fmla="+- 0 5503 5498"/>
                <a:gd name="T37" fmla="*/ T36 w 63"/>
                <a:gd name="T38" fmla="+- 0 4562 4562"/>
                <a:gd name="T39" fmla="*/ 4562 h 111"/>
                <a:gd name="T40" fmla="+- 0 5515 5498"/>
                <a:gd name="T41" fmla="*/ T40 w 63"/>
                <a:gd name="T42" fmla="+- 0 4562 4562"/>
                <a:gd name="T43" fmla="*/ 4562 h 111"/>
                <a:gd name="T44" fmla="+- 0 5515 5498"/>
                <a:gd name="T45" fmla="*/ T44 w 63"/>
                <a:gd name="T46" fmla="+- 0 4565 4562"/>
                <a:gd name="T47" fmla="*/ 4565 h 111"/>
                <a:gd name="T48" fmla="+- 0 5518 5498"/>
                <a:gd name="T49" fmla="*/ T48 w 63"/>
                <a:gd name="T50" fmla="+- 0 4567 4562"/>
                <a:gd name="T51" fmla="*/ 4567 h 111"/>
                <a:gd name="T52" fmla="+- 0 5518 5498"/>
                <a:gd name="T53" fmla="*/ T52 w 63"/>
                <a:gd name="T54" fmla="+- 0 4574 4562"/>
                <a:gd name="T55" fmla="*/ 4574 h 111"/>
                <a:gd name="T56" fmla="+- 0 5515 5498"/>
                <a:gd name="T57" fmla="*/ T56 w 63"/>
                <a:gd name="T58" fmla="+- 0 4577 4562"/>
                <a:gd name="T59" fmla="*/ 4577 h 111"/>
                <a:gd name="T60" fmla="+- 0 5515 5498"/>
                <a:gd name="T61" fmla="*/ T60 w 63"/>
                <a:gd name="T62" fmla="+- 0 4579 4562"/>
                <a:gd name="T63" fmla="*/ 4579 h 111"/>
                <a:gd name="T64" fmla="+- 0 5513 5498"/>
                <a:gd name="T65" fmla="*/ T64 w 63"/>
                <a:gd name="T66" fmla="+- 0 4582 4562"/>
                <a:gd name="T67" fmla="*/ 4582 h 1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63" h="111">
                  <a:moveTo>
                    <a:pt x="46" y="111"/>
                  </a:moveTo>
                  <a:lnTo>
                    <a:pt x="12" y="36"/>
                  </a:lnTo>
                  <a:lnTo>
                    <a:pt x="27" y="29"/>
                  </a:lnTo>
                  <a:lnTo>
                    <a:pt x="63" y="106"/>
                  </a:lnTo>
                  <a:lnTo>
                    <a:pt x="46" y="111"/>
                  </a:lnTo>
                  <a:close/>
                  <a:moveTo>
                    <a:pt x="15" y="20"/>
                  </a:moveTo>
                  <a:lnTo>
                    <a:pt x="8" y="20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20" y="5"/>
                  </a:lnTo>
                  <a:lnTo>
                    <a:pt x="20" y="12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307" name="Picture 259">
              <a:extLst>
                <a:ext uri="{FF2B5EF4-FFF2-40B4-BE49-F238E27FC236}">
                  <a16:creationId xmlns:a16="http://schemas.microsoft.com/office/drawing/2014/main" id="{2F3A887C-0B0D-4FE0-B07C-85CE62A52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" y="4516"/>
              <a:ext cx="204" cy="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08" name="AutoShape 258">
              <a:extLst>
                <a:ext uri="{FF2B5EF4-FFF2-40B4-BE49-F238E27FC236}">
                  <a16:creationId xmlns:a16="http://schemas.microsoft.com/office/drawing/2014/main" id="{F7112084-C75C-45C3-86AF-C8DEB1612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4557"/>
              <a:ext cx="82" cy="94"/>
            </a:xfrm>
            <a:custGeom>
              <a:avLst/>
              <a:gdLst>
                <a:gd name="T0" fmla="+- 0 5544 5544"/>
                <a:gd name="T1" fmla="*/ T0 w 82"/>
                <a:gd name="T2" fmla="+- 0 4598 4558"/>
                <a:gd name="T3" fmla="*/ 4598 h 94"/>
                <a:gd name="T4" fmla="+- 0 5561 5544"/>
                <a:gd name="T5" fmla="*/ T4 w 82"/>
                <a:gd name="T6" fmla="+- 0 4558 4558"/>
                <a:gd name="T7" fmla="*/ 4558 h 94"/>
                <a:gd name="T8" fmla="+- 0 5568 5544"/>
                <a:gd name="T9" fmla="*/ T8 w 82"/>
                <a:gd name="T10" fmla="+- 0 4574 4558"/>
                <a:gd name="T11" fmla="*/ 4574 h 94"/>
                <a:gd name="T12" fmla="+- 0 5596 5544"/>
                <a:gd name="T13" fmla="*/ T12 w 82"/>
                <a:gd name="T14" fmla="+- 0 4574 4558"/>
                <a:gd name="T15" fmla="*/ 4574 h 94"/>
                <a:gd name="T16" fmla="+- 0 5597 5544"/>
                <a:gd name="T17" fmla="*/ T16 w 82"/>
                <a:gd name="T18" fmla="+- 0 4577 4558"/>
                <a:gd name="T19" fmla="*/ 4577 h 94"/>
                <a:gd name="T20" fmla="+- 0 5573 5544"/>
                <a:gd name="T21" fmla="*/ T20 w 82"/>
                <a:gd name="T22" fmla="+- 0 4586 4558"/>
                <a:gd name="T23" fmla="*/ 4586 h 94"/>
                <a:gd name="T24" fmla="+- 0 5575 5544"/>
                <a:gd name="T25" fmla="*/ T24 w 82"/>
                <a:gd name="T26" fmla="+- 0 4594 4558"/>
                <a:gd name="T27" fmla="*/ 4594 h 94"/>
                <a:gd name="T28" fmla="+- 0 5558 5544"/>
                <a:gd name="T29" fmla="*/ T28 w 82"/>
                <a:gd name="T30" fmla="+- 0 4594 4558"/>
                <a:gd name="T31" fmla="*/ 4594 h 94"/>
                <a:gd name="T32" fmla="+- 0 5544 5544"/>
                <a:gd name="T33" fmla="*/ T32 w 82"/>
                <a:gd name="T34" fmla="+- 0 4598 4558"/>
                <a:gd name="T35" fmla="*/ 4598 h 94"/>
                <a:gd name="T36" fmla="+- 0 5596 5544"/>
                <a:gd name="T37" fmla="*/ T36 w 82"/>
                <a:gd name="T38" fmla="+- 0 4574 4558"/>
                <a:gd name="T39" fmla="*/ 4574 h 94"/>
                <a:gd name="T40" fmla="+- 0 5568 5544"/>
                <a:gd name="T41" fmla="*/ T40 w 82"/>
                <a:gd name="T42" fmla="+- 0 4574 4558"/>
                <a:gd name="T43" fmla="*/ 4574 h 94"/>
                <a:gd name="T44" fmla="+- 0 5592 5544"/>
                <a:gd name="T45" fmla="*/ T44 w 82"/>
                <a:gd name="T46" fmla="+- 0 4565 4558"/>
                <a:gd name="T47" fmla="*/ 4565 h 94"/>
                <a:gd name="T48" fmla="+- 0 5596 5544"/>
                <a:gd name="T49" fmla="*/ T48 w 82"/>
                <a:gd name="T50" fmla="+- 0 4574 4558"/>
                <a:gd name="T51" fmla="*/ 4574 h 94"/>
                <a:gd name="T52" fmla="+- 0 5602 5544"/>
                <a:gd name="T53" fmla="*/ T52 w 82"/>
                <a:gd name="T54" fmla="+- 0 4651 4558"/>
                <a:gd name="T55" fmla="*/ 4651 h 94"/>
                <a:gd name="T56" fmla="+- 0 5594 5544"/>
                <a:gd name="T57" fmla="*/ T56 w 82"/>
                <a:gd name="T58" fmla="+- 0 4651 4558"/>
                <a:gd name="T59" fmla="*/ 4651 h 94"/>
                <a:gd name="T60" fmla="+- 0 5587 5544"/>
                <a:gd name="T61" fmla="*/ T60 w 82"/>
                <a:gd name="T62" fmla="+- 0 4649 4558"/>
                <a:gd name="T63" fmla="*/ 4649 h 94"/>
                <a:gd name="T64" fmla="+- 0 5585 5544"/>
                <a:gd name="T65" fmla="*/ T64 w 82"/>
                <a:gd name="T66" fmla="+- 0 4649 4558"/>
                <a:gd name="T67" fmla="*/ 4649 h 94"/>
                <a:gd name="T68" fmla="+- 0 5582 5544"/>
                <a:gd name="T69" fmla="*/ T68 w 82"/>
                <a:gd name="T70" fmla="+- 0 4646 4558"/>
                <a:gd name="T71" fmla="*/ 4646 h 94"/>
                <a:gd name="T72" fmla="+- 0 5580 5544"/>
                <a:gd name="T73" fmla="*/ T72 w 82"/>
                <a:gd name="T74" fmla="+- 0 4646 4558"/>
                <a:gd name="T75" fmla="*/ 4646 h 94"/>
                <a:gd name="T76" fmla="+- 0 5580 5544"/>
                <a:gd name="T77" fmla="*/ T76 w 82"/>
                <a:gd name="T78" fmla="+- 0 4644 4558"/>
                <a:gd name="T79" fmla="*/ 4644 h 94"/>
                <a:gd name="T80" fmla="+- 0 5575 5544"/>
                <a:gd name="T81" fmla="*/ T80 w 82"/>
                <a:gd name="T82" fmla="+- 0 4639 4558"/>
                <a:gd name="T83" fmla="*/ 4639 h 94"/>
                <a:gd name="T84" fmla="+- 0 5573 5544"/>
                <a:gd name="T85" fmla="*/ T84 w 82"/>
                <a:gd name="T86" fmla="+- 0 4634 4558"/>
                <a:gd name="T87" fmla="*/ 4634 h 94"/>
                <a:gd name="T88" fmla="+- 0 5570 5544"/>
                <a:gd name="T89" fmla="*/ T88 w 82"/>
                <a:gd name="T90" fmla="+- 0 4627 4558"/>
                <a:gd name="T91" fmla="*/ 4627 h 94"/>
                <a:gd name="T92" fmla="+- 0 5558 5544"/>
                <a:gd name="T93" fmla="*/ T92 w 82"/>
                <a:gd name="T94" fmla="+- 0 4594 4558"/>
                <a:gd name="T95" fmla="*/ 4594 h 94"/>
                <a:gd name="T96" fmla="+- 0 5575 5544"/>
                <a:gd name="T97" fmla="*/ T96 w 82"/>
                <a:gd name="T98" fmla="+- 0 4594 4558"/>
                <a:gd name="T99" fmla="*/ 4594 h 94"/>
                <a:gd name="T100" fmla="+- 0 5587 5544"/>
                <a:gd name="T101" fmla="*/ T100 w 82"/>
                <a:gd name="T102" fmla="+- 0 4625 4558"/>
                <a:gd name="T103" fmla="*/ 4625 h 94"/>
                <a:gd name="T104" fmla="+- 0 5592 5544"/>
                <a:gd name="T105" fmla="*/ T104 w 82"/>
                <a:gd name="T106" fmla="+- 0 4634 4558"/>
                <a:gd name="T107" fmla="*/ 4634 h 94"/>
                <a:gd name="T108" fmla="+- 0 5597 5544"/>
                <a:gd name="T109" fmla="*/ T108 w 82"/>
                <a:gd name="T110" fmla="+- 0 4637 4558"/>
                <a:gd name="T111" fmla="*/ 4637 h 94"/>
                <a:gd name="T112" fmla="+- 0 5626 5544"/>
                <a:gd name="T113" fmla="*/ T112 w 82"/>
                <a:gd name="T114" fmla="+- 0 4637 4558"/>
                <a:gd name="T115" fmla="*/ 4637 h 94"/>
                <a:gd name="T116" fmla="+- 0 5621 5544"/>
                <a:gd name="T117" fmla="*/ T116 w 82"/>
                <a:gd name="T118" fmla="+- 0 4642 4558"/>
                <a:gd name="T119" fmla="*/ 4642 h 94"/>
                <a:gd name="T120" fmla="+- 0 5614 5544"/>
                <a:gd name="T121" fmla="*/ T120 w 82"/>
                <a:gd name="T122" fmla="+- 0 4646 4558"/>
                <a:gd name="T123" fmla="*/ 4646 h 94"/>
                <a:gd name="T124" fmla="+- 0 5609 5544"/>
                <a:gd name="T125" fmla="*/ T124 w 82"/>
                <a:gd name="T126" fmla="+- 0 4649 4558"/>
                <a:gd name="T127" fmla="*/ 4649 h 94"/>
                <a:gd name="T128" fmla="+- 0 5602 5544"/>
                <a:gd name="T129" fmla="*/ T128 w 82"/>
                <a:gd name="T130" fmla="+- 0 4651 4558"/>
                <a:gd name="T131" fmla="*/ 4651 h 94"/>
                <a:gd name="T132" fmla="+- 0 5626 5544"/>
                <a:gd name="T133" fmla="*/ T132 w 82"/>
                <a:gd name="T134" fmla="+- 0 4637 4558"/>
                <a:gd name="T135" fmla="*/ 4637 h 94"/>
                <a:gd name="T136" fmla="+- 0 5597 5544"/>
                <a:gd name="T137" fmla="*/ T136 w 82"/>
                <a:gd name="T138" fmla="+- 0 4637 4558"/>
                <a:gd name="T139" fmla="*/ 4637 h 94"/>
                <a:gd name="T140" fmla="+- 0 5604 5544"/>
                <a:gd name="T141" fmla="*/ T140 w 82"/>
                <a:gd name="T142" fmla="+- 0 4634 4558"/>
                <a:gd name="T143" fmla="*/ 4634 h 94"/>
                <a:gd name="T144" fmla="+- 0 5609 5544"/>
                <a:gd name="T145" fmla="*/ T144 w 82"/>
                <a:gd name="T146" fmla="+- 0 4632 4558"/>
                <a:gd name="T147" fmla="*/ 4632 h 94"/>
                <a:gd name="T148" fmla="+- 0 5618 5544"/>
                <a:gd name="T149" fmla="*/ T148 w 82"/>
                <a:gd name="T150" fmla="+- 0 4622 4558"/>
                <a:gd name="T151" fmla="*/ 4622 h 94"/>
                <a:gd name="T152" fmla="+- 0 5626 5544"/>
                <a:gd name="T153" fmla="*/ T152 w 82"/>
                <a:gd name="T154" fmla="+- 0 4637 4558"/>
                <a:gd name="T155" fmla="*/ 4637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82" h="94">
                  <a:moveTo>
                    <a:pt x="0" y="40"/>
                  </a:moveTo>
                  <a:lnTo>
                    <a:pt x="17" y="0"/>
                  </a:lnTo>
                  <a:lnTo>
                    <a:pt x="24" y="16"/>
                  </a:lnTo>
                  <a:lnTo>
                    <a:pt x="52" y="16"/>
                  </a:lnTo>
                  <a:lnTo>
                    <a:pt x="53" y="19"/>
                  </a:lnTo>
                  <a:lnTo>
                    <a:pt x="29" y="28"/>
                  </a:lnTo>
                  <a:lnTo>
                    <a:pt x="31" y="36"/>
                  </a:lnTo>
                  <a:lnTo>
                    <a:pt x="14" y="36"/>
                  </a:lnTo>
                  <a:lnTo>
                    <a:pt x="0" y="40"/>
                  </a:lnTo>
                  <a:close/>
                  <a:moveTo>
                    <a:pt x="52" y="16"/>
                  </a:moveTo>
                  <a:lnTo>
                    <a:pt x="24" y="16"/>
                  </a:lnTo>
                  <a:lnTo>
                    <a:pt x="48" y="7"/>
                  </a:lnTo>
                  <a:lnTo>
                    <a:pt x="52" y="16"/>
                  </a:lnTo>
                  <a:close/>
                  <a:moveTo>
                    <a:pt x="58" y="93"/>
                  </a:moveTo>
                  <a:lnTo>
                    <a:pt x="50" y="93"/>
                  </a:lnTo>
                  <a:lnTo>
                    <a:pt x="43" y="91"/>
                  </a:lnTo>
                  <a:lnTo>
                    <a:pt x="41" y="91"/>
                  </a:lnTo>
                  <a:lnTo>
                    <a:pt x="38" y="88"/>
                  </a:lnTo>
                  <a:lnTo>
                    <a:pt x="36" y="88"/>
                  </a:lnTo>
                  <a:lnTo>
                    <a:pt x="36" y="86"/>
                  </a:lnTo>
                  <a:lnTo>
                    <a:pt x="31" y="81"/>
                  </a:lnTo>
                  <a:lnTo>
                    <a:pt x="29" y="76"/>
                  </a:lnTo>
                  <a:lnTo>
                    <a:pt x="26" y="69"/>
                  </a:lnTo>
                  <a:lnTo>
                    <a:pt x="14" y="36"/>
                  </a:lnTo>
                  <a:lnTo>
                    <a:pt x="31" y="36"/>
                  </a:lnTo>
                  <a:lnTo>
                    <a:pt x="43" y="67"/>
                  </a:lnTo>
                  <a:lnTo>
                    <a:pt x="48" y="76"/>
                  </a:lnTo>
                  <a:lnTo>
                    <a:pt x="53" y="79"/>
                  </a:lnTo>
                  <a:lnTo>
                    <a:pt x="82" y="79"/>
                  </a:lnTo>
                  <a:lnTo>
                    <a:pt x="77" y="84"/>
                  </a:lnTo>
                  <a:lnTo>
                    <a:pt x="70" y="88"/>
                  </a:lnTo>
                  <a:lnTo>
                    <a:pt x="65" y="91"/>
                  </a:lnTo>
                  <a:lnTo>
                    <a:pt x="58" y="93"/>
                  </a:lnTo>
                  <a:close/>
                  <a:moveTo>
                    <a:pt x="82" y="79"/>
                  </a:moveTo>
                  <a:lnTo>
                    <a:pt x="53" y="79"/>
                  </a:lnTo>
                  <a:lnTo>
                    <a:pt x="60" y="76"/>
                  </a:lnTo>
                  <a:lnTo>
                    <a:pt x="65" y="74"/>
                  </a:lnTo>
                  <a:lnTo>
                    <a:pt x="74" y="64"/>
                  </a:lnTo>
                  <a:lnTo>
                    <a:pt x="82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311" name="Picture 257">
              <a:extLst>
                <a:ext uri="{FF2B5EF4-FFF2-40B4-BE49-F238E27FC236}">
                  <a16:creationId xmlns:a16="http://schemas.microsoft.com/office/drawing/2014/main" id="{3A067BA9-20E8-4E20-9841-033DEC2B6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" y="4495"/>
              <a:ext cx="197" cy="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4" name="Picture 256">
              <a:extLst>
                <a:ext uri="{FF2B5EF4-FFF2-40B4-BE49-F238E27FC236}">
                  <a16:creationId xmlns:a16="http://schemas.microsoft.com/office/drawing/2014/main" id="{C1BA8867-0D46-4964-8DFB-E52A96480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" y="4509"/>
              <a:ext cx="224" cy="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16" name="Freeform 255">
              <a:extLst>
                <a:ext uri="{FF2B5EF4-FFF2-40B4-BE49-F238E27FC236}">
                  <a16:creationId xmlns:a16="http://schemas.microsoft.com/office/drawing/2014/main" id="{D7D45BD2-F406-4EED-AFC7-C21AC01B9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2" y="4550"/>
              <a:ext cx="48" cy="32"/>
            </a:xfrm>
            <a:custGeom>
              <a:avLst/>
              <a:gdLst>
                <a:gd name="T0" fmla="+- 0 5698 5693"/>
                <a:gd name="T1" fmla="*/ T0 w 48"/>
                <a:gd name="T2" fmla="+- 0 4582 4550"/>
                <a:gd name="T3" fmla="*/ 4582 h 32"/>
                <a:gd name="T4" fmla="+- 0 5693 5693"/>
                <a:gd name="T5" fmla="*/ T4 w 48"/>
                <a:gd name="T6" fmla="+- 0 4562 4550"/>
                <a:gd name="T7" fmla="*/ 4562 h 32"/>
                <a:gd name="T8" fmla="+- 0 5736 5693"/>
                <a:gd name="T9" fmla="*/ T8 w 48"/>
                <a:gd name="T10" fmla="+- 0 4550 4550"/>
                <a:gd name="T11" fmla="*/ 4550 h 32"/>
                <a:gd name="T12" fmla="+- 0 5741 5693"/>
                <a:gd name="T13" fmla="*/ T12 w 48"/>
                <a:gd name="T14" fmla="+- 0 4567 4550"/>
                <a:gd name="T15" fmla="*/ 4567 h 32"/>
                <a:gd name="T16" fmla="+- 0 5698 5693"/>
                <a:gd name="T17" fmla="*/ T16 w 48"/>
                <a:gd name="T18" fmla="+- 0 4582 4550"/>
                <a:gd name="T19" fmla="*/ 4582 h 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8" h="32">
                  <a:moveTo>
                    <a:pt x="5" y="32"/>
                  </a:moveTo>
                  <a:lnTo>
                    <a:pt x="0" y="12"/>
                  </a:lnTo>
                  <a:lnTo>
                    <a:pt x="43" y="0"/>
                  </a:lnTo>
                  <a:lnTo>
                    <a:pt x="48" y="17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302" name="Picture 254">
              <a:extLst>
                <a:ext uri="{FF2B5EF4-FFF2-40B4-BE49-F238E27FC236}">
                  <a16:creationId xmlns:a16="http://schemas.microsoft.com/office/drawing/2014/main" id="{1E501170-02B0-489D-8683-9AE6A26894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" y="4418"/>
              <a:ext cx="207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01" name="Picture 253">
              <a:extLst>
                <a:ext uri="{FF2B5EF4-FFF2-40B4-BE49-F238E27FC236}">
                  <a16:creationId xmlns:a16="http://schemas.microsoft.com/office/drawing/2014/main" id="{5E006C32-B7CA-4B03-BEB2-279C0A69E3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" y="4432"/>
              <a:ext cx="238" cy="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19" name="Freeform 252">
              <a:extLst>
                <a:ext uri="{FF2B5EF4-FFF2-40B4-BE49-F238E27FC236}">
                  <a16:creationId xmlns:a16="http://schemas.microsoft.com/office/drawing/2014/main" id="{1265BC54-CDFA-4602-A478-5580128D3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" y="4473"/>
              <a:ext cx="72" cy="99"/>
            </a:xfrm>
            <a:custGeom>
              <a:avLst/>
              <a:gdLst>
                <a:gd name="T0" fmla="+- 0 5868 5822"/>
                <a:gd name="T1" fmla="*/ T0 w 72"/>
                <a:gd name="T2" fmla="+- 0 4572 4474"/>
                <a:gd name="T3" fmla="*/ 4572 h 99"/>
                <a:gd name="T4" fmla="+- 0 5861 5822"/>
                <a:gd name="T5" fmla="*/ T4 w 72"/>
                <a:gd name="T6" fmla="+- 0 4570 4474"/>
                <a:gd name="T7" fmla="*/ 4570 h 99"/>
                <a:gd name="T8" fmla="+- 0 5856 5822"/>
                <a:gd name="T9" fmla="*/ T8 w 72"/>
                <a:gd name="T10" fmla="+- 0 4567 4474"/>
                <a:gd name="T11" fmla="*/ 4567 h 99"/>
                <a:gd name="T12" fmla="+- 0 5854 5822"/>
                <a:gd name="T13" fmla="*/ T12 w 72"/>
                <a:gd name="T14" fmla="+- 0 4567 4474"/>
                <a:gd name="T15" fmla="*/ 4567 h 99"/>
                <a:gd name="T16" fmla="+- 0 5854 5822"/>
                <a:gd name="T17" fmla="*/ T16 w 72"/>
                <a:gd name="T18" fmla="+- 0 4565 4474"/>
                <a:gd name="T19" fmla="*/ 4565 h 99"/>
                <a:gd name="T20" fmla="+- 0 5851 5822"/>
                <a:gd name="T21" fmla="*/ T20 w 72"/>
                <a:gd name="T22" fmla="+- 0 4565 4474"/>
                <a:gd name="T23" fmla="*/ 4565 h 99"/>
                <a:gd name="T24" fmla="+- 0 5849 5822"/>
                <a:gd name="T25" fmla="*/ T24 w 72"/>
                <a:gd name="T26" fmla="+- 0 4562 4474"/>
                <a:gd name="T27" fmla="*/ 4562 h 99"/>
                <a:gd name="T28" fmla="+- 0 5849 5822"/>
                <a:gd name="T29" fmla="*/ T28 w 72"/>
                <a:gd name="T30" fmla="+- 0 4560 4474"/>
                <a:gd name="T31" fmla="*/ 4560 h 99"/>
                <a:gd name="T32" fmla="+- 0 5846 5822"/>
                <a:gd name="T33" fmla="*/ T32 w 72"/>
                <a:gd name="T34" fmla="+- 0 4558 4474"/>
                <a:gd name="T35" fmla="*/ 4558 h 99"/>
                <a:gd name="T36" fmla="+- 0 5846 5822"/>
                <a:gd name="T37" fmla="*/ T36 w 72"/>
                <a:gd name="T38" fmla="+- 0 4555 4474"/>
                <a:gd name="T39" fmla="*/ 4555 h 99"/>
                <a:gd name="T40" fmla="+- 0 5844 5822"/>
                <a:gd name="T41" fmla="*/ T40 w 72"/>
                <a:gd name="T42" fmla="+- 0 4550 4474"/>
                <a:gd name="T43" fmla="*/ 4550 h 99"/>
                <a:gd name="T44" fmla="+- 0 5844 5822"/>
                <a:gd name="T45" fmla="*/ T44 w 72"/>
                <a:gd name="T46" fmla="+- 0 4543 4474"/>
                <a:gd name="T47" fmla="*/ 4543 h 99"/>
                <a:gd name="T48" fmla="+- 0 5837 5822"/>
                <a:gd name="T49" fmla="*/ T48 w 72"/>
                <a:gd name="T50" fmla="+- 0 4507 4474"/>
                <a:gd name="T51" fmla="*/ 4507 h 99"/>
                <a:gd name="T52" fmla="+- 0 5822 5822"/>
                <a:gd name="T53" fmla="*/ T52 w 72"/>
                <a:gd name="T54" fmla="+- 0 4510 4474"/>
                <a:gd name="T55" fmla="*/ 4510 h 99"/>
                <a:gd name="T56" fmla="+- 0 5822 5822"/>
                <a:gd name="T57" fmla="*/ T56 w 72"/>
                <a:gd name="T58" fmla="+- 0 4507 4474"/>
                <a:gd name="T59" fmla="*/ 4507 h 99"/>
                <a:gd name="T60" fmla="+- 0 5846 5822"/>
                <a:gd name="T61" fmla="*/ T60 w 72"/>
                <a:gd name="T62" fmla="+- 0 4474 4474"/>
                <a:gd name="T63" fmla="*/ 4474 h 99"/>
                <a:gd name="T64" fmla="+- 0 5849 5822"/>
                <a:gd name="T65" fmla="*/ T64 w 72"/>
                <a:gd name="T66" fmla="+- 0 4490 4474"/>
                <a:gd name="T67" fmla="*/ 4490 h 99"/>
                <a:gd name="T68" fmla="+- 0 5875 5822"/>
                <a:gd name="T69" fmla="*/ T68 w 72"/>
                <a:gd name="T70" fmla="+- 0 4483 4474"/>
                <a:gd name="T71" fmla="*/ 4483 h 99"/>
                <a:gd name="T72" fmla="+- 0 5878 5822"/>
                <a:gd name="T73" fmla="*/ T72 w 72"/>
                <a:gd name="T74" fmla="+- 0 4498 4474"/>
                <a:gd name="T75" fmla="*/ 4498 h 99"/>
                <a:gd name="T76" fmla="+- 0 5851 5822"/>
                <a:gd name="T77" fmla="*/ T76 w 72"/>
                <a:gd name="T78" fmla="+- 0 4505 4474"/>
                <a:gd name="T79" fmla="*/ 4505 h 99"/>
                <a:gd name="T80" fmla="+- 0 5863 5822"/>
                <a:gd name="T81" fmla="*/ T80 w 72"/>
                <a:gd name="T82" fmla="+- 0 4553 4474"/>
                <a:gd name="T83" fmla="*/ 4553 h 99"/>
                <a:gd name="T84" fmla="+- 0 5868 5822"/>
                <a:gd name="T85" fmla="*/ T84 w 72"/>
                <a:gd name="T86" fmla="+- 0 4558 4474"/>
                <a:gd name="T87" fmla="*/ 4558 h 99"/>
                <a:gd name="T88" fmla="+- 0 5875 5822"/>
                <a:gd name="T89" fmla="*/ T88 w 72"/>
                <a:gd name="T90" fmla="+- 0 4555 4474"/>
                <a:gd name="T91" fmla="*/ 4555 h 99"/>
                <a:gd name="T92" fmla="+- 0 5880 5822"/>
                <a:gd name="T93" fmla="*/ T92 w 72"/>
                <a:gd name="T94" fmla="+- 0 4555 4474"/>
                <a:gd name="T95" fmla="*/ 4555 h 99"/>
                <a:gd name="T96" fmla="+- 0 5887 5822"/>
                <a:gd name="T97" fmla="*/ T96 w 72"/>
                <a:gd name="T98" fmla="+- 0 4550 4474"/>
                <a:gd name="T99" fmla="*/ 4550 h 99"/>
                <a:gd name="T100" fmla="+- 0 5892 5822"/>
                <a:gd name="T101" fmla="*/ T100 w 72"/>
                <a:gd name="T102" fmla="+- 0 4546 4474"/>
                <a:gd name="T103" fmla="*/ 4546 h 99"/>
                <a:gd name="T104" fmla="+- 0 5894 5822"/>
                <a:gd name="T105" fmla="*/ T104 w 72"/>
                <a:gd name="T106" fmla="+- 0 4560 4474"/>
                <a:gd name="T107" fmla="*/ 4560 h 99"/>
                <a:gd name="T108" fmla="+- 0 5890 5822"/>
                <a:gd name="T109" fmla="*/ T108 w 72"/>
                <a:gd name="T110" fmla="+- 0 4565 4474"/>
                <a:gd name="T111" fmla="*/ 4565 h 99"/>
                <a:gd name="T112" fmla="+- 0 5882 5822"/>
                <a:gd name="T113" fmla="*/ T112 w 72"/>
                <a:gd name="T114" fmla="+- 0 4570 4474"/>
                <a:gd name="T115" fmla="*/ 4570 h 99"/>
                <a:gd name="T116" fmla="+- 0 5875 5822"/>
                <a:gd name="T117" fmla="*/ T116 w 72"/>
                <a:gd name="T118" fmla="+- 0 4570 4474"/>
                <a:gd name="T119" fmla="*/ 4570 h 99"/>
                <a:gd name="T120" fmla="+- 0 5868 5822"/>
                <a:gd name="T121" fmla="*/ T120 w 72"/>
                <a:gd name="T122" fmla="+- 0 4572 4474"/>
                <a:gd name="T123" fmla="*/ 4572 h 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</a:cxnLst>
              <a:rect l="0" t="0" r="r" b="b"/>
              <a:pathLst>
                <a:path w="72" h="99">
                  <a:moveTo>
                    <a:pt x="46" y="98"/>
                  </a:moveTo>
                  <a:lnTo>
                    <a:pt x="39" y="96"/>
                  </a:lnTo>
                  <a:lnTo>
                    <a:pt x="34" y="93"/>
                  </a:lnTo>
                  <a:lnTo>
                    <a:pt x="32" y="93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7" y="88"/>
                  </a:lnTo>
                  <a:lnTo>
                    <a:pt x="27" y="86"/>
                  </a:lnTo>
                  <a:lnTo>
                    <a:pt x="24" y="84"/>
                  </a:lnTo>
                  <a:lnTo>
                    <a:pt x="24" y="81"/>
                  </a:lnTo>
                  <a:lnTo>
                    <a:pt x="22" y="76"/>
                  </a:lnTo>
                  <a:lnTo>
                    <a:pt x="22" y="69"/>
                  </a:lnTo>
                  <a:lnTo>
                    <a:pt x="15" y="33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24" y="0"/>
                  </a:lnTo>
                  <a:lnTo>
                    <a:pt x="27" y="16"/>
                  </a:lnTo>
                  <a:lnTo>
                    <a:pt x="53" y="9"/>
                  </a:lnTo>
                  <a:lnTo>
                    <a:pt x="56" y="24"/>
                  </a:lnTo>
                  <a:lnTo>
                    <a:pt x="29" y="31"/>
                  </a:lnTo>
                  <a:lnTo>
                    <a:pt x="41" y="79"/>
                  </a:lnTo>
                  <a:lnTo>
                    <a:pt x="46" y="84"/>
                  </a:lnTo>
                  <a:lnTo>
                    <a:pt x="53" y="81"/>
                  </a:lnTo>
                  <a:lnTo>
                    <a:pt x="58" y="81"/>
                  </a:lnTo>
                  <a:lnTo>
                    <a:pt x="65" y="76"/>
                  </a:lnTo>
                  <a:lnTo>
                    <a:pt x="70" y="72"/>
                  </a:lnTo>
                  <a:lnTo>
                    <a:pt x="72" y="86"/>
                  </a:lnTo>
                  <a:lnTo>
                    <a:pt x="68" y="91"/>
                  </a:lnTo>
                  <a:lnTo>
                    <a:pt x="60" y="96"/>
                  </a:lnTo>
                  <a:lnTo>
                    <a:pt x="53" y="96"/>
                  </a:lnTo>
                  <a:lnTo>
                    <a:pt x="46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99" name="Picture 251">
              <a:extLst>
                <a:ext uri="{FF2B5EF4-FFF2-40B4-BE49-F238E27FC236}">
                  <a16:creationId xmlns:a16="http://schemas.microsoft.com/office/drawing/2014/main" id="{30F7599B-E01B-4E03-A13B-CCEFEB355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8" y="4432"/>
              <a:ext cx="204" cy="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20" name="AutoShape 250">
              <a:extLst>
                <a:ext uri="{FF2B5EF4-FFF2-40B4-BE49-F238E27FC236}">
                  <a16:creationId xmlns:a16="http://schemas.microsoft.com/office/drawing/2014/main" id="{D31775E7-5ED0-4DCB-BF9C-3A6D91618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" y="4473"/>
              <a:ext cx="80" cy="89"/>
            </a:xfrm>
            <a:custGeom>
              <a:avLst/>
              <a:gdLst>
                <a:gd name="T0" fmla="+- 0 5890 5890"/>
                <a:gd name="T1" fmla="*/ T0 w 80"/>
                <a:gd name="T2" fmla="+- 0 4490 4474"/>
                <a:gd name="T3" fmla="*/ 4490 h 89"/>
                <a:gd name="T4" fmla="+- 0 5904 5890"/>
                <a:gd name="T5" fmla="*/ T4 w 80"/>
                <a:gd name="T6" fmla="+- 0 4478 4474"/>
                <a:gd name="T7" fmla="*/ 4478 h 89"/>
                <a:gd name="T8" fmla="+- 0 5926 5890"/>
                <a:gd name="T9" fmla="*/ T8 w 80"/>
                <a:gd name="T10" fmla="+- 0 4474 4474"/>
                <a:gd name="T11" fmla="*/ 4474 h 89"/>
                <a:gd name="T12" fmla="+- 0 5938 5890"/>
                <a:gd name="T13" fmla="*/ T12 w 80"/>
                <a:gd name="T14" fmla="+- 0 4478 4474"/>
                <a:gd name="T15" fmla="*/ 4478 h 89"/>
                <a:gd name="T16" fmla="+- 0 5945 5890"/>
                <a:gd name="T17" fmla="*/ T16 w 80"/>
                <a:gd name="T18" fmla="+- 0 4488 4474"/>
                <a:gd name="T19" fmla="*/ 4488 h 89"/>
                <a:gd name="T20" fmla="+- 0 5916 5890"/>
                <a:gd name="T21" fmla="*/ T20 w 80"/>
                <a:gd name="T22" fmla="+- 0 4490 4474"/>
                <a:gd name="T23" fmla="*/ 4490 h 89"/>
                <a:gd name="T24" fmla="+- 0 5899 5890"/>
                <a:gd name="T25" fmla="*/ T24 w 80"/>
                <a:gd name="T26" fmla="+- 0 4498 4474"/>
                <a:gd name="T27" fmla="*/ 4498 h 89"/>
                <a:gd name="T28" fmla="+- 0 5921 5890"/>
                <a:gd name="T29" fmla="*/ T28 w 80"/>
                <a:gd name="T30" fmla="+- 0 4562 4474"/>
                <a:gd name="T31" fmla="*/ 4562 h 89"/>
                <a:gd name="T32" fmla="+- 0 5902 5890"/>
                <a:gd name="T33" fmla="*/ T32 w 80"/>
                <a:gd name="T34" fmla="+- 0 4555 4474"/>
                <a:gd name="T35" fmla="*/ 4555 h 89"/>
                <a:gd name="T36" fmla="+- 0 5897 5890"/>
                <a:gd name="T37" fmla="*/ T36 w 80"/>
                <a:gd name="T38" fmla="+- 0 4536 4474"/>
                <a:gd name="T39" fmla="*/ 4536 h 89"/>
                <a:gd name="T40" fmla="+- 0 5904 5890"/>
                <a:gd name="T41" fmla="*/ T40 w 80"/>
                <a:gd name="T42" fmla="+- 0 4526 4474"/>
                <a:gd name="T43" fmla="*/ 4526 h 89"/>
                <a:gd name="T44" fmla="+- 0 5916 5890"/>
                <a:gd name="T45" fmla="*/ T44 w 80"/>
                <a:gd name="T46" fmla="+- 0 4519 4474"/>
                <a:gd name="T47" fmla="*/ 4519 h 89"/>
                <a:gd name="T48" fmla="+- 0 5933 5890"/>
                <a:gd name="T49" fmla="*/ T48 w 80"/>
                <a:gd name="T50" fmla="+- 0 4505 4474"/>
                <a:gd name="T51" fmla="*/ 4505 h 89"/>
                <a:gd name="T52" fmla="+- 0 5926 5890"/>
                <a:gd name="T53" fmla="*/ T52 w 80"/>
                <a:gd name="T54" fmla="+- 0 4490 4474"/>
                <a:gd name="T55" fmla="*/ 4490 h 89"/>
                <a:gd name="T56" fmla="+- 0 5947 5890"/>
                <a:gd name="T57" fmla="*/ T56 w 80"/>
                <a:gd name="T58" fmla="+- 0 4493 4474"/>
                <a:gd name="T59" fmla="*/ 4493 h 89"/>
                <a:gd name="T60" fmla="+- 0 5950 5890"/>
                <a:gd name="T61" fmla="*/ T60 w 80"/>
                <a:gd name="T62" fmla="+- 0 4505 4474"/>
                <a:gd name="T63" fmla="*/ 4505 h 89"/>
                <a:gd name="T64" fmla="+- 0 5935 5890"/>
                <a:gd name="T65" fmla="*/ T64 w 80"/>
                <a:gd name="T66" fmla="+- 0 4517 4474"/>
                <a:gd name="T67" fmla="*/ 4517 h 89"/>
                <a:gd name="T68" fmla="+- 0 5921 5890"/>
                <a:gd name="T69" fmla="*/ T68 w 80"/>
                <a:gd name="T70" fmla="+- 0 4526 4474"/>
                <a:gd name="T71" fmla="*/ 4526 h 89"/>
                <a:gd name="T72" fmla="+- 0 5916 5890"/>
                <a:gd name="T73" fmla="*/ T72 w 80"/>
                <a:gd name="T74" fmla="+- 0 4531 4474"/>
                <a:gd name="T75" fmla="*/ 4531 h 89"/>
                <a:gd name="T76" fmla="+- 0 5914 5890"/>
                <a:gd name="T77" fmla="*/ T76 w 80"/>
                <a:gd name="T78" fmla="+- 0 4541 4474"/>
                <a:gd name="T79" fmla="*/ 4541 h 89"/>
                <a:gd name="T80" fmla="+- 0 5921 5890"/>
                <a:gd name="T81" fmla="*/ T80 w 80"/>
                <a:gd name="T82" fmla="+- 0 4550 4474"/>
                <a:gd name="T83" fmla="*/ 4550 h 89"/>
                <a:gd name="T84" fmla="+- 0 5935 5890"/>
                <a:gd name="T85" fmla="*/ T84 w 80"/>
                <a:gd name="T86" fmla="+- 0 4558 4474"/>
                <a:gd name="T87" fmla="*/ 4558 h 89"/>
                <a:gd name="T88" fmla="+- 0 5957 5890"/>
                <a:gd name="T89" fmla="*/ T88 w 80"/>
                <a:gd name="T90" fmla="+- 0 4558 4474"/>
                <a:gd name="T91" fmla="*/ 4558 h 89"/>
                <a:gd name="T92" fmla="+- 0 5942 5890"/>
                <a:gd name="T93" fmla="*/ T92 w 80"/>
                <a:gd name="T94" fmla="+- 0 4555 4474"/>
                <a:gd name="T95" fmla="*/ 4555 h 89"/>
                <a:gd name="T96" fmla="+- 0 5926 5890"/>
                <a:gd name="T97" fmla="*/ T96 w 80"/>
                <a:gd name="T98" fmla="+- 0 4550 4474"/>
                <a:gd name="T99" fmla="*/ 4550 h 89"/>
                <a:gd name="T100" fmla="+- 0 5940 5890"/>
                <a:gd name="T101" fmla="*/ T100 w 80"/>
                <a:gd name="T102" fmla="+- 0 4541 4474"/>
                <a:gd name="T103" fmla="*/ 4541 h 89"/>
                <a:gd name="T104" fmla="+- 0 5952 5890"/>
                <a:gd name="T105" fmla="*/ T104 w 80"/>
                <a:gd name="T106" fmla="+- 0 4517 4474"/>
                <a:gd name="T107" fmla="*/ 4517 h 89"/>
                <a:gd name="T108" fmla="+- 0 5957 5890"/>
                <a:gd name="T109" fmla="*/ T108 w 80"/>
                <a:gd name="T110" fmla="+- 0 4546 4474"/>
                <a:gd name="T111" fmla="*/ 4546 h 89"/>
                <a:gd name="T112" fmla="+- 0 5969 5890"/>
                <a:gd name="T113" fmla="*/ T112 w 80"/>
                <a:gd name="T114" fmla="+- 0 4548 4474"/>
                <a:gd name="T115" fmla="*/ 4548 h 89"/>
                <a:gd name="T116" fmla="+- 0 5959 5890"/>
                <a:gd name="T117" fmla="*/ T116 w 80"/>
                <a:gd name="T118" fmla="+- 0 4555 4474"/>
                <a:gd name="T119" fmla="*/ 4555 h 89"/>
                <a:gd name="T120" fmla="+- 0 5969 5890"/>
                <a:gd name="T121" fmla="*/ T120 w 80"/>
                <a:gd name="T122" fmla="+- 0 4546 4474"/>
                <a:gd name="T123" fmla="*/ 4546 h 89"/>
                <a:gd name="T124" fmla="+- 0 5959 5890"/>
                <a:gd name="T125" fmla="*/ T124 w 80"/>
                <a:gd name="T126" fmla="+- 0 4543 4474"/>
                <a:gd name="T127" fmla="*/ 4543 h 89"/>
                <a:gd name="T128" fmla="+- 0 5964 5890"/>
                <a:gd name="T129" fmla="*/ T128 w 80"/>
                <a:gd name="T130" fmla="+- 0 4541 4474"/>
                <a:gd name="T131" fmla="*/ 4541 h 89"/>
                <a:gd name="T132" fmla="+- 0 5969 5890"/>
                <a:gd name="T133" fmla="*/ T132 w 80"/>
                <a:gd name="T134" fmla="+- 0 4546 4474"/>
                <a:gd name="T135" fmla="*/ 4546 h 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80" h="89">
                  <a:moveTo>
                    <a:pt x="2" y="36"/>
                  </a:moveTo>
                  <a:lnTo>
                    <a:pt x="0" y="16"/>
                  </a:lnTo>
                  <a:lnTo>
                    <a:pt x="4" y="9"/>
                  </a:lnTo>
                  <a:lnTo>
                    <a:pt x="14" y="4"/>
                  </a:lnTo>
                  <a:lnTo>
                    <a:pt x="26" y="2"/>
                  </a:lnTo>
                  <a:lnTo>
                    <a:pt x="36" y="0"/>
                  </a:lnTo>
                  <a:lnTo>
                    <a:pt x="43" y="2"/>
                  </a:lnTo>
                  <a:lnTo>
                    <a:pt x="48" y="4"/>
                  </a:lnTo>
                  <a:lnTo>
                    <a:pt x="55" y="12"/>
                  </a:lnTo>
                  <a:lnTo>
                    <a:pt x="55" y="14"/>
                  </a:lnTo>
                  <a:lnTo>
                    <a:pt x="57" y="16"/>
                  </a:lnTo>
                  <a:lnTo>
                    <a:pt x="26" y="16"/>
                  </a:lnTo>
                  <a:lnTo>
                    <a:pt x="19" y="19"/>
                  </a:lnTo>
                  <a:lnTo>
                    <a:pt x="9" y="24"/>
                  </a:lnTo>
                  <a:lnTo>
                    <a:pt x="2" y="36"/>
                  </a:lnTo>
                  <a:close/>
                  <a:moveTo>
                    <a:pt x="31" y="88"/>
                  </a:moveTo>
                  <a:lnTo>
                    <a:pt x="19" y="88"/>
                  </a:lnTo>
                  <a:lnTo>
                    <a:pt x="12" y="81"/>
                  </a:lnTo>
                  <a:lnTo>
                    <a:pt x="7" y="72"/>
                  </a:lnTo>
                  <a:lnTo>
                    <a:pt x="7" y="62"/>
                  </a:lnTo>
                  <a:lnTo>
                    <a:pt x="12" y="57"/>
                  </a:lnTo>
                  <a:lnTo>
                    <a:pt x="14" y="52"/>
                  </a:lnTo>
                  <a:lnTo>
                    <a:pt x="19" y="48"/>
                  </a:lnTo>
                  <a:lnTo>
                    <a:pt x="26" y="45"/>
                  </a:lnTo>
                  <a:lnTo>
                    <a:pt x="45" y="33"/>
                  </a:lnTo>
                  <a:lnTo>
                    <a:pt x="43" y="31"/>
                  </a:lnTo>
                  <a:lnTo>
                    <a:pt x="43" y="19"/>
                  </a:lnTo>
                  <a:lnTo>
                    <a:pt x="36" y="16"/>
                  </a:lnTo>
                  <a:lnTo>
                    <a:pt x="57" y="16"/>
                  </a:lnTo>
                  <a:lnTo>
                    <a:pt x="57" y="19"/>
                  </a:lnTo>
                  <a:lnTo>
                    <a:pt x="60" y="21"/>
                  </a:lnTo>
                  <a:lnTo>
                    <a:pt x="60" y="31"/>
                  </a:lnTo>
                  <a:lnTo>
                    <a:pt x="62" y="43"/>
                  </a:lnTo>
                  <a:lnTo>
                    <a:pt x="45" y="43"/>
                  </a:lnTo>
                  <a:lnTo>
                    <a:pt x="36" y="48"/>
                  </a:lnTo>
                  <a:lnTo>
                    <a:pt x="31" y="52"/>
                  </a:lnTo>
                  <a:lnTo>
                    <a:pt x="26" y="55"/>
                  </a:lnTo>
                  <a:lnTo>
                    <a:pt x="26" y="57"/>
                  </a:lnTo>
                  <a:lnTo>
                    <a:pt x="21" y="62"/>
                  </a:lnTo>
                  <a:lnTo>
                    <a:pt x="24" y="67"/>
                  </a:lnTo>
                  <a:lnTo>
                    <a:pt x="24" y="69"/>
                  </a:lnTo>
                  <a:lnTo>
                    <a:pt x="31" y="76"/>
                  </a:lnTo>
                  <a:lnTo>
                    <a:pt x="50" y="76"/>
                  </a:lnTo>
                  <a:lnTo>
                    <a:pt x="45" y="84"/>
                  </a:lnTo>
                  <a:lnTo>
                    <a:pt x="31" y="88"/>
                  </a:lnTo>
                  <a:close/>
                  <a:moveTo>
                    <a:pt x="67" y="84"/>
                  </a:moveTo>
                  <a:lnTo>
                    <a:pt x="57" y="84"/>
                  </a:lnTo>
                  <a:lnTo>
                    <a:pt x="52" y="81"/>
                  </a:lnTo>
                  <a:lnTo>
                    <a:pt x="50" y="76"/>
                  </a:lnTo>
                  <a:lnTo>
                    <a:pt x="36" y="76"/>
                  </a:lnTo>
                  <a:lnTo>
                    <a:pt x="45" y="72"/>
                  </a:lnTo>
                  <a:lnTo>
                    <a:pt x="50" y="67"/>
                  </a:lnTo>
                  <a:lnTo>
                    <a:pt x="45" y="43"/>
                  </a:lnTo>
                  <a:lnTo>
                    <a:pt x="62" y="43"/>
                  </a:lnTo>
                  <a:lnTo>
                    <a:pt x="67" y="67"/>
                  </a:lnTo>
                  <a:lnTo>
                    <a:pt x="67" y="72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72" y="81"/>
                  </a:lnTo>
                  <a:lnTo>
                    <a:pt x="69" y="81"/>
                  </a:lnTo>
                  <a:lnTo>
                    <a:pt x="67" y="84"/>
                  </a:lnTo>
                  <a:close/>
                  <a:moveTo>
                    <a:pt x="79" y="72"/>
                  </a:moveTo>
                  <a:lnTo>
                    <a:pt x="67" y="72"/>
                  </a:lnTo>
                  <a:lnTo>
                    <a:pt x="69" y="69"/>
                  </a:lnTo>
                  <a:lnTo>
                    <a:pt x="72" y="69"/>
                  </a:lnTo>
                  <a:lnTo>
                    <a:pt x="74" y="67"/>
                  </a:lnTo>
                  <a:lnTo>
                    <a:pt x="79" y="64"/>
                  </a:lnTo>
                  <a:lnTo>
                    <a:pt x="79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97" name="Picture 249">
              <a:extLst>
                <a:ext uri="{FF2B5EF4-FFF2-40B4-BE49-F238E27FC236}">
                  <a16:creationId xmlns:a16="http://schemas.microsoft.com/office/drawing/2014/main" id="{263A3A37-EE0F-4405-BC2A-E189A2BC4F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0" y="4382"/>
              <a:ext cx="212" cy="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96" name="Picture 248">
              <a:extLst>
                <a:ext uri="{FF2B5EF4-FFF2-40B4-BE49-F238E27FC236}">
                  <a16:creationId xmlns:a16="http://schemas.microsoft.com/office/drawing/2014/main" id="{0D1A2F55-8B67-4E82-B356-FB2ACDB9F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8" y="4418"/>
              <a:ext cx="250" cy="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21" name="AutoShape 247">
              <a:extLst>
                <a:ext uri="{FF2B5EF4-FFF2-40B4-BE49-F238E27FC236}">
                  <a16:creationId xmlns:a16="http://schemas.microsoft.com/office/drawing/2014/main" id="{6E3EF848-8388-40F7-9351-4636B8B3C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4456"/>
              <a:ext cx="75" cy="87"/>
            </a:xfrm>
            <a:custGeom>
              <a:avLst/>
              <a:gdLst>
                <a:gd name="T0" fmla="+- 0 6113 6062"/>
                <a:gd name="T1" fmla="*/ T0 w 75"/>
                <a:gd name="T2" fmla="+- 0 4543 4457"/>
                <a:gd name="T3" fmla="*/ 4543 h 87"/>
                <a:gd name="T4" fmla="+- 0 6096 6062"/>
                <a:gd name="T5" fmla="*/ T4 w 75"/>
                <a:gd name="T6" fmla="+- 0 4543 4457"/>
                <a:gd name="T7" fmla="*/ 4543 h 87"/>
                <a:gd name="T8" fmla="+- 0 6089 6062"/>
                <a:gd name="T9" fmla="*/ T8 w 75"/>
                <a:gd name="T10" fmla="+- 0 4541 4457"/>
                <a:gd name="T11" fmla="*/ 4541 h 87"/>
                <a:gd name="T12" fmla="+- 0 6084 6062"/>
                <a:gd name="T13" fmla="*/ T12 w 75"/>
                <a:gd name="T14" fmla="+- 0 4538 4457"/>
                <a:gd name="T15" fmla="*/ 4538 h 87"/>
                <a:gd name="T16" fmla="+- 0 6077 6062"/>
                <a:gd name="T17" fmla="*/ T16 w 75"/>
                <a:gd name="T18" fmla="+- 0 4536 4457"/>
                <a:gd name="T19" fmla="*/ 4536 h 87"/>
                <a:gd name="T20" fmla="+- 0 6072 6062"/>
                <a:gd name="T21" fmla="*/ T20 w 75"/>
                <a:gd name="T22" fmla="+- 0 4531 4457"/>
                <a:gd name="T23" fmla="*/ 4531 h 87"/>
                <a:gd name="T24" fmla="+- 0 6070 6062"/>
                <a:gd name="T25" fmla="*/ T24 w 75"/>
                <a:gd name="T26" fmla="+- 0 4524 4457"/>
                <a:gd name="T27" fmla="*/ 4524 h 87"/>
                <a:gd name="T28" fmla="+- 0 6065 6062"/>
                <a:gd name="T29" fmla="*/ T28 w 75"/>
                <a:gd name="T30" fmla="+- 0 4517 4457"/>
                <a:gd name="T31" fmla="*/ 4517 h 87"/>
                <a:gd name="T32" fmla="+- 0 6062 6062"/>
                <a:gd name="T33" fmla="*/ T32 w 75"/>
                <a:gd name="T34" fmla="+- 0 4510 4457"/>
                <a:gd name="T35" fmla="*/ 4510 h 87"/>
                <a:gd name="T36" fmla="+- 0 6062 6062"/>
                <a:gd name="T37" fmla="*/ T36 w 75"/>
                <a:gd name="T38" fmla="+- 0 4488 4457"/>
                <a:gd name="T39" fmla="*/ 4488 h 87"/>
                <a:gd name="T40" fmla="+- 0 6065 6062"/>
                <a:gd name="T41" fmla="*/ T40 w 75"/>
                <a:gd name="T42" fmla="+- 0 4478 4457"/>
                <a:gd name="T43" fmla="*/ 4478 h 87"/>
                <a:gd name="T44" fmla="+- 0 6072 6062"/>
                <a:gd name="T45" fmla="*/ T44 w 75"/>
                <a:gd name="T46" fmla="+- 0 4471 4457"/>
                <a:gd name="T47" fmla="*/ 4471 h 87"/>
                <a:gd name="T48" fmla="+- 0 6079 6062"/>
                <a:gd name="T49" fmla="*/ T48 w 75"/>
                <a:gd name="T50" fmla="+- 0 4462 4457"/>
                <a:gd name="T51" fmla="*/ 4462 h 87"/>
                <a:gd name="T52" fmla="+- 0 6089 6062"/>
                <a:gd name="T53" fmla="*/ T52 w 75"/>
                <a:gd name="T54" fmla="+- 0 4457 4457"/>
                <a:gd name="T55" fmla="*/ 4457 h 87"/>
                <a:gd name="T56" fmla="+- 0 6110 6062"/>
                <a:gd name="T57" fmla="*/ T56 w 75"/>
                <a:gd name="T58" fmla="+- 0 4457 4457"/>
                <a:gd name="T59" fmla="*/ 4457 h 87"/>
                <a:gd name="T60" fmla="+- 0 6120 6062"/>
                <a:gd name="T61" fmla="*/ T60 w 75"/>
                <a:gd name="T62" fmla="+- 0 4462 4457"/>
                <a:gd name="T63" fmla="*/ 4462 h 87"/>
                <a:gd name="T64" fmla="+- 0 6130 6062"/>
                <a:gd name="T65" fmla="*/ T64 w 75"/>
                <a:gd name="T66" fmla="+- 0 4471 4457"/>
                <a:gd name="T67" fmla="*/ 4471 h 87"/>
                <a:gd name="T68" fmla="+- 0 6094 6062"/>
                <a:gd name="T69" fmla="*/ T68 w 75"/>
                <a:gd name="T70" fmla="+- 0 4471 4457"/>
                <a:gd name="T71" fmla="*/ 4471 h 87"/>
                <a:gd name="T72" fmla="+- 0 6089 6062"/>
                <a:gd name="T73" fmla="*/ T72 w 75"/>
                <a:gd name="T74" fmla="+- 0 4474 4457"/>
                <a:gd name="T75" fmla="*/ 4474 h 87"/>
                <a:gd name="T76" fmla="+- 0 6086 6062"/>
                <a:gd name="T77" fmla="*/ T76 w 75"/>
                <a:gd name="T78" fmla="+- 0 4478 4457"/>
                <a:gd name="T79" fmla="*/ 4478 h 87"/>
                <a:gd name="T80" fmla="+- 0 6082 6062"/>
                <a:gd name="T81" fmla="*/ T80 w 75"/>
                <a:gd name="T82" fmla="+- 0 4481 4457"/>
                <a:gd name="T83" fmla="*/ 4481 h 87"/>
                <a:gd name="T84" fmla="+- 0 6079 6062"/>
                <a:gd name="T85" fmla="*/ T84 w 75"/>
                <a:gd name="T86" fmla="+- 0 4486 4457"/>
                <a:gd name="T87" fmla="*/ 4486 h 87"/>
                <a:gd name="T88" fmla="+- 0 6079 6062"/>
                <a:gd name="T89" fmla="*/ T88 w 75"/>
                <a:gd name="T90" fmla="+- 0 4493 4457"/>
                <a:gd name="T91" fmla="*/ 4493 h 87"/>
                <a:gd name="T92" fmla="+- 0 6137 6062"/>
                <a:gd name="T93" fmla="*/ T92 w 75"/>
                <a:gd name="T94" fmla="+- 0 4493 4457"/>
                <a:gd name="T95" fmla="*/ 4493 h 87"/>
                <a:gd name="T96" fmla="+- 0 6137 6062"/>
                <a:gd name="T97" fmla="*/ T96 w 75"/>
                <a:gd name="T98" fmla="+- 0 4500 4457"/>
                <a:gd name="T99" fmla="*/ 4500 h 87"/>
                <a:gd name="T100" fmla="+- 0 6079 6062"/>
                <a:gd name="T101" fmla="*/ T100 w 75"/>
                <a:gd name="T102" fmla="+- 0 4502 4457"/>
                <a:gd name="T103" fmla="*/ 4502 h 87"/>
                <a:gd name="T104" fmla="+- 0 6079 6062"/>
                <a:gd name="T105" fmla="*/ T104 w 75"/>
                <a:gd name="T106" fmla="+- 0 4512 4457"/>
                <a:gd name="T107" fmla="*/ 4512 h 87"/>
                <a:gd name="T108" fmla="+- 0 6094 6062"/>
                <a:gd name="T109" fmla="*/ T108 w 75"/>
                <a:gd name="T110" fmla="+- 0 4526 4457"/>
                <a:gd name="T111" fmla="*/ 4526 h 87"/>
                <a:gd name="T112" fmla="+- 0 6101 6062"/>
                <a:gd name="T113" fmla="*/ T112 w 75"/>
                <a:gd name="T114" fmla="+- 0 4529 4457"/>
                <a:gd name="T115" fmla="*/ 4529 h 87"/>
                <a:gd name="T116" fmla="+- 0 6137 6062"/>
                <a:gd name="T117" fmla="*/ T116 w 75"/>
                <a:gd name="T118" fmla="+- 0 4529 4457"/>
                <a:gd name="T119" fmla="*/ 4529 h 87"/>
                <a:gd name="T120" fmla="+- 0 6137 6062"/>
                <a:gd name="T121" fmla="*/ T120 w 75"/>
                <a:gd name="T122" fmla="+- 0 4531 4457"/>
                <a:gd name="T123" fmla="*/ 4531 h 87"/>
                <a:gd name="T124" fmla="+- 0 6132 6062"/>
                <a:gd name="T125" fmla="*/ T124 w 75"/>
                <a:gd name="T126" fmla="+- 0 4536 4457"/>
                <a:gd name="T127" fmla="*/ 4536 h 87"/>
                <a:gd name="T128" fmla="+- 0 6122 6062"/>
                <a:gd name="T129" fmla="*/ T128 w 75"/>
                <a:gd name="T130" fmla="+- 0 4541 4457"/>
                <a:gd name="T131" fmla="*/ 4541 h 87"/>
                <a:gd name="T132" fmla="+- 0 6118 6062"/>
                <a:gd name="T133" fmla="*/ T132 w 75"/>
                <a:gd name="T134" fmla="+- 0 4541 4457"/>
                <a:gd name="T135" fmla="*/ 4541 h 87"/>
                <a:gd name="T136" fmla="+- 0 6113 6062"/>
                <a:gd name="T137" fmla="*/ T136 w 75"/>
                <a:gd name="T138" fmla="+- 0 4543 4457"/>
                <a:gd name="T139" fmla="*/ 4543 h 87"/>
                <a:gd name="T140" fmla="+- 0 6137 6062"/>
                <a:gd name="T141" fmla="*/ T140 w 75"/>
                <a:gd name="T142" fmla="+- 0 4493 4457"/>
                <a:gd name="T143" fmla="*/ 4493 h 87"/>
                <a:gd name="T144" fmla="+- 0 6079 6062"/>
                <a:gd name="T145" fmla="*/ T144 w 75"/>
                <a:gd name="T146" fmla="+- 0 4493 4457"/>
                <a:gd name="T147" fmla="*/ 4493 h 87"/>
                <a:gd name="T148" fmla="+- 0 6120 6062"/>
                <a:gd name="T149" fmla="*/ T148 w 75"/>
                <a:gd name="T150" fmla="+- 0 4490 4457"/>
                <a:gd name="T151" fmla="*/ 4490 h 87"/>
                <a:gd name="T152" fmla="+- 0 6120 6062"/>
                <a:gd name="T153" fmla="*/ T152 w 75"/>
                <a:gd name="T154" fmla="+- 0 4486 4457"/>
                <a:gd name="T155" fmla="*/ 4486 h 87"/>
                <a:gd name="T156" fmla="+- 0 6115 6062"/>
                <a:gd name="T157" fmla="*/ T156 w 75"/>
                <a:gd name="T158" fmla="+- 0 4476 4457"/>
                <a:gd name="T159" fmla="*/ 4476 h 87"/>
                <a:gd name="T160" fmla="+- 0 6106 6062"/>
                <a:gd name="T161" fmla="*/ T160 w 75"/>
                <a:gd name="T162" fmla="+- 0 4471 4457"/>
                <a:gd name="T163" fmla="*/ 4471 h 87"/>
                <a:gd name="T164" fmla="+- 0 6130 6062"/>
                <a:gd name="T165" fmla="*/ T164 w 75"/>
                <a:gd name="T166" fmla="+- 0 4471 4457"/>
                <a:gd name="T167" fmla="*/ 4471 h 87"/>
                <a:gd name="T168" fmla="+- 0 6134 6062"/>
                <a:gd name="T169" fmla="*/ T168 w 75"/>
                <a:gd name="T170" fmla="+- 0 4476 4457"/>
                <a:gd name="T171" fmla="*/ 4476 h 87"/>
                <a:gd name="T172" fmla="+- 0 6137 6062"/>
                <a:gd name="T173" fmla="*/ T172 w 75"/>
                <a:gd name="T174" fmla="+- 0 4486 4457"/>
                <a:gd name="T175" fmla="*/ 4486 h 87"/>
                <a:gd name="T176" fmla="+- 0 6137 6062"/>
                <a:gd name="T177" fmla="*/ T176 w 75"/>
                <a:gd name="T178" fmla="+- 0 4493 4457"/>
                <a:gd name="T179" fmla="*/ 4493 h 87"/>
                <a:gd name="T180" fmla="+- 0 6137 6062"/>
                <a:gd name="T181" fmla="*/ T180 w 75"/>
                <a:gd name="T182" fmla="+- 0 4529 4457"/>
                <a:gd name="T183" fmla="*/ 4529 h 87"/>
                <a:gd name="T184" fmla="+- 0 6108 6062"/>
                <a:gd name="T185" fmla="*/ T184 w 75"/>
                <a:gd name="T186" fmla="+- 0 4529 4457"/>
                <a:gd name="T187" fmla="*/ 4529 h 87"/>
                <a:gd name="T188" fmla="+- 0 6127 6062"/>
                <a:gd name="T189" fmla="*/ T188 w 75"/>
                <a:gd name="T190" fmla="+- 0 4524 4457"/>
                <a:gd name="T191" fmla="*/ 4524 h 87"/>
                <a:gd name="T192" fmla="+- 0 6137 6062"/>
                <a:gd name="T193" fmla="*/ T192 w 75"/>
                <a:gd name="T194" fmla="+- 0 4517 4457"/>
                <a:gd name="T195" fmla="*/ 4517 h 87"/>
                <a:gd name="T196" fmla="+- 0 6137 6062"/>
                <a:gd name="T197" fmla="*/ T196 w 75"/>
                <a:gd name="T198" fmla="+- 0 4529 4457"/>
                <a:gd name="T199" fmla="*/ 4529 h 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75" h="87">
                  <a:moveTo>
                    <a:pt x="51" y="86"/>
                  </a:moveTo>
                  <a:lnTo>
                    <a:pt x="34" y="86"/>
                  </a:lnTo>
                  <a:lnTo>
                    <a:pt x="27" y="84"/>
                  </a:lnTo>
                  <a:lnTo>
                    <a:pt x="22" y="81"/>
                  </a:lnTo>
                  <a:lnTo>
                    <a:pt x="15" y="79"/>
                  </a:lnTo>
                  <a:lnTo>
                    <a:pt x="10" y="74"/>
                  </a:lnTo>
                  <a:lnTo>
                    <a:pt x="8" y="67"/>
                  </a:lnTo>
                  <a:lnTo>
                    <a:pt x="3" y="60"/>
                  </a:lnTo>
                  <a:lnTo>
                    <a:pt x="0" y="53"/>
                  </a:lnTo>
                  <a:lnTo>
                    <a:pt x="0" y="31"/>
                  </a:lnTo>
                  <a:lnTo>
                    <a:pt x="3" y="21"/>
                  </a:lnTo>
                  <a:lnTo>
                    <a:pt x="10" y="14"/>
                  </a:lnTo>
                  <a:lnTo>
                    <a:pt x="17" y="5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58" y="5"/>
                  </a:lnTo>
                  <a:lnTo>
                    <a:pt x="68" y="14"/>
                  </a:lnTo>
                  <a:lnTo>
                    <a:pt x="32" y="14"/>
                  </a:lnTo>
                  <a:lnTo>
                    <a:pt x="27" y="17"/>
                  </a:lnTo>
                  <a:lnTo>
                    <a:pt x="24" y="21"/>
                  </a:lnTo>
                  <a:lnTo>
                    <a:pt x="20" y="24"/>
                  </a:lnTo>
                  <a:lnTo>
                    <a:pt x="17" y="29"/>
                  </a:lnTo>
                  <a:lnTo>
                    <a:pt x="17" y="36"/>
                  </a:lnTo>
                  <a:lnTo>
                    <a:pt x="75" y="36"/>
                  </a:lnTo>
                  <a:lnTo>
                    <a:pt x="75" y="43"/>
                  </a:lnTo>
                  <a:lnTo>
                    <a:pt x="17" y="45"/>
                  </a:lnTo>
                  <a:lnTo>
                    <a:pt x="17" y="55"/>
                  </a:lnTo>
                  <a:lnTo>
                    <a:pt x="32" y="69"/>
                  </a:lnTo>
                  <a:lnTo>
                    <a:pt x="39" y="72"/>
                  </a:lnTo>
                  <a:lnTo>
                    <a:pt x="75" y="72"/>
                  </a:lnTo>
                  <a:lnTo>
                    <a:pt x="75" y="74"/>
                  </a:lnTo>
                  <a:lnTo>
                    <a:pt x="70" y="79"/>
                  </a:lnTo>
                  <a:lnTo>
                    <a:pt x="60" y="84"/>
                  </a:lnTo>
                  <a:lnTo>
                    <a:pt x="56" y="84"/>
                  </a:lnTo>
                  <a:lnTo>
                    <a:pt x="51" y="86"/>
                  </a:lnTo>
                  <a:close/>
                  <a:moveTo>
                    <a:pt x="75" y="36"/>
                  </a:moveTo>
                  <a:lnTo>
                    <a:pt x="17" y="36"/>
                  </a:lnTo>
                  <a:lnTo>
                    <a:pt x="58" y="33"/>
                  </a:lnTo>
                  <a:lnTo>
                    <a:pt x="58" y="29"/>
                  </a:lnTo>
                  <a:lnTo>
                    <a:pt x="53" y="19"/>
                  </a:lnTo>
                  <a:lnTo>
                    <a:pt x="44" y="14"/>
                  </a:lnTo>
                  <a:lnTo>
                    <a:pt x="68" y="14"/>
                  </a:lnTo>
                  <a:lnTo>
                    <a:pt x="72" y="19"/>
                  </a:lnTo>
                  <a:lnTo>
                    <a:pt x="75" y="29"/>
                  </a:lnTo>
                  <a:lnTo>
                    <a:pt x="75" y="36"/>
                  </a:lnTo>
                  <a:close/>
                  <a:moveTo>
                    <a:pt x="75" y="72"/>
                  </a:moveTo>
                  <a:lnTo>
                    <a:pt x="46" y="72"/>
                  </a:lnTo>
                  <a:lnTo>
                    <a:pt x="65" y="67"/>
                  </a:lnTo>
                  <a:lnTo>
                    <a:pt x="75" y="60"/>
                  </a:lnTo>
                  <a:lnTo>
                    <a:pt x="75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94" name="Picture 246">
              <a:extLst>
                <a:ext uri="{FF2B5EF4-FFF2-40B4-BE49-F238E27FC236}">
                  <a16:creationId xmlns:a16="http://schemas.microsoft.com/office/drawing/2014/main" id="{B398F027-1F24-4CFE-AEDE-BC12FC4AC9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" y="4372"/>
              <a:ext cx="195" cy="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93" name="Picture 245">
              <a:extLst>
                <a:ext uri="{FF2B5EF4-FFF2-40B4-BE49-F238E27FC236}">
                  <a16:creationId xmlns:a16="http://schemas.microsoft.com/office/drawing/2014/main" id="{69B7B5FB-7F57-4736-8141-97F6D05EE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" y="4413"/>
              <a:ext cx="257" cy="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92" name="Picture 244">
              <a:extLst>
                <a:ext uri="{FF2B5EF4-FFF2-40B4-BE49-F238E27FC236}">
                  <a16:creationId xmlns:a16="http://schemas.microsoft.com/office/drawing/2014/main" id="{65748A35-473C-467A-A703-E5DA53C723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4" y="4382"/>
              <a:ext cx="214" cy="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22" name="Freeform 243">
              <a:extLst>
                <a:ext uri="{FF2B5EF4-FFF2-40B4-BE49-F238E27FC236}">
                  <a16:creationId xmlns:a16="http://schemas.microsoft.com/office/drawing/2014/main" id="{87A057C1-B442-469F-BD62-289C84E6B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" y="4425"/>
              <a:ext cx="32" cy="128"/>
            </a:xfrm>
            <a:custGeom>
              <a:avLst/>
              <a:gdLst>
                <a:gd name="T0" fmla="+- 0 6362 6346"/>
                <a:gd name="T1" fmla="*/ T0 w 32"/>
                <a:gd name="T2" fmla="+- 0 4553 4426"/>
                <a:gd name="T3" fmla="*/ 4553 h 128"/>
                <a:gd name="T4" fmla="+- 0 6346 6346"/>
                <a:gd name="T5" fmla="*/ T4 w 32"/>
                <a:gd name="T6" fmla="+- 0 4550 4426"/>
                <a:gd name="T7" fmla="*/ 4550 h 128"/>
                <a:gd name="T8" fmla="+- 0 6360 6346"/>
                <a:gd name="T9" fmla="*/ T8 w 32"/>
                <a:gd name="T10" fmla="+- 0 4426 4426"/>
                <a:gd name="T11" fmla="*/ 4426 h 128"/>
                <a:gd name="T12" fmla="+- 0 6377 6346"/>
                <a:gd name="T13" fmla="*/ T12 w 32"/>
                <a:gd name="T14" fmla="+- 0 4426 4426"/>
                <a:gd name="T15" fmla="*/ 4426 h 128"/>
                <a:gd name="T16" fmla="+- 0 6362 6346"/>
                <a:gd name="T17" fmla="*/ T16 w 32"/>
                <a:gd name="T18" fmla="+- 0 4553 4426"/>
                <a:gd name="T19" fmla="*/ 4553 h 1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2" h="128">
                  <a:moveTo>
                    <a:pt x="16" y="127"/>
                  </a:moveTo>
                  <a:lnTo>
                    <a:pt x="0" y="124"/>
                  </a:lnTo>
                  <a:lnTo>
                    <a:pt x="14" y="0"/>
                  </a:lnTo>
                  <a:lnTo>
                    <a:pt x="31" y="0"/>
                  </a:lnTo>
                  <a:lnTo>
                    <a:pt x="16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90" name="Picture 242">
              <a:extLst>
                <a:ext uri="{FF2B5EF4-FFF2-40B4-BE49-F238E27FC236}">
                  <a16:creationId xmlns:a16="http://schemas.microsoft.com/office/drawing/2014/main" id="{1AB47255-A757-4A2C-99AE-351E97BC0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5" y="4396"/>
              <a:ext cx="212" cy="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9" name="Picture 241">
              <a:extLst>
                <a:ext uri="{FF2B5EF4-FFF2-40B4-BE49-F238E27FC236}">
                  <a16:creationId xmlns:a16="http://schemas.microsoft.com/office/drawing/2014/main" id="{89DD79F0-D87D-473D-8CF3-FDDAF6209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6" y="4437"/>
              <a:ext cx="252" cy="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23" name="AutoShape 240">
              <a:extLst>
                <a:ext uri="{FF2B5EF4-FFF2-40B4-BE49-F238E27FC236}">
                  <a16:creationId xmlns:a16="http://schemas.microsoft.com/office/drawing/2014/main" id="{96C62661-FEAD-4DDF-971D-2FB58AF74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" y="4492"/>
              <a:ext cx="77" cy="87"/>
            </a:xfrm>
            <a:custGeom>
              <a:avLst/>
              <a:gdLst>
                <a:gd name="T0" fmla="+- 0 6540 6480"/>
                <a:gd name="T1" fmla="*/ T0 w 77"/>
                <a:gd name="T2" fmla="+- 0 4579 4493"/>
                <a:gd name="T3" fmla="*/ 4579 h 87"/>
                <a:gd name="T4" fmla="+- 0 6511 6480"/>
                <a:gd name="T5" fmla="*/ T4 w 77"/>
                <a:gd name="T6" fmla="+- 0 4579 4493"/>
                <a:gd name="T7" fmla="*/ 4579 h 87"/>
                <a:gd name="T8" fmla="+- 0 6504 6480"/>
                <a:gd name="T9" fmla="*/ T8 w 77"/>
                <a:gd name="T10" fmla="+- 0 4577 4493"/>
                <a:gd name="T11" fmla="*/ 4577 h 87"/>
                <a:gd name="T12" fmla="+- 0 6497 6480"/>
                <a:gd name="T13" fmla="*/ T12 w 77"/>
                <a:gd name="T14" fmla="+- 0 4572 4493"/>
                <a:gd name="T15" fmla="*/ 4572 h 87"/>
                <a:gd name="T16" fmla="+- 0 6482 6480"/>
                <a:gd name="T17" fmla="*/ T16 w 77"/>
                <a:gd name="T18" fmla="+- 0 4558 4493"/>
                <a:gd name="T19" fmla="*/ 4558 h 87"/>
                <a:gd name="T20" fmla="+- 0 6482 6480"/>
                <a:gd name="T21" fmla="*/ T20 w 77"/>
                <a:gd name="T22" fmla="+- 0 4550 4493"/>
                <a:gd name="T23" fmla="*/ 4550 h 87"/>
                <a:gd name="T24" fmla="+- 0 6480 6480"/>
                <a:gd name="T25" fmla="*/ T24 w 77"/>
                <a:gd name="T26" fmla="+- 0 4543 4493"/>
                <a:gd name="T27" fmla="*/ 4543 h 87"/>
                <a:gd name="T28" fmla="+- 0 6480 6480"/>
                <a:gd name="T29" fmla="*/ T28 w 77"/>
                <a:gd name="T30" fmla="+- 0 4526 4493"/>
                <a:gd name="T31" fmla="*/ 4526 h 87"/>
                <a:gd name="T32" fmla="+- 0 6485 6480"/>
                <a:gd name="T33" fmla="*/ T32 w 77"/>
                <a:gd name="T34" fmla="+- 0 4514 4493"/>
                <a:gd name="T35" fmla="*/ 4514 h 87"/>
                <a:gd name="T36" fmla="+- 0 6490 6480"/>
                <a:gd name="T37" fmla="*/ T36 w 77"/>
                <a:gd name="T38" fmla="+- 0 4505 4493"/>
                <a:gd name="T39" fmla="*/ 4505 h 87"/>
                <a:gd name="T40" fmla="+- 0 6499 6480"/>
                <a:gd name="T41" fmla="*/ T40 w 77"/>
                <a:gd name="T42" fmla="+- 0 4500 4493"/>
                <a:gd name="T43" fmla="*/ 4500 h 87"/>
                <a:gd name="T44" fmla="+- 0 6506 6480"/>
                <a:gd name="T45" fmla="*/ T44 w 77"/>
                <a:gd name="T46" fmla="+- 0 4493 4493"/>
                <a:gd name="T47" fmla="*/ 4493 h 87"/>
                <a:gd name="T48" fmla="+- 0 6516 6480"/>
                <a:gd name="T49" fmla="*/ T48 w 77"/>
                <a:gd name="T50" fmla="+- 0 4493 4493"/>
                <a:gd name="T51" fmla="*/ 4493 h 87"/>
                <a:gd name="T52" fmla="+- 0 6528 6480"/>
                <a:gd name="T53" fmla="*/ T52 w 77"/>
                <a:gd name="T54" fmla="+- 0 4495 4493"/>
                <a:gd name="T55" fmla="*/ 4495 h 87"/>
                <a:gd name="T56" fmla="+- 0 6538 6480"/>
                <a:gd name="T57" fmla="*/ T56 w 77"/>
                <a:gd name="T58" fmla="+- 0 4498 4493"/>
                <a:gd name="T59" fmla="*/ 4498 h 87"/>
                <a:gd name="T60" fmla="+- 0 6547 6480"/>
                <a:gd name="T61" fmla="*/ T60 w 77"/>
                <a:gd name="T62" fmla="+- 0 4502 4493"/>
                <a:gd name="T63" fmla="*/ 4502 h 87"/>
                <a:gd name="T64" fmla="+- 0 6550 6480"/>
                <a:gd name="T65" fmla="*/ T64 w 77"/>
                <a:gd name="T66" fmla="+- 0 4507 4493"/>
                <a:gd name="T67" fmla="*/ 4507 h 87"/>
                <a:gd name="T68" fmla="+- 0 6514 6480"/>
                <a:gd name="T69" fmla="*/ T68 w 77"/>
                <a:gd name="T70" fmla="+- 0 4507 4493"/>
                <a:gd name="T71" fmla="*/ 4507 h 87"/>
                <a:gd name="T72" fmla="+- 0 6509 6480"/>
                <a:gd name="T73" fmla="*/ T72 w 77"/>
                <a:gd name="T74" fmla="+- 0 4510 4493"/>
                <a:gd name="T75" fmla="*/ 4510 h 87"/>
                <a:gd name="T76" fmla="+- 0 6502 6480"/>
                <a:gd name="T77" fmla="*/ T76 w 77"/>
                <a:gd name="T78" fmla="+- 0 4517 4493"/>
                <a:gd name="T79" fmla="*/ 4517 h 87"/>
                <a:gd name="T80" fmla="+- 0 6499 6480"/>
                <a:gd name="T81" fmla="*/ T80 w 77"/>
                <a:gd name="T82" fmla="+- 0 4524 4493"/>
                <a:gd name="T83" fmla="*/ 4524 h 87"/>
                <a:gd name="T84" fmla="+- 0 6540 6480"/>
                <a:gd name="T85" fmla="*/ T84 w 77"/>
                <a:gd name="T86" fmla="+- 0 4531 4493"/>
                <a:gd name="T87" fmla="*/ 4531 h 87"/>
                <a:gd name="T88" fmla="+- 0 6557 6480"/>
                <a:gd name="T89" fmla="*/ T88 w 77"/>
                <a:gd name="T90" fmla="+- 0 4531 4493"/>
                <a:gd name="T91" fmla="*/ 4531 h 87"/>
                <a:gd name="T92" fmla="+- 0 6556 6480"/>
                <a:gd name="T93" fmla="*/ T92 w 77"/>
                <a:gd name="T94" fmla="+- 0 4534 4493"/>
                <a:gd name="T95" fmla="*/ 4534 h 87"/>
                <a:gd name="T96" fmla="+- 0 6497 6480"/>
                <a:gd name="T97" fmla="*/ T96 w 77"/>
                <a:gd name="T98" fmla="+- 0 4534 4493"/>
                <a:gd name="T99" fmla="*/ 4534 h 87"/>
                <a:gd name="T100" fmla="+- 0 6494 6480"/>
                <a:gd name="T101" fmla="*/ T100 w 77"/>
                <a:gd name="T102" fmla="+- 0 4541 4493"/>
                <a:gd name="T103" fmla="*/ 4541 h 87"/>
                <a:gd name="T104" fmla="+- 0 6497 6480"/>
                <a:gd name="T105" fmla="*/ T104 w 77"/>
                <a:gd name="T106" fmla="+- 0 4548 4493"/>
                <a:gd name="T107" fmla="*/ 4548 h 87"/>
                <a:gd name="T108" fmla="+- 0 6502 6480"/>
                <a:gd name="T109" fmla="*/ T108 w 77"/>
                <a:gd name="T110" fmla="+- 0 4553 4493"/>
                <a:gd name="T111" fmla="*/ 4553 h 87"/>
                <a:gd name="T112" fmla="+- 0 6504 6480"/>
                <a:gd name="T113" fmla="*/ T112 w 77"/>
                <a:gd name="T114" fmla="+- 0 4558 4493"/>
                <a:gd name="T115" fmla="*/ 4558 h 87"/>
                <a:gd name="T116" fmla="+- 0 6509 6480"/>
                <a:gd name="T117" fmla="*/ T116 w 77"/>
                <a:gd name="T118" fmla="+- 0 4562 4493"/>
                <a:gd name="T119" fmla="*/ 4562 h 87"/>
                <a:gd name="T120" fmla="+- 0 6528 6480"/>
                <a:gd name="T121" fmla="*/ T120 w 77"/>
                <a:gd name="T122" fmla="+- 0 4567 4493"/>
                <a:gd name="T123" fmla="*/ 4567 h 87"/>
                <a:gd name="T124" fmla="+- 0 6548 6480"/>
                <a:gd name="T125" fmla="*/ T124 w 77"/>
                <a:gd name="T126" fmla="+- 0 4567 4493"/>
                <a:gd name="T127" fmla="*/ 4567 h 87"/>
                <a:gd name="T128" fmla="+- 0 6545 6480"/>
                <a:gd name="T129" fmla="*/ T128 w 77"/>
                <a:gd name="T130" fmla="+- 0 4577 4493"/>
                <a:gd name="T131" fmla="*/ 4577 h 87"/>
                <a:gd name="T132" fmla="+- 0 6540 6480"/>
                <a:gd name="T133" fmla="*/ T132 w 77"/>
                <a:gd name="T134" fmla="+- 0 4579 4493"/>
                <a:gd name="T135" fmla="*/ 4579 h 87"/>
                <a:gd name="T136" fmla="+- 0 6557 6480"/>
                <a:gd name="T137" fmla="*/ T136 w 77"/>
                <a:gd name="T138" fmla="+- 0 4531 4493"/>
                <a:gd name="T139" fmla="*/ 4531 h 87"/>
                <a:gd name="T140" fmla="+- 0 6540 6480"/>
                <a:gd name="T141" fmla="*/ T140 w 77"/>
                <a:gd name="T142" fmla="+- 0 4531 4493"/>
                <a:gd name="T143" fmla="*/ 4531 h 87"/>
                <a:gd name="T144" fmla="+- 0 6540 6480"/>
                <a:gd name="T145" fmla="*/ T144 w 77"/>
                <a:gd name="T146" fmla="+- 0 4522 4493"/>
                <a:gd name="T147" fmla="*/ 4522 h 87"/>
                <a:gd name="T148" fmla="+- 0 6535 6480"/>
                <a:gd name="T149" fmla="*/ T148 w 77"/>
                <a:gd name="T150" fmla="+- 0 4512 4493"/>
                <a:gd name="T151" fmla="*/ 4512 h 87"/>
                <a:gd name="T152" fmla="+- 0 6526 6480"/>
                <a:gd name="T153" fmla="*/ T152 w 77"/>
                <a:gd name="T154" fmla="+- 0 4507 4493"/>
                <a:gd name="T155" fmla="*/ 4507 h 87"/>
                <a:gd name="T156" fmla="+- 0 6550 6480"/>
                <a:gd name="T157" fmla="*/ T156 w 77"/>
                <a:gd name="T158" fmla="+- 0 4507 4493"/>
                <a:gd name="T159" fmla="*/ 4507 h 87"/>
                <a:gd name="T160" fmla="+- 0 6552 6480"/>
                <a:gd name="T161" fmla="*/ T160 w 77"/>
                <a:gd name="T162" fmla="+- 0 4512 4493"/>
                <a:gd name="T163" fmla="*/ 4512 h 87"/>
                <a:gd name="T164" fmla="+- 0 6557 6480"/>
                <a:gd name="T165" fmla="*/ T164 w 77"/>
                <a:gd name="T166" fmla="+- 0 4519 4493"/>
                <a:gd name="T167" fmla="*/ 4519 h 87"/>
                <a:gd name="T168" fmla="+- 0 6557 6480"/>
                <a:gd name="T169" fmla="*/ T168 w 77"/>
                <a:gd name="T170" fmla="+- 0 4531 4493"/>
                <a:gd name="T171" fmla="*/ 4531 h 87"/>
                <a:gd name="T172" fmla="+- 0 6554 6480"/>
                <a:gd name="T173" fmla="*/ T172 w 77"/>
                <a:gd name="T174" fmla="+- 0 4546 4493"/>
                <a:gd name="T175" fmla="*/ 4546 h 87"/>
                <a:gd name="T176" fmla="+- 0 6497 6480"/>
                <a:gd name="T177" fmla="*/ T176 w 77"/>
                <a:gd name="T178" fmla="+- 0 4534 4493"/>
                <a:gd name="T179" fmla="*/ 4534 h 87"/>
                <a:gd name="T180" fmla="+- 0 6556 6480"/>
                <a:gd name="T181" fmla="*/ T180 w 77"/>
                <a:gd name="T182" fmla="+- 0 4534 4493"/>
                <a:gd name="T183" fmla="*/ 4534 h 87"/>
                <a:gd name="T184" fmla="+- 0 6554 6480"/>
                <a:gd name="T185" fmla="*/ T184 w 77"/>
                <a:gd name="T186" fmla="+- 0 4543 4493"/>
                <a:gd name="T187" fmla="*/ 4543 h 87"/>
                <a:gd name="T188" fmla="+- 0 6554 6480"/>
                <a:gd name="T189" fmla="*/ T188 w 77"/>
                <a:gd name="T190" fmla="+- 0 4546 4493"/>
                <a:gd name="T191" fmla="*/ 4546 h 87"/>
                <a:gd name="T192" fmla="+- 0 6548 6480"/>
                <a:gd name="T193" fmla="*/ T192 w 77"/>
                <a:gd name="T194" fmla="+- 0 4567 4493"/>
                <a:gd name="T195" fmla="*/ 4567 h 87"/>
                <a:gd name="T196" fmla="+- 0 6528 6480"/>
                <a:gd name="T197" fmla="*/ T196 w 77"/>
                <a:gd name="T198" fmla="+- 0 4567 4493"/>
                <a:gd name="T199" fmla="*/ 4567 h 87"/>
                <a:gd name="T200" fmla="+- 0 6538 6480"/>
                <a:gd name="T201" fmla="*/ T200 w 77"/>
                <a:gd name="T202" fmla="+- 0 4565 4493"/>
                <a:gd name="T203" fmla="*/ 4565 h 87"/>
                <a:gd name="T204" fmla="+- 0 6550 6480"/>
                <a:gd name="T205" fmla="*/ T204 w 77"/>
                <a:gd name="T206" fmla="+- 0 4560 4493"/>
                <a:gd name="T207" fmla="*/ 4560 h 87"/>
                <a:gd name="T208" fmla="+- 0 6548 6480"/>
                <a:gd name="T209" fmla="*/ T208 w 77"/>
                <a:gd name="T210" fmla="+- 0 4567 4493"/>
                <a:gd name="T211" fmla="*/ 4567 h 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77" h="87">
                  <a:moveTo>
                    <a:pt x="60" y="86"/>
                  </a:moveTo>
                  <a:lnTo>
                    <a:pt x="31" y="86"/>
                  </a:lnTo>
                  <a:lnTo>
                    <a:pt x="24" y="84"/>
                  </a:lnTo>
                  <a:lnTo>
                    <a:pt x="17" y="79"/>
                  </a:lnTo>
                  <a:lnTo>
                    <a:pt x="2" y="65"/>
                  </a:lnTo>
                  <a:lnTo>
                    <a:pt x="2" y="57"/>
                  </a:lnTo>
                  <a:lnTo>
                    <a:pt x="0" y="50"/>
                  </a:lnTo>
                  <a:lnTo>
                    <a:pt x="0" y="33"/>
                  </a:lnTo>
                  <a:lnTo>
                    <a:pt x="5" y="21"/>
                  </a:lnTo>
                  <a:lnTo>
                    <a:pt x="10" y="12"/>
                  </a:lnTo>
                  <a:lnTo>
                    <a:pt x="19" y="7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8" y="2"/>
                  </a:lnTo>
                  <a:lnTo>
                    <a:pt x="58" y="5"/>
                  </a:lnTo>
                  <a:lnTo>
                    <a:pt x="67" y="9"/>
                  </a:lnTo>
                  <a:lnTo>
                    <a:pt x="70" y="14"/>
                  </a:lnTo>
                  <a:lnTo>
                    <a:pt x="34" y="14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9" y="31"/>
                  </a:lnTo>
                  <a:lnTo>
                    <a:pt x="60" y="38"/>
                  </a:lnTo>
                  <a:lnTo>
                    <a:pt x="77" y="38"/>
                  </a:lnTo>
                  <a:lnTo>
                    <a:pt x="76" y="41"/>
                  </a:lnTo>
                  <a:lnTo>
                    <a:pt x="17" y="41"/>
                  </a:lnTo>
                  <a:lnTo>
                    <a:pt x="14" y="48"/>
                  </a:lnTo>
                  <a:lnTo>
                    <a:pt x="17" y="55"/>
                  </a:lnTo>
                  <a:lnTo>
                    <a:pt x="22" y="60"/>
                  </a:lnTo>
                  <a:lnTo>
                    <a:pt x="24" y="65"/>
                  </a:lnTo>
                  <a:lnTo>
                    <a:pt x="29" y="69"/>
                  </a:lnTo>
                  <a:lnTo>
                    <a:pt x="48" y="74"/>
                  </a:lnTo>
                  <a:lnTo>
                    <a:pt x="68" y="74"/>
                  </a:lnTo>
                  <a:lnTo>
                    <a:pt x="65" y="84"/>
                  </a:lnTo>
                  <a:lnTo>
                    <a:pt x="60" y="86"/>
                  </a:lnTo>
                  <a:close/>
                  <a:moveTo>
                    <a:pt x="77" y="38"/>
                  </a:moveTo>
                  <a:lnTo>
                    <a:pt x="60" y="38"/>
                  </a:lnTo>
                  <a:lnTo>
                    <a:pt x="60" y="29"/>
                  </a:lnTo>
                  <a:lnTo>
                    <a:pt x="55" y="19"/>
                  </a:lnTo>
                  <a:lnTo>
                    <a:pt x="46" y="14"/>
                  </a:lnTo>
                  <a:lnTo>
                    <a:pt x="70" y="14"/>
                  </a:lnTo>
                  <a:lnTo>
                    <a:pt x="72" y="19"/>
                  </a:lnTo>
                  <a:lnTo>
                    <a:pt x="77" y="26"/>
                  </a:lnTo>
                  <a:lnTo>
                    <a:pt x="77" y="38"/>
                  </a:lnTo>
                  <a:close/>
                  <a:moveTo>
                    <a:pt x="74" y="53"/>
                  </a:moveTo>
                  <a:lnTo>
                    <a:pt x="17" y="41"/>
                  </a:lnTo>
                  <a:lnTo>
                    <a:pt x="76" y="41"/>
                  </a:lnTo>
                  <a:lnTo>
                    <a:pt x="74" y="50"/>
                  </a:lnTo>
                  <a:lnTo>
                    <a:pt x="74" y="53"/>
                  </a:lnTo>
                  <a:close/>
                  <a:moveTo>
                    <a:pt x="68" y="74"/>
                  </a:moveTo>
                  <a:lnTo>
                    <a:pt x="48" y="74"/>
                  </a:lnTo>
                  <a:lnTo>
                    <a:pt x="58" y="72"/>
                  </a:lnTo>
                  <a:lnTo>
                    <a:pt x="70" y="67"/>
                  </a:lnTo>
                  <a:lnTo>
                    <a:pt x="68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87" name="Picture 239">
              <a:extLst>
                <a:ext uri="{FF2B5EF4-FFF2-40B4-BE49-F238E27FC236}">
                  <a16:creationId xmlns:a16="http://schemas.microsoft.com/office/drawing/2014/main" id="{1A2B6CAF-7693-46C1-8F89-122500B4DA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0" y="4468"/>
              <a:ext cx="200" cy="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24" name="AutoShape 238">
              <a:extLst>
                <a:ext uri="{FF2B5EF4-FFF2-40B4-BE49-F238E27FC236}">
                  <a16:creationId xmlns:a16="http://schemas.microsoft.com/office/drawing/2014/main" id="{52A9A812-D4CF-478E-8B5F-7BB86802C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" y="4509"/>
              <a:ext cx="80" cy="84"/>
            </a:xfrm>
            <a:custGeom>
              <a:avLst/>
              <a:gdLst>
                <a:gd name="T0" fmla="+- 0 6578 6562"/>
                <a:gd name="T1" fmla="*/ T0 w 80"/>
                <a:gd name="T2" fmla="+- 0 4594 4510"/>
                <a:gd name="T3" fmla="*/ 4594 h 84"/>
                <a:gd name="T4" fmla="+- 0 6562 6562"/>
                <a:gd name="T5" fmla="*/ T4 w 80"/>
                <a:gd name="T6" fmla="+- 0 4589 4510"/>
                <a:gd name="T7" fmla="*/ 4589 h 84"/>
                <a:gd name="T8" fmla="+- 0 6583 6562"/>
                <a:gd name="T9" fmla="*/ T8 w 80"/>
                <a:gd name="T10" fmla="+- 0 4510 4510"/>
                <a:gd name="T11" fmla="*/ 4510 h 84"/>
                <a:gd name="T12" fmla="+- 0 6600 6562"/>
                <a:gd name="T13" fmla="*/ T12 w 80"/>
                <a:gd name="T14" fmla="+- 0 4514 4510"/>
                <a:gd name="T15" fmla="*/ 4514 h 84"/>
                <a:gd name="T16" fmla="+- 0 6595 6562"/>
                <a:gd name="T17" fmla="*/ T16 w 80"/>
                <a:gd name="T18" fmla="+- 0 4531 4510"/>
                <a:gd name="T19" fmla="*/ 4531 h 84"/>
                <a:gd name="T20" fmla="+- 0 6605 6562"/>
                <a:gd name="T21" fmla="*/ T20 w 80"/>
                <a:gd name="T22" fmla="+- 0 4531 4510"/>
                <a:gd name="T23" fmla="*/ 4531 h 84"/>
                <a:gd name="T24" fmla="+- 0 6600 6562"/>
                <a:gd name="T25" fmla="*/ T24 w 80"/>
                <a:gd name="T26" fmla="+- 0 4536 4510"/>
                <a:gd name="T27" fmla="*/ 4536 h 84"/>
                <a:gd name="T28" fmla="+- 0 6595 6562"/>
                <a:gd name="T29" fmla="*/ T28 w 80"/>
                <a:gd name="T30" fmla="+- 0 4538 4510"/>
                <a:gd name="T31" fmla="*/ 4538 h 84"/>
                <a:gd name="T32" fmla="+- 0 6590 6562"/>
                <a:gd name="T33" fmla="*/ T32 w 80"/>
                <a:gd name="T34" fmla="+- 0 4546 4510"/>
                <a:gd name="T35" fmla="*/ 4546 h 84"/>
                <a:gd name="T36" fmla="+- 0 6590 6562"/>
                <a:gd name="T37" fmla="*/ T36 w 80"/>
                <a:gd name="T38" fmla="+- 0 4550 4510"/>
                <a:gd name="T39" fmla="*/ 4550 h 84"/>
                <a:gd name="T40" fmla="+- 0 6578 6562"/>
                <a:gd name="T41" fmla="*/ T40 w 80"/>
                <a:gd name="T42" fmla="+- 0 4594 4510"/>
                <a:gd name="T43" fmla="*/ 4594 h 84"/>
                <a:gd name="T44" fmla="+- 0 6629 6562"/>
                <a:gd name="T45" fmla="*/ T44 w 80"/>
                <a:gd name="T46" fmla="+- 0 4543 4510"/>
                <a:gd name="T47" fmla="*/ 4543 h 84"/>
                <a:gd name="T48" fmla="+- 0 6619 6562"/>
                <a:gd name="T49" fmla="*/ T48 w 80"/>
                <a:gd name="T50" fmla="+- 0 4534 4510"/>
                <a:gd name="T51" fmla="*/ 4534 h 84"/>
                <a:gd name="T52" fmla="+- 0 6614 6562"/>
                <a:gd name="T53" fmla="*/ T52 w 80"/>
                <a:gd name="T54" fmla="+- 0 4531 4510"/>
                <a:gd name="T55" fmla="*/ 4531 h 84"/>
                <a:gd name="T56" fmla="+- 0 6595 6562"/>
                <a:gd name="T57" fmla="*/ T56 w 80"/>
                <a:gd name="T58" fmla="+- 0 4531 4510"/>
                <a:gd name="T59" fmla="*/ 4531 h 84"/>
                <a:gd name="T60" fmla="+- 0 6607 6562"/>
                <a:gd name="T61" fmla="*/ T60 w 80"/>
                <a:gd name="T62" fmla="+- 0 4519 4510"/>
                <a:gd name="T63" fmla="*/ 4519 h 84"/>
                <a:gd name="T64" fmla="+- 0 6617 6562"/>
                <a:gd name="T65" fmla="*/ T64 w 80"/>
                <a:gd name="T66" fmla="+- 0 4517 4510"/>
                <a:gd name="T67" fmla="*/ 4517 h 84"/>
                <a:gd name="T68" fmla="+- 0 6624 6562"/>
                <a:gd name="T69" fmla="*/ T68 w 80"/>
                <a:gd name="T70" fmla="+- 0 4519 4510"/>
                <a:gd name="T71" fmla="*/ 4519 h 84"/>
                <a:gd name="T72" fmla="+- 0 6629 6562"/>
                <a:gd name="T73" fmla="*/ T72 w 80"/>
                <a:gd name="T74" fmla="+- 0 4519 4510"/>
                <a:gd name="T75" fmla="*/ 4519 h 84"/>
                <a:gd name="T76" fmla="+- 0 6636 6562"/>
                <a:gd name="T77" fmla="*/ T76 w 80"/>
                <a:gd name="T78" fmla="+- 0 4524 4510"/>
                <a:gd name="T79" fmla="*/ 4524 h 84"/>
                <a:gd name="T80" fmla="+- 0 6641 6562"/>
                <a:gd name="T81" fmla="*/ T80 w 80"/>
                <a:gd name="T82" fmla="+- 0 4534 4510"/>
                <a:gd name="T83" fmla="*/ 4534 h 84"/>
                <a:gd name="T84" fmla="+- 0 6629 6562"/>
                <a:gd name="T85" fmla="*/ T84 w 80"/>
                <a:gd name="T86" fmla="+- 0 4543 4510"/>
                <a:gd name="T87" fmla="*/ 4543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80" h="84">
                  <a:moveTo>
                    <a:pt x="16" y="84"/>
                  </a:moveTo>
                  <a:lnTo>
                    <a:pt x="0" y="79"/>
                  </a:lnTo>
                  <a:lnTo>
                    <a:pt x="21" y="0"/>
                  </a:lnTo>
                  <a:lnTo>
                    <a:pt x="38" y="4"/>
                  </a:lnTo>
                  <a:lnTo>
                    <a:pt x="33" y="21"/>
                  </a:lnTo>
                  <a:lnTo>
                    <a:pt x="43" y="21"/>
                  </a:lnTo>
                  <a:lnTo>
                    <a:pt x="38" y="26"/>
                  </a:lnTo>
                  <a:lnTo>
                    <a:pt x="33" y="28"/>
                  </a:lnTo>
                  <a:lnTo>
                    <a:pt x="28" y="36"/>
                  </a:lnTo>
                  <a:lnTo>
                    <a:pt x="28" y="40"/>
                  </a:lnTo>
                  <a:lnTo>
                    <a:pt x="16" y="84"/>
                  </a:lnTo>
                  <a:close/>
                  <a:moveTo>
                    <a:pt x="67" y="33"/>
                  </a:moveTo>
                  <a:lnTo>
                    <a:pt x="57" y="24"/>
                  </a:lnTo>
                  <a:lnTo>
                    <a:pt x="52" y="21"/>
                  </a:lnTo>
                  <a:lnTo>
                    <a:pt x="33" y="21"/>
                  </a:lnTo>
                  <a:lnTo>
                    <a:pt x="45" y="9"/>
                  </a:lnTo>
                  <a:lnTo>
                    <a:pt x="55" y="7"/>
                  </a:lnTo>
                  <a:lnTo>
                    <a:pt x="62" y="9"/>
                  </a:lnTo>
                  <a:lnTo>
                    <a:pt x="67" y="9"/>
                  </a:lnTo>
                  <a:lnTo>
                    <a:pt x="74" y="14"/>
                  </a:lnTo>
                  <a:lnTo>
                    <a:pt x="79" y="24"/>
                  </a:lnTo>
                  <a:lnTo>
                    <a:pt x="6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85" name="Picture 237">
              <a:extLst>
                <a:ext uri="{FF2B5EF4-FFF2-40B4-BE49-F238E27FC236}">
                  <a16:creationId xmlns:a16="http://schemas.microsoft.com/office/drawing/2014/main" id="{8DCFCC56-AAD8-40D9-8520-C7F950CDDF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8" y="4464"/>
              <a:ext cx="231" cy="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4" name="Picture 236">
              <a:extLst>
                <a:ext uri="{FF2B5EF4-FFF2-40B4-BE49-F238E27FC236}">
                  <a16:creationId xmlns:a16="http://schemas.microsoft.com/office/drawing/2014/main" id="{49020BD2-863C-431D-B1BC-A282188E81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9" y="4504"/>
              <a:ext cx="238" cy="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25" name="AutoShape 235">
              <a:extLst>
                <a:ext uri="{FF2B5EF4-FFF2-40B4-BE49-F238E27FC236}">
                  <a16:creationId xmlns:a16="http://schemas.microsoft.com/office/drawing/2014/main" id="{E8A04063-15D1-47D6-87CA-BEB3780E2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3" y="4584"/>
              <a:ext cx="75" cy="96"/>
            </a:xfrm>
            <a:custGeom>
              <a:avLst/>
              <a:gdLst>
                <a:gd name="T0" fmla="+- 0 6790 6763"/>
                <a:gd name="T1" fmla="*/ T0 w 75"/>
                <a:gd name="T2" fmla="+- 0 4589 4584"/>
                <a:gd name="T3" fmla="*/ 4589 h 96"/>
                <a:gd name="T4" fmla="+- 0 6809 6763"/>
                <a:gd name="T5" fmla="*/ T4 w 75"/>
                <a:gd name="T6" fmla="+- 0 4584 4584"/>
                <a:gd name="T7" fmla="*/ 4584 h 96"/>
                <a:gd name="T8" fmla="+- 0 6828 6763"/>
                <a:gd name="T9" fmla="*/ T8 w 75"/>
                <a:gd name="T10" fmla="+- 0 4591 4584"/>
                <a:gd name="T11" fmla="*/ 4591 h 96"/>
                <a:gd name="T12" fmla="+- 0 6834 6763"/>
                <a:gd name="T13" fmla="*/ T12 w 75"/>
                <a:gd name="T14" fmla="+- 0 4598 4584"/>
                <a:gd name="T15" fmla="*/ 4598 h 96"/>
                <a:gd name="T16" fmla="+- 0 6782 6763"/>
                <a:gd name="T17" fmla="*/ T16 w 75"/>
                <a:gd name="T18" fmla="+- 0 4603 4584"/>
                <a:gd name="T19" fmla="*/ 4603 h 96"/>
                <a:gd name="T20" fmla="+- 0 6816 6763"/>
                <a:gd name="T21" fmla="*/ T20 w 75"/>
                <a:gd name="T22" fmla="+- 0 4625 4584"/>
                <a:gd name="T23" fmla="*/ 4625 h 96"/>
                <a:gd name="T24" fmla="+- 0 6823 6763"/>
                <a:gd name="T25" fmla="*/ T24 w 75"/>
                <a:gd name="T26" fmla="+- 0 4613 4584"/>
                <a:gd name="T27" fmla="*/ 4613 h 96"/>
                <a:gd name="T28" fmla="+- 0 6811 6763"/>
                <a:gd name="T29" fmla="*/ T28 w 75"/>
                <a:gd name="T30" fmla="+- 0 4601 4584"/>
                <a:gd name="T31" fmla="*/ 4601 h 96"/>
                <a:gd name="T32" fmla="+- 0 6834 6763"/>
                <a:gd name="T33" fmla="*/ T32 w 75"/>
                <a:gd name="T34" fmla="+- 0 4598 4584"/>
                <a:gd name="T35" fmla="*/ 4598 h 96"/>
                <a:gd name="T36" fmla="+- 0 6838 6763"/>
                <a:gd name="T37" fmla="*/ T36 w 75"/>
                <a:gd name="T38" fmla="+- 0 4606 4584"/>
                <a:gd name="T39" fmla="*/ 4606 h 96"/>
                <a:gd name="T40" fmla="+- 0 6835 6763"/>
                <a:gd name="T41" fmla="*/ T40 w 75"/>
                <a:gd name="T42" fmla="+- 0 4625 4584"/>
                <a:gd name="T43" fmla="*/ 4625 h 96"/>
                <a:gd name="T44" fmla="+- 0 6811 6763"/>
                <a:gd name="T45" fmla="*/ T44 w 75"/>
                <a:gd name="T46" fmla="+- 0 4680 4584"/>
                <a:gd name="T47" fmla="*/ 4680 h 96"/>
                <a:gd name="T48" fmla="+- 0 6802 6763"/>
                <a:gd name="T49" fmla="*/ T48 w 75"/>
                <a:gd name="T50" fmla="+- 0 4675 4584"/>
                <a:gd name="T51" fmla="*/ 4675 h 96"/>
                <a:gd name="T52" fmla="+- 0 6799 6763"/>
                <a:gd name="T53" fmla="*/ T52 w 75"/>
                <a:gd name="T54" fmla="+- 0 4666 4584"/>
                <a:gd name="T55" fmla="*/ 4666 h 96"/>
                <a:gd name="T56" fmla="+- 0 6775 6763"/>
                <a:gd name="T57" fmla="*/ T56 w 75"/>
                <a:gd name="T58" fmla="+- 0 4663 4584"/>
                <a:gd name="T59" fmla="*/ 4663 h 96"/>
                <a:gd name="T60" fmla="+- 0 6768 6763"/>
                <a:gd name="T61" fmla="*/ T60 w 75"/>
                <a:gd name="T62" fmla="+- 0 4658 4584"/>
                <a:gd name="T63" fmla="*/ 4658 h 96"/>
                <a:gd name="T64" fmla="+- 0 6763 6763"/>
                <a:gd name="T65" fmla="*/ T64 w 75"/>
                <a:gd name="T66" fmla="+- 0 4646 4584"/>
                <a:gd name="T67" fmla="*/ 4646 h 96"/>
                <a:gd name="T68" fmla="+- 0 6768 6763"/>
                <a:gd name="T69" fmla="*/ T68 w 75"/>
                <a:gd name="T70" fmla="+- 0 4632 4584"/>
                <a:gd name="T71" fmla="*/ 4632 h 96"/>
                <a:gd name="T72" fmla="+- 0 6778 6763"/>
                <a:gd name="T73" fmla="*/ T72 w 75"/>
                <a:gd name="T74" fmla="+- 0 4627 4584"/>
                <a:gd name="T75" fmla="*/ 4627 h 96"/>
                <a:gd name="T76" fmla="+- 0 6794 6763"/>
                <a:gd name="T77" fmla="*/ T76 w 75"/>
                <a:gd name="T78" fmla="+- 0 4625 4584"/>
                <a:gd name="T79" fmla="*/ 4625 h 96"/>
                <a:gd name="T80" fmla="+- 0 6833 6763"/>
                <a:gd name="T81" fmla="*/ T80 w 75"/>
                <a:gd name="T82" fmla="+- 0 4632 4584"/>
                <a:gd name="T83" fmla="*/ 4632 h 96"/>
                <a:gd name="T84" fmla="+- 0 6792 6763"/>
                <a:gd name="T85" fmla="*/ T84 w 75"/>
                <a:gd name="T86" fmla="+- 0 4634 4584"/>
                <a:gd name="T87" fmla="*/ 4634 h 96"/>
                <a:gd name="T88" fmla="+- 0 6785 6763"/>
                <a:gd name="T89" fmla="*/ T88 w 75"/>
                <a:gd name="T90" fmla="+- 0 4637 4584"/>
                <a:gd name="T91" fmla="*/ 4637 h 96"/>
                <a:gd name="T92" fmla="+- 0 6782 6763"/>
                <a:gd name="T93" fmla="*/ T92 w 75"/>
                <a:gd name="T94" fmla="+- 0 4642 4584"/>
                <a:gd name="T95" fmla="*/ 4642 h 96"/>
                <a:gd name="T96" fmla="+- 0 6780 6763"/>
                <a:gd name="T97" fmla="*/ T96 w 75"/>
                <a:gd name="T98" fmla="+- 0 4646 4584"/>
                <a:gd name="T99" fmla="*/ 4646 h 96"/>
                <a:gd name="T100" fmla="+- 0 6782 6763"/>
                <a:gd name="T101" fmla="*/ T100 w 75"/>
                <a:gd name="T102" fmla="+- 0 4654 4584"/>
                <a:gd name="T103" fmla="*/ 4654 h 96"/>
                <a:gd name="T104" fmla="+- 0 6787 6763"/>
                <a:gd name="T105" fmla="*/ T104 w 75"/>
                <a:gd name="T106" fmla="+- 0 4656 4584"/>
                <a:gd name="T107" fmla="*/ 4656 h 96"/>
                <a:gd name="T108" fmla="+- 0 6821 6763"/>
                <a:gd name="T109" fmla="*/ T108 w 75"/>
                <a:gd name="T110" fmla="+- 0 4658 4584"/>
                <a:gd name="T111" fmla="*/ 4658 h 96"/>
                <a:gd name="T112" fmla="+- 0 6799 6763"/>
                <a:gd name="T113" fmla="*/ T112 w 75"/>
                <a:gd name="T114" fmla="+- 0 4666 4584"/>
                <a:gd name="T115" fmla="*/ 4666 h 96"/>
                <a:gd name="T116" fmla="+- 0 6816 6763"/>
                <a:gd name="T117" fmla="*/ T116 w 75"/>
                <a:gd name="T118" fmla="+- 0 4668 4584"/>
                <a:gd name="T119" fmla="*/ 4668 h 96"/>
                <a:gd name="T120" fmla="+- 0 6828 6763"/>
                <a:gd name="T121" fmla="*/ T120 w 75"/>
                <a:gd name="T122" fmla="+- 0 4670 4584"/>
                <a:gd name="T123" fmla="*/ 4670 h 96"/>
                <a:gd name="T124" fmla="+- 0 6821 6763"/>
                <a:gd name="T125" fmla="*/ T124 w 75"/>
                <a:gd name="T126" fmla="+- 0 4680 4584"/>
                <a:gd name="T127" fmla="*/ 4680 h 96"/>
                <a:gd name="T128" fmla="+- 0 6797 6763"/>
                <a:gd name="T129" fmla="*/ T128 w 75"/>
                <a:gd name="T130" fmla="+- 0 4658 4584"/>
                <a:gd name="T131" fmla="*/ 4658 h 96"/>
                <a:gd name="T132" fmla="+- 0 6814 6763"/>
                <a:gd name="T133" fmla="*/ T132 w 75"/>
                <a:gd name="T134" fmla="+- 0 4634 4584"/>
                <a:gd name="T135" fmla="*/ 4634 h 96"/>
                <a:gd name="T136" fmla="+- 0 6797 6763"/>
                <a:gd name="T137" fmla="*/ T136 w 75"/>
                <a:gd name="T138" fmla="+- 0 4632 4584"/>
                <a:gd name="T139" fmla="*/ 4632 h 96"/>
                <a:gd name="T140" fmla="+- 0 6821 6763"/>
                <a:gd name="T141" fmla="*/ T140 w 75"/>
                <a:gd name="T142" fmla="+- 0 4658 4584"/>
                <a:gd name="T143" fmla="*/ 4658 h 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75" h="96">
                  <a:moveTo>
                    <a:pt x="19" y="19"/>
                  </a:moveTo>
                  <a:lnTo>
                    <a:pt x="27" y="5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5" y="5"/>
                  </a:lnTo>
                  <a:lnTo>
                    <a:pt x="65" y="7"/>
                  </a:lnTo>
                  <a:lnTo>
                    <a:pt x="70" y="12"/>
                  </a:lnTo>
                  <a:lnTo>
                    <a:pt x="71" y="14"/>
                  </a:lnTo>
                  <a:lnTo>
                    <a:pt x="31" y="14"/>
                  </a:lnTo>
                  <a:lnTo>
                    <a:pt x="19" y="19"/>
                  </a:lnTo>
                  <a:close/>
                  <a:moveTo>
                    <a:pt x="72" y="41"/>
                  </a:moveTo>
                  <a:lnTo>
                    <a:pt x="53" y="41"/>
                  </a:lnTo>
                  <a:lnTo>
                    <a:pt x="55" y="38"/>
                  </a:lnTo>
                  <a:lnTo>
                    <a:pt x="60" y="29"/>
                  </a:lnTo>
                  <a:lnTo>
                    <a:pt x="58" y="22"/>
                  </a:lnTo>
                  <a:lnTo>
                    <a:pt x="48" y="17"/>
                  </a:lnTo>
                  <a:lnTo>
                    <a:pt x="41" y="14"/>
                  </a:lnTo>
                  <a:lnTo>
                    <a:pt x="71" y="14"/>
                  </a:lnTo>
                  <a:lnTo>
                    <a:pt x="72" y="19"/>
                  </a:lnTo>
                  <a:lnTo>
                    <a:pt x="75" y="22"/>
                  </a:lnTo>
                  <a:lnTo>
                    <a:pt x="75" y="38"/>
                  </a:lnTo>
                  <a:lnTo>
                    <a:pt x="72" y="41"/>
                  </a:lnTo>
                  <a:close/>
                  <a:moveTo>
                    <a:pt x="58" y="96"/>
                  </a:moveTo>
                  <a:lnTo>
                    <a:pt x="48" y="96"/>
                  </a:lnTo>
                  <a:lnTo>
                    <a:pt x="46" y="94"/>
                  </a:lnTo>
                  <a:lnTo>
                    <a:pt x="39" y="91"/>
                  </a:lnTo>
                  <a:lnTo>
                    <a:pt x="36" y="86"/>
                  </a:lnTo>
                  <a:lnTo>
                    <a:pt x="36" y="82"/>
                  </a:lnTo>
                  <a:lnTo>
                    <a:pt x="19" y="82"/>
                  </a:lnTo>
                  <a:lnTo>
                    <a:pt x="12" y="79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3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5" y="48"/>
                  </a:lnTo>
                  <a:lnTo>
                    <a:pt x="7" y="46"/>
                  </a:lnTo>
                  <a:lnTo>
                    <a:pt x="15" y="43"/>
                  </a:lnTo>
                  <a:lnTo>
                    <a:pt x="24" y="38"/>
                  </a:lnTo>
                  <a:lnTo>
                    <a:pt x="31" y="41"/>
                  </a:lnTo>
                  <a:lnTo>
                    <a:pt x="72" y="41"/>
                  </a:lnTo>
                  <a:lnTo>
                    <a:pt x="70" y="48"/>
                  </a:lnTo>
                  <a:lnTo>
                    <a:pt x="34" y="48"/>
                  </a:lnTo>
                  <a:lnTo>
                    <a:pt x="29" y="50"/>
                  </a:lnTo>
                  <a:lnTo>
                    <a:pt x="24" y="50"/>
                  </a:lnTo>
                  <a:lnTo>
                    <a:pt x="22" y="53"/>
                  </a:lnTo>
                  <a:lnTo>
                    <a:pt x="19" y="53"/>
                  </a:lnTo>
                  <a:lnTo>
                    <a:pt x="19" y="58"/>
                  </a:lnTo>
                  <a:lnTo>
                    <a:pt x="17" y="60"/>
                  </a:lnTo>
                  <a:lnTo>
                    <a:pt x="17" y="62"/>
                  </a:lnTo>
                  <a:lnTo>
                    <a:pt x="19" y="65"/>
                  </a:lnTo>
                  <a:lnTo>
                    <a:pt x="19" y="70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9" y="74"/>
                  </a:lnTo>
                  <a:lnTo>
                    <a:pt x="58" y="74"/>
                  </a:lnTo>
                  <a:lnTo>
                    <a:pt x="55" y="82"/>
                  </a:lnTo>
                  <a:lnTo>
                    <a:pt x="36" y="82"/>
                  </a:lnTo>
                  <a:lnTo>
                    <a:pt x="29" y="84"/>
                  </a:lnTo>
                  <a:lnTo>
                    <a:pt x="53" y="84"/>
                  </a:lnTo>
                  <a:lnTo>
                    <a:pt x="55" y="86"/>
                  </a:lnTo>
                  <a:lnTo>
                    <a:pt x="65" y="86"/>
                  </a:lnTo>
                  <a:lnTo>
                    <a:pt x="63" y="94"/>
                  </a:lnTo>
                  <a:lnTo>
                    <a:pt x="58" y="96"/>
                  </a:lnTo>
                  <a:close/>
                  <a:moveTo>
                    <a:pt x="58" y="74"/>
                  </a:moveTo>
                  <a:lnTo>
                    <a:pt x="34" y="74"/>
                  </a:lnTo>
                  <a:lnTo>
                    <a:pt x="41" y="72"/>
                  </a:lnTo>
                  <a:lnTo>
                    <a:pt x="51" y="50"/>
                  </a:lnTo>
                  <a:lnTo>
                    <a:pt x="39" y="50"/>
                  </a:lnTo>
                  <a:lnTo>
                    <a:pt x="34" y="48"/>
                  </a:lnTo>
                  <a:lnTo>
                    <a:pt x="70" y="48"/>
                  </a:lnTo>
                  <a:lnTo>
                    <a:pt x="58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82" name="Picture 234">
              <a:extLst>
                <a:ext uri="{FF2B5EF4-FFF2-40B4-BE49-F238E27FC236}">
                  <a16:creationId xmlns:a16="http://schemas.microsoft.com/office/drawing/2014/main" id="{378EAFB7-E0EB-4B4B-8E74-371D67CE3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6" y="4572"/>
              <a:ext cx="207" cy="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26" name="Freeform 233">
              <a:extLst>
                <a:ext uri="{FF2B5EF4-FFF2-40B4-BE49-F238E27FC236}">
                  <a16:creationId xmlns:a16="http://schemas.microsoft.com/office/drawing/2014/main" id="{0396400E-0662-4F41-9E41-BF282BD44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" y="4615"/>
              <a:ext cx="89" cy="82"/>
            </a:xfrm>
            <a:custGeom>
              <a:avLst/>
              <a:gdLst>
                <a:gd name="T0" fmla="+- 0 6850 6835"/>
                <a:gd name="T1" fmla="*/ T0 w 89"/>
                <a:gd name="T2" fmla="+- 0 4697 4615"/>
                <a:gd name="T3" fmla="*/ 4697 h 82"/>
                <a:gd name="T4" fmla="+- 0 6835 6835"/>
                <a:gd name="T5" fmla="*/ T4 w 89"/>
                <a:gd name="T6" fmla="+- 0 4690 4615"/>
                <a:gd name="T7" fmla="*/ 4690 h 82"/>
                <a:gd name="T8" fmla="+- 0 6874 6835"/>
                <a:gd name="T9" fmla="*/ T8 w 89"/>
                <a:gd name="T10" fmla="+- 0 4615 4615"/>
                <a:gd name="T11" fmla="*/ 4615 h 82"/>
                <a:gd name="T12" fmla="+- 0 6888 6835"/>
                <a:gd name="T13" fmla="*/ T12 w 89"/>
                <a:gd name="T14" fmla="+- 0 4622 4615"/>
                <a:gd name="T15" fmla="*/ 4622 h 82"/>
                <a:gd name="T16" fmla="+- 0 6878 6835"/>
                <a:gd name="T17" fmla="*/ T16 w 89"/>
                <a:gd name="T18" fmla="+- 0 4639 4615"/>
                <a:gd name="T19" fmla="*/ 4639 h 82"/>
                <a:gd name="T20" fmla="+- 0 6881 6835"/>
                <a:gd name="T21" fmla="*/ T20 w 89"/>
                <a:gd name="T22" fmla="+- 0 4639 4615"/>
                <a:gd name="T23" fmla="*/ 4639 h 82"/>
                <a:gd name="T24" fmla="+- 0 6893 6835"/>
                <a:gd name="T25" fmla="*/ T24 w 89"/>
                <a:gd name="T26" fmla="+- 0 4630 4615"/>
                <a:gd name="T27" fmla="*/ 4630 h 82"/>
                <a:gd name="T28" fmla="+- 0 6902 6835"/>
                <a:gd name="T29" fmla="*/ T28 w 89"/>
                <a:gd name="T30" fmla="+- 0 4630 4615"/>
                <a:gd name="T31" fmla="*/ 4630 h 82"/>
                <a:gd name="T32" fmla="+- 0 6910 6835"/>
                <a:gd name="T33" fmla="*/ T32 w 89"/>
                <a:gd name="T34" fmla="+- 0 4632 4615"/>
                <a:gd name="T35" fmla="*/ 4632 h 82"/>
                <a:gd name="T36" fmla="+- 0 6914 6835"/>
                <a:gd name="T37" fmla="*/ T36 w 89"/>
                <a:gd name="T38" fmla="+- 0 4634 4615"/>
                <a:gd name="T39" fmla="*/ 4634 h 82"/>
                <a:gd name="T40" fmla="+- 0 6924 6835"/>
                <a:gd name="T41" fmla="*/ T40 w 89"/>
                <a:gd name="T42" fmla="+- 0 4649 4615"/>
                <a:gd name="T43" fmla="*/ 4649 h 82"/>
                <a:gd name="T44" fmla="+- 0 6910 6835"/>
                <a:gd name="T45" fmla="*/ T44 w 89"/>
                <a:gd name="T46" fmla="+- 0 4658 4615"/>
                <a:gd name="T47" fmla="*/ 4658 h 82"/>
                <a:gd name="T48" fmla="+- 0 6907 6835"/>
                <a:gd name="T49" fmla="*/ T48 w 89"/>
                <a:gd name="T50" fmla="+- 0 4651 4615"/>
                <a:gd name="T51" fmla="*/ 4651 h 82"/>
                <a:gd name="T52" fmla="+- 0 6902 6835"/>
                <a:gd name="T53" fmla="*/ T52 w 89"/>
                <a:gd name="T54" fmla="+- 0 4646 4615"/>
                <a:gd name="T55" fmla="*/ 4646 h 82"/>
                <a:gd name="T56" fmla="+- 0 6893 6835"/>
                <a:gd name="T57" fmla="*/ T56 w 89"/>
                <a:gd name="T58" fmla="+- 0 4642 4615"/>
                <a:gd name="T59" fmla="*/ 4642 h 82"/>
                <a:gd name="T60" fmla="+- 0 6888 6835"/>
                <a:gd name="T61" fmla="*/ T60 w 89"/>
                <a:gd name="T62" fmla="+- 0 4642 4615"/>
                <a:gd name="T63" fmla="*/ 4642 h 82"/>
                <a:gd name="T64" fmla="+- 0 6883 6835"/>
                <a:gd name="T65" fmla="*/ T64 w 89"/>
                <a:gd name="T66" fmla="+- 0 4644 4615"/>
                <a:gd name="T67" fmla="*/ 4644 h 82"/>
                <a:gd name="T68" fmla="+- 0 6876 6835"/>
                <a:gd name="T69" fmla="*/ T68 w 89"/>
                <a:gd name="T70" fmla="+- 0 4646 4615"/>
                <a:gd name="T71" fmla="*/ 4646 h 82"/>
                <a:gd name="T72" fmla="+- 0 6874 6835"/>
                <a:gd name="T73" fmla="*/ T72 w 89"/>
                <a:gd name="T74" fmla="+- 0 4651 4615"/>
                <a:gd name="T75" fmla="*/ 4651 h 82"/>
                <a:gd name="T76" fmla="+- 0 6869 6835"/>
                <a:gd name="T77" fmla="*/ T76 w 89"/>
                <a:gd name="T78" fmla="+- 0 4658 4615"/>
                <a:gd name="T79" fmla="*/ 4658 h 82"/>
                <a:gd name="T80" fmla="+- 0 6850 6835"/>
                <a:gd name="T81" fmla="*/ T80 w 89"/>
                <a:gd name="T82" fmla="+- 0 4697 4615"/>
                <a:gd name="T83" fmla="*/ 4697 h 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9" h="82">
                  <a:moveTo>
                    <a:pt x="15" y="82"/>
                  </a:moveTo>
                  <a:lnTo>
                    <a:pt x="0" y="75"/>
                  </a:lnTo>
                  <a:lnTo>
                    <a:pt x="39" y="0"/>
                  </a:lnTo>
                  <a:lnTo>
                    <a:pt x="53" y="7"/>
                  </a:lnTo>
                  <a:lnTo>
                    <a:pt x="43" y="24"/>
                  </a:lnTo>
                  <a:lnTo>
                    <a:pt x="46" y="24"/>
                  </a:lnTo>
                  <a:lnTo>
                    <a:pt x="58" y="15"/>
                  </a:lnTo>
                  <a:lnTo>
                    <a:pt x="67" y="15"/>
                  </a:lnTo>
                  <a:lnTo>
                    <a:pt x="75" y="17"/>
                  </a:lnTo>
                  <a:lnTo>
                    <a:pt x="79" y="19"/>
                  </a:lnTo>
                  <a:lnTo>
                    <a:pt x="89" y="34"/>
                  </a:lnTo>
                  <a:lnTo>
                    <a:pt x="75" y="43"/>
                  </a:lnTo>
                  <a:lnTo>
                    <a:pt x="72" y="36"/>
                  </a:lnTo>
                  <a:lnTo>
                    <a:pt x="67" y="31"/>
                  </a:lnTo>
                  <a:lnTo>
                    <a:pt x="58" y="27"/>
                  </a:lnTo>
                  <a:lnTo>
                    <a:pt x="53" y="27"/>
                  </a:lnTo>
                  <a:lnTo>
                    <a:pt x="48" y="29"/>
                  </a:lnTo>
                  <a:lnTo>
                    <a:pt x="41" y="31"/>
                  </a:lnTo>
                  <a:lnTo>
                    <a:pt x="39" y="36"/>
                  </a:lnTo>
                  <a:lnTo>
                    <a:pt x="34" y="43"/>
                  </a:lnTo>
                  <a:lnTo>
                    <a:pt x="15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80" name="Picture 232">
              <a:extLst>
                <a:ext uri="{FF2B5EF4-FFF2-40B4-BE49-F238E27FC236}">
                  <a16:creationId xmlns:a16="http://schemas.microsoft.com/office/drawing/2014/main" id="{BD3D55B1-24F1-43FF-8704-86DFC7577F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" y="4603"/>
              <a:ext cx="190" cy="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27" name="Freeform 231">
              <a:extLst>
                <a:ext uri="{FF2B5EF4-FFF2-40B4-BE49-F238E27FC236}">
                  <a16:creationId xmlns:a16="http://schemas.microsoft.com/office/drawing/2014/main" id="{FD225881-8075-49E8-9778-ED1028DA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" y="4644"/>
              <a:ext cx="70" cy="99"/>
            </a:xfrm>
            <a:custGeom>
              <a:avLst/>
              <a:gdLst>
                <a:gd name="T0" fmla="+- 0 6943 6907"/>
                <a:gd name="T1" fmla="*/ T0 w 70"/>
                <a:gd name="T2" fmla="+- 0 4742 4644"/>
                <a:gd name="T3" fmla="*/ 4742 h 99"/>
                <a:gd name="T4" fmla="+- 0 6936 6907"/>
                <a:gd name="T5" fmla="*/ T4 w 70"/>
                <a:gd name="T6" fmla="+- 0 4742 4644"/>
                <a:gd name="T7" fmla="*/ 4742 h 99"/>
                <a:gd name="T8" fmla="+- 0 6922 6907"/>
                <a:gd name="T9" fmla="*/ T8 w 70"/>
                <a:gd name="T10" fmla="+- 0 4738 4644"/>
                <a:gd name="T11" fmla="*/ 4738 h 99"/>
                <a:gd name="T12" fmla="+- 0 6914 6907"/>
                <a:gd name="T13" fmla="*/ T12 w 70"/>
                <a:gd name="T14" fmla="+- 0 4733 4644"/>
                <a:gd name="T15" fmla="*/ 4733 h 99"/>
                <a:gd name="T16" fmla="+- 0 6910 6907"/>
                <a:gd name="T17" fmla="*/ T16 w 70"/>
                <a:gd name="T18" fmla="+- 0 4728 4644"/>
                <a:gd name="T19" fmla="*/ 4728 h 99"/>
                <a:gd name="T20" fmla="+- 0 6910 6907"/>
                <a:gd name="T21" fmla="*/ T20 w 70"/>
                <a:gd name="T22" fmla="+- 0 4721 4644"/>
                <a:gd name="T23" fmla="*/ 4721 h 99"/>
                <a:gd name="T24" fmla="+- 0 6907 6907"/>
                <a:gd name="T25" fmla="*/ T24 w 70"/>
                <a:gd name="T26" fmla="+- 0 4721 4644"/>
                <a:gd name="T27" fmla="*/ 4721 h 99"/>
                <a:gd name="T28" fmla="+- 0 6907 6907"/>
                <a:gd name="T29" fmla="*/ T28 w 70"/>
                <a:gd name="T30" fmla="+- 0 4709 4644"/>
                <a:gd name="T31" fmla="*/ 4709 h 99"/>
                <a:gd name="T32" fmla="+- 0 6910 6907"/>
                <a:gd name="T33" fmla="*/ T32 w 70"/>
                <a:gd name="T34" fmla="+- 0 4706 4644"/>
                <a:gd name="T35" fmla="*/ 4706 h 99"/>
                <a:gd name="T36" fmla="+- 0 6912 6907"/>
                <a:gd name="T37" fmla="*/ T36 w 70"/>
                <a:gd name="T38" fmla="+- 0 4702 4644"/>
                <a:gd name="T39" fmla="*/ 4702 h 99"/>
                <a:gd name="T40" fmla="+- 0 6914 6907"/>
                <a:gd name="T41" fmla="*/ T40 w 70"/>
                <a:gd name="T42" fmla="+- 0 4694 4644"/>
                <a:gd name="T43" fmla="*/ 4694 h 99"/>
                <a:gd name="T44" fmla="+- 0 6934 6907"/>
                <a:gd name="T45" fmla="*/ T44 w 70"/>
                <a:gd name="T46" fmla="+- 0 4663 4644"/>
                <a:gd name="T47" fmla="*/ 4663 h 99"/>
                <a:gd name="T48" fmla="+- 0 6922 6907"/>
                <a:gd name="T49" fmla="*/ T48 w 70"/>
                <a:gd name="T50" fmla="+- 0 4656 4644"/>
                <a:gd name="T51" fmla="*/ 4656 h 99"/>
                <a:gd name="T52" fmla="+- 0 6922 6907"/>
                <a:gd name="T53" fmla="*/ T52 w 70"/>
                <a:gd name="T54" fmla="+- 0 4654 4644"/>
                <a:gd name="T55" fmla="*/ 4654 h 99"/>
                <a:gd name="T56" fmla="+- 0 6962 6907"/>
                <a:gd name="T57" fmla="*/ T56 w 70"/>
                <a:gd name="T58" fmla="+- 0 4644 4644"/>
                <a:gd name="T59" fmla="*/ 4644 h 99"/>
                <a:gd name="T60" fmla="+- 0 6955 6907"/>
                <a:gd name="T61" fmla="*/ T60 w 70"/>
                <a:gd name="T62" fmla="+- 0 4658 4644"/>
                <a:gd name="T63" fmla="*/ 4658 h 99"/>
                <a:gd name="T64" fmla="+- 0 6977 6907"/>
                <a:gd name="T65" fmla="*/ T64 w 70"/>
                <a:gd name="T66" fmla="+- 0 4670 4644"/>
                <a:gd name="T67" fmla="*/ 4670 h 99"/>
                <a:gd name="T68" fmla="+- 0 6970 6907"/>
                <a:gd name="T69" fmla="*/ T68 w 70"/>
                <a:gd name="T70" fmla="+- 0 4685 4644"/>
                <a:gd name="T71" fmla="*/ 4685 h 99"/>
                <a:gd name="T72" fmla="+- 0 6948 6907"/>
                <a:gd name="T73" fmla="*/ T72 w 70"/>
                <a:gd name="T74" fmla="+- 0 4670 4644"/>
                <a:gd name="T75" fmla="*/ 4670 h 99"/>
                <a:gd name="T76" fmla="+- 0 6926 6907"/>
                <a:gd name="T77" fmla="*/ T76 w 70"/>
                <a:gd name="T78" fmla="+- 0 4706 4644"/>
                <a:gd name="T79" fmla="*/ 4706 h 99"/>
                <a:gd name="T80" fmla="+- 0 6922 6907"/>
                <a:gd name="T81" fmla="*/ T80 w 70"/>
                <a:gd name="T82" fmla="+- 0 4714 4644"/>
                <a:gd name="T83" fmla="*/ 4714 h 99"/>
                <a:gd name="T84" fmla="+- 0 6924 6907"/>
                <a:gd name="T85" fmla="*/ T84 w 70"/>
                <a:gd name="T86" fmla="+- 0 4721 4644"/>
                <a:gd name="T87" fmla="*/ 4721 h 99"/>
                <a:gd name="T88" fmla="+- 0 6931 6907"/>
                <a:gd name="T89" fmla="*/ T88 w 70"/>
                <a:gd name="T90" fmla="+- 0 4726 4644"/>
                <a:gd name="T91" fmla="*/ 4726 h 99"/>
                <a:gd name="T92" fmla="+- 0 6936 6907"/>
                <a:gd name="T93" fmla="*/ T92 w 70"/>
                <a:gd name="T94" fmla="+- 0 4728 4644"/>
                <a:gd name="T95" fmla="*/ 4728 h 99"/>
                <a:gd name="T96" fmla="+- 0 6950 6907"/>
                <a:gd name="T97" fmla="*/ T96 w 70"/>
                <a:gd name="T98" fmla="+- 0 4728 4644"/>
                <a:gd name="T99" fmla="*/ 4728 h 99"/>
                <a:gd name="T100" fmla="+- 0 6943 6907"/>
                <a:gd name="T101" fmla="*/ T100 w 70"/>
                <a:gd name="T102" fmla="+- 0 4742 4644"/>
                <a:gd name="T103" fmla="*/ 4742 h 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70" h="99">
                  <a:moveTo>
                    <a:pt x="36" y="98"/>
                  </a:moveTo>
                  <a:lnTo>
                    <a:pt x="29" y="98"/>
                  </a:lnTo>
                  <a:lnTo>
                    <a:pt x="15" y="94"/>
                  </a:lnTo>
                  <a:lnTo>
                    <a:pt x="7" y="89"/>
                  </a:lnTo>
                  <a:lnTo>
                    <a:pt x="3" y="84"/>
                  </a:lnTo>
                  <a:lnTo>
                    <a:pt x="3" y="77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3" y="62"/>
                  </a:lnTo>
                  <a:lnTo>
                    <a:pt x="5" y="58"/>
                  </a:lnTo>
                  <a:lnTo>
                    <a:pt x="7" y="50"/>
                  </a:lnTo>
                  <a:lnTo>
                    <a:pt x="27" y="19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55" y="0"/>
                  </a:lnTo>
                  <a:lnTo>
                    <a:pt x="48" y="14"/>
                  </a:lnTo>
                  <a:lnTo>
                    <a:pt x="70" y="26"/>
                  </a:lnTo>
                  <a:lnTo>
                    <a:pt x="63" y="41"/>
                  </a:lnTo>
                  <a:lnTo>
                    <a:pt x="41" y="26"/>
                  </a:lnTo>
                  <a:lnTo>
                    <a:pt x="19" y="62"/>
                  </a:lnTo>
                  <a:lnTo>
                    <a:pt x="15" y="70"/>
                  </a:lnTo>
                  <a:lnTo>
                    <a:pt x="17" y="77"/>
                  </a:lnTo>
                  <a:lnTo>
                    <a:pt x="24" y="82"/>
                  </a:lnTo>
                  <a:lnTo>
                    <a:pt x="29" y="84"/>
                  </a:lnTo>
                  <a:lnTo>
                    <a:pt x="43" y="84"/>
                  </a:lnTo>
                  <a:lnTo>
                    <a:pt x="36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78" name="Picture 230">
              <a:extLst>
                <a:ext uri="{FF2B5EF4-FFF2-40B4-BE49-F238E27FC236}">
                  <a16:creationId xmlns:a16="http://schemas.microsoft.com/office/drawing/2014/main" id="{AEAC3B81-15D2-46EC-A2E9-D97E931E1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" y="4639"/>
              <a:ext cx="216" cy="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28" name="Freeform 229">
              <a:extLst>
                <a:ext uri="{FF2B5EF4-FFF2-40B4-BE49-F238E27FC236}">
                  <a16:creationId xmlns:a16="http://schemas.microsoft.com/office/drawing/2014/main" id="{1E12F002-4E79-4312-B821-8C48888AF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" y="4680"/>
              <a:ext cx="94" cy="108"/>
            </a:xfrm>
            <a:custGeom>
              <a:avLst/>
              <a:gdLst>
                <a:gd name="T0" fmla="+- 0 7008 6950"/>
                <a:gd name="T1" fmla="*/ T0 w 94"/>
                <a:gd name="T2" fmla="+- 0 4788 4680"/>
                <a:gd name="T3" fmla="*/ 4788 h 108"/>
                <a:gd name="T4" fmla="+- 0 6994 6950"/>
                <a:gd name="T5" fmla="*/ T4 w 94"/>
                <a:gd name="T6" fmla="+- 0 4781 4680"/>
                <a:gd name="T7" fmla="*/ 4781 h 108"/>
                <a:gd name="T8" fmla="+- 0 7025 6950"/>
                <a:gd name="T9" fmla="*/ T8 w 94"/>
                <a:gd name="T10" fmla="+- 0 4733 4680"/>
                <a:gd name="T11" fmla="*/ 4733 h 108"/>
                <a:gd name="T12" fmla="+- 0 7027 6950"/>
                <a:gd name="T13" fmla="*/ T12 w 94"/>
                <a:gd name="T14" fmla="+- 0 4728 4680"/>
                <a:gd name="T15" fmla="*/ 4728 h 108"/>
                <a:gd name="T16" fmla="+- 0 7027 6950"/>
                <a:gd name="T17" fmla="*/ T16 w 94"/>
                <a:gd name="T18" fmla="+- 0 4718 4680"/>
                <a:gd name="T19" fmla="*/ 4718 h 108"/>
                <a:gd name="T20" fmla="+- 0 7025 6950"/>
                <a:gd name="T21" fmla="*/ T20 w 94"/>
                <a:gd name="T22" fmla="+- 0 4714 4680"/>
                <a:gd name="T23" fmla="*/ 4714 h 108"/>
                <a:gd name="T24" fmla="+- 0 7018 6950"/>
                <a:gd name="T25" fmla="*/ T24 w 94"/>
                <a:gd name="T26" fmla="+- 0 4711 4680"/>
                <a:gd name="T27" fmla="*/ 4711 h 108"/>
                <a:gd name="T28" fmla="+- 0 7013 6950"/>
                <a:gd name="T29" fmla="*/ T28 w 94"/>
                <a:gd name="T30" fmla="+- 0 4706 4680"/>
                <a:gd name="T31" fmla="*/ 4706 h 108"/>
                <a:gd name="T32" fmla="+- 0 7003 6950"/>
                <a:gd name="T33" fmla="*/ T32 w 94"/>
                <a:gd name="T34" fmla="+- 0 4706 4680"/>
                <a:gd name="T35" fmla="*/ 4706 h 108"/>
                <a:gd name="T36" fmla="+- 0 6996 6950"/>
                <a:gd name="T37" fmla="*/ T36 w 94"/>
                <a:gd name="T38" fmla="+- 0 4711 4680"/>
                <a:gd name="T39" fmla="*/ 4711 h 108"/>
                <a:gd name="T40" fmla="+- 0 6965 6950"/>
                <a:gd name="T41" fmla="*/ T40 w 94"/>
                <a:gd name="T42" fmla="+- 0 4759 4680"/>
                <a:gd name="T43" fmla="*/ 4759 h 108"/>
                <a:gd name="T44" fmla="+- 0 6950 6950"/>
                <a:gd name="T45" fmla="*/ T44 w 94"/>
                <a:gd name="T46" fmla="+- 0 4752 4680"/>
                <a:gd name="T47" fmla="*/ 4752 h 108"/>
                <a:gd name="T48" fmla="+- 0 6994 6950"/>
                <a:gd name="T49" fmla="*/ T48 w 94"/>
                <a:gd name="T50" fmla="+- 0 4680 4680"/>
                <a:gd name="T51" fmla="*/ 4680 h 108"/>
                <a:gd name="T52" fmla="+- 0 7008 6950"/>
                <a:gd name="T53" fmla="*/ T52 w 94"/>
                <a:gd name="T54" fmla="+- 0 4690 4680"/>
                <a:gd name="T55" fmla="*/ 4690 h 108"/>
                <a:gd name="T56" fmla="+- 0 7003 6950"/>
                <a:gd name="T57" fmla="*/ T56 w 94"/>
                <a:gd name="T58" fmla="+- 0 4699 4680"/>
                <a:gd name="T59" fmla="*/ 4699 h 108"/>
                <a:gd name="T60" fmla="+- 0 7013 6950"/>
                <a:gd name="T61" fmla="*/ T60 w 94"/>
                <a:gd name="T62" fmla="+- 0 4697 4680"/>
                <a:gd name="T63" fmla="*/ 4697 h 108"/>
                <a:gd name="T64" fmla="+- 0 7022 6950"/>
                <a:gd name="T65" fmla="*/ T64 w 94"/>
                <a:gd name="T66" fmla="+- 0 4697 4680"/>
                <a:gd name="T67" fmla="*/ 4697 h 108"/>
                <a:gd name="T68" fmla="+- 0 7030 6950"/>
                <a:gd name="T69" fmla="*/ T68 w 94"/>
                <a:gd name="T70" fmla="+- 0 4702 4680"/>
                <a:gd name="T71" fmla="*/ 4702 h 108"/>
                <a:gd name="T72" fmla="+- 0 7034 6950"/>
                <a:gd name="T73" fmla="*/ T72 w 94"/>
                <a:gd name="T74" fmla="+- 0 4704 4680"/>
                <a:gd name="T75" fmla="*/ 4704 h 108"/>
                <a:gd name="T76" fmla="+- 0 7044 6950"/>
                <a:gd name="T77" fmla="*/ T76 w 94"/>
                <a:gd name="T78" fmla="+- 0 4723 4680"/>
                <a:gd name="T79" fmla="*/ 4723 h 108"/>
                <a:gd name="T80" fmla="+- 0 7044 6950"/>
                <a:gd name="T81" fmla="*/ T80 w 94"/>
                <a:gd name="T82" fmla="+- 0 4728 4680"/>
                <a:gd name="T83" fmla="*/ 4728 h 108"/>
                <a:gd name="T84" fmla="+- 0 7042 6950"/>
                <a:gd name="T85" fmla="*/ T84 w 94"/>
                <a:gd name="T86" fmla="+- 0 4733 4680"/>
                <a:gd name="T87" fmla="*/ 4733 h 108"/>
                <a:gd name="T88" fmla="+- 0 7039 6950"/>
                <a:gd name="T89" fmla="*/ T88 w 94"/>
                <a:gd name="T90" fmla="+- 0 4740 4680"/>
                <a:gd name="T91" fmla="*/ 4740 h 108"/>
                <a:gd name="T92" fmla="+- 0 7034 6950"/>
                <a:gd name="T93" fmla="*/ T92 w 94"/>
                <a:gd name="T94" fmla="+- 0 4750 4680"/>
                <a:gd name="T95" fmla="*/ 4750 h 108"/>
                <a:gd name="T96" fmla="+- 0 7008 6950"/>
                <a:gd name="T97" fmla="*/ T96 w 94"/>
                <a:gd name="T98" fmla="+- 0 4788 4680"/>
                <a:gd name="T99" fmla="*/ 4788 h 1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94" h="108">
                  <a:moveTo>
                    <a:pt x="58" y="108"/>
                  </a:moveTo>
                  <a:lnTo>
                    <a:pt x="44" y="101"/>
                  </a:lnTo>
                  <a:lnTo>
                    <a:pt x="75" y="53"/>
                  </a:lnTo>
                  <a:lnTo>
                    <a:pt x="77" y="48"/>
                  </a:lnTo>
                  <a:lnTo>
                    <a:pt x="77" y="38"/>
                  </a:lnTo>
                  <a:lnTo>
                    <a:pt x="75" y="34"/>
                  </a:lnTo>
                  <a:lnTo>
                    <a:pt x="68" y="31"/>
                  </a:lnTo>
                  <a:lnTo>
                    <a:pt x="63" y="26"/>
                  </a:lnTo>
                  <a:lnTo>
                    <a:pt x="53" y="26"/>
                  </a:lnTo>
                  <a:lnTo>
                    <a:pt x="46" y="31"/>
                  </a:lnTo>
                  <a:lnTo>
                    <a:pt x="15" y="79"/>
                  </a:lnTo>
                  <a:lnTo>
                    <a:pt x="0" y="72"/>
                  </a:lnTo>
                  <a:lnTo>
                    <a:pt x="44" y="0"/>
                  </a:lnTo>
                  <a:lnTo>
                    <a:pt x="58" y="10"/>
                  </a:lnTo>
                  <a:lnTo>
                    <a:pt x="53" y="19"/>
                  </a:lnTo>
                  <a:lnTo>
                    <a:pt x="63" y="17"/>
                  </a:lnTo>
                  <a:lnTo>
                    <a:pt x="72" y="17"/>
                  </a:lnTo>
                  <a:lnTo>
                    <a:pt x="80" y="22"/>
                  </a:lnTo>
                  <a:lnTo>
                    <a:pt x="84" y="24"/>
                  </a:lnTo>
                  <a:lnTo>
                    <a:pt x="94" y="43"/>
                  </a:lnTo>
                  <a:lnTo>
                    <a:pt x="94" y="48"/>
                  </a:lnTo>
                  <a:lnTo>
                    <a:pt x="92" y="53"/>
                  </a:lnTo>
                  <a:lnTo>
                    <a:pt x="89" y="60"/>
                  </a:lnTo>
                  <a:lnTo>
                    <a:pt x="84" y="70"/>
                  </a:lnTo>
                  <a:lnTo>
                    <a:pt x="58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76" name="Picture 228">
              <a:extLst>
                <a:ext uri="{FF2B5EF4-FFF2-40B4-BE49-F238E27FC236}">
                  <a16:creationId xmlns:a16="http://schemas.microsoft.com/office/drawing/2014/main" id="{2D2773A0-B3AE-4B2D-866E-C8CAD2860F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3" y="4704"/>
              <a:ext cx="204" cy="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29" name="AutoShape 227">
              <a:extLst>
                <a:ext uri="{FF2B5EF4-FFF2-40B4-BE49-F238E27FC236}">
                  <a16:creationId xmlns:a16="http://schemas.microsoft.com/office/drawing/2014/main" id="{0213A1F1-9F29-4CD9-ACDB-6B3A6F0BD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6" y="4744"/>
              <a:ext cx="82" cy="92"/>
            </a:xfrm>
            <a:custGeom>
              <a:avLst/>
              <a:gdLst>
                <a:gd name="T0" fmla="+- 0 7087 7037"/>
                <a:gd name="T1" fmla="*/ T0 w 82"/>
                <a:gd name="T2" fmla="+- 0 4836 4745"/>
                <a:gd name="T3" fmla="*/ 4836 h 92"/>
                <a:gd name="T4" fmla="+- 0 7080 7037"/>
                <a:gd name="T5" fmla="*/ T4 w 82"/>
                <a:gd name="T6" fmla="+- 0 4836 4745"/>
                <a:gd name="T7" fmla="*/ 4836 h 92"/>
                <a:gd name="T8" fmla="+- 0 7070 7037"/>
                <a:gd name="T9" fmla="*/ T8 w 82"/>
                <a:gd name="T10" fmla="+- 0 4831 4745"/>
                <a:gd name="T11" fmla="*/ 4831 h 92"/>
                <a:gd name="T12" fmla="+- 0 7066 7037"/>
                <a:gd name="T13" fmla="*/ T12 w 82"/>
                <a:gd name="T14" fmla="+- 0 4831 4745"/>
                <a:gd name="T15" fmla="*/ 4831 h 92"/>
                <a:gd name="T16" fmla="+- 0 7061 7037"/>
                <a:gd name="T17" fmla="*/ T16 w 82"/>
                <a:gd name="T18" fmla="+- 0 4826 4745"/>
                <a:gd name="T19" fmla="*/ 4826 h 92"/>
                <a:gd name="T20" fmla="+- 0 7054 7037"/>
                <a:gd name="T21" fmla="*/ T20 w 82"/>
                <a:gd name="T22" fmla="+- 0 4824 4745"/>
                <a:gd name="T23" fmla="*/ 4824 h 92"/>
                <a:gd name="T24" fmla="+- 0 7046 7037"/>
                <a:gd name="T25" fmla="*/ T24 w 82"/>
                <a:gd name="T26" fmla="+- 0 4819 4745"/>
                <a:gd name="T27" fmla="*/ 4819 h 92"/>
                <a:gd name="T28" fmla="+- 0 7042 7037"/>
                <a:gd name="T29" fmla="*/ T28 w 82"/>
                <a:gd name="T30" fmla="+- 0 4812 4745"/>
                <a:gd name="T31" fmla="*/ 4812 h 92"/>
                <a:gd name="T32" fmla="+- 0 7039 7037"/>
                <a:gd name="T33" fmla="*/ T32 w 82"/>
                <a:gd name="T34" fmla="+- 0 4805 4745"/>
                <a:gd name="T35" fmla="*/ 4805 h 92"/>
                <a:gd name="T36" fmla="+- 0 7037 7037"/>
                <a:gd name="T37" fmla="*/ T36 w 82"/>
                <a:gd name="T38" fmla="+- 0 4800 4745"/>
                <a:gd name="T39" fmla="*/ 4800 h 92"/>
                <a:gd name="T40" fmla="+- 0 7037 7037"/>
                <a:gd name="T41" fmla="*/ T40 w 82"/>
                <a:gd name="T42" fmla="+- 0 4793 4745"/>
                <a:gd name="T43" fmla="*/ 4793 h 92"/>
                <a:gd name="T44" fmla="+- 0 7039 7037"/>
                <a:gd name="T45" fmla="*/ T44 w 82"/>
                <a:gd name="T46" fmla="+- 0 4786 4745"/>
                <a:gd name="T47" fmla="*/ 4786 h 92"/>
                <a:gd name="T48" fmla="+- 0 7039 7037"/>
                <a:gd name="T49" fmla="*/ T48 w 82"/>
                <a:gd name="T50" fmla="+- 0 4778 4745"/>
                <a:gd name="T51" fmla="*/ 4778 h 92"/>
                <a:gd name="T52" fmla="+- 0 7042 7037"/>
                <a:gd name="T53" fmla="*/ T52 w 82"/>
                <a:gd name="T54" fmla="+- 0 4771 4745"/>
                <a:gd name="T55" fmla="*/ 4771 h 92"/>
                <a:gd name="T56" fmla="+- 0 7046 7037"/>
                <a:gd name="T57" fmla="*/ T56 w 82"/>
                <a:gd name="T58" fmla="+- 0 4764 4745"/>
                <a:gd name="T59" fmla="*/ 4764 h 92"/>
                <a:gd name="T60" fmla="+- 0 7054 7037"/>
                <a:gd name="T61" fmla="*/ T60 w 82"/>
                <a:gd name="T62" fmla="+- 0 4754 4745"/>
                <a:gd name="T63" fmla="*/ 4754 h 92"/>
                <a:gd name="T64" fmla="+- 0 7063 7037"/>
                <a:gd name="T65" fmla="*/ T64 w 82"/>
                <a:gd name="T66" fmla="+- 0 4747 4745"/>
                <a:gd name="T67" fmla="*/ 4747 h 92"/>
                <a:gd name="T68" fmla="+- 0 7075 7037"/>
                <a:gd name="T69" fmla="*/ T68 w 82"/>
                <a:gd name="T70" fmla="+- 0 4747 4745"/>
                <a:gd name="T71" fmla="*/ 4747 h 92"/>
                <a:gd name="T72" fmla="+- 0 7085 7037"/>
                <a:gd name="T73" fmla="*/ T72 w 82"/>
                <a:gd name="T74" fmla="+- 0 4745 4745"/>
                <a:gd name="T75" fmla="*/ 4745 h 92"/>
                <a:gd name="T76" fmla="+- 0 7094 7037"/>
                <a:gd name="T77" fmla="*/ T76 w 82"/>
                <a:gd name="T78" fmla="+- 0 4747 4745"/>
                <a:gd name="T79" fmla="*/ 4747 h 92"/>
                <a:gd name="T80" fmla="+- 0 7104 7037"/>
                <a:gd name="T81" fmla="*/ T80 w 82"/>
                <a:gd name="T82" fmla="+- 0 4752 4745"/>
                <a:gd name="T83" fmla="*/ 4752 h 92"/>
                <a:gd name="T84" fmla="+- 0 7114 7037"/>
                <a:gd name="T85" fmla="*/ T84 w 82"/>
                <a:gd name="T86" fmla="+- 0 4759 4745"/>
                <a:gd name="T87" fmla="*/ 4759 h 92"/>
                <a:gd name="T88" fmla="+- 0 7080 7037"/>
                <a:gd name="T89" fmla="*/ T88 w 82"/>
                <a:gd name="T90" fmla="+- 0 4759 4745"/>
                <a:gd name="T91" fmla="*/ 4759 h 92"/>
                <a:gd name="T92" fmla="+- 0 7070 7037"/>
                <a:gd name="T93" fmla="*/ T92 w 82"/>
                <a:gd name="T94" fmla="+- 0 4764 4745"/>
                <a:gd name="T95" fmla="*/ 4764 h 92"/>
                <a:gd name="T96" fmla="+- 0 7066 7037"/>
                <a:gd name="T97" fmla="*/ T96 w 82"/>
                <a:gd name="T98" fmla="+- 0 4769 4745"/>
                <a:gd name="T99" fmla="*/ 4769 h 92"/>
                <a:gd name="T100" fmla="+- 0 7076 7037"/>
                <a:gd name="T101" fmla="*/ T100 w 82"/>
                <a:gd name="T102" fmla="+- 0 4776 4745"/>
                <a:gd name="T103" fmla="*/ 4776 h 92"/>
                <a:gd name="T104" fmla="+- 0 7058 7037"/>
                <a:gd name="T105" fmla="*/ T104 w 82"/>
                <a:gd name="T106" fmla="+- 0 4776 4745"/>
                <a:gd name="T107" fmla="*/ 4776 h 92"/>
                <a:gd name="T108" fmla="+- 0 7056 7037"/>
                <a:gd name="T109" fmla="*/ T108 w 82"/>
                <a:gd name="T110" fmla="+- 0 4783 4745"/>
                <a:gd name="T111" fmla="*/ 4783 h 92"/>
                <a:gd name="T112" fmla="+- 0 7054 7037"/>
                <a:gd name="T113" fmla="*/ T112 w 82"/>
                <a:gd name="T114" fmla="+- 0 4788 4745"/>
                <a:gd name="T115" fmla="*/ 4788 h 92"/>
                <a:gd name="T116" fmla="+- 0 7054 7037"/>
                <a:gd name="T117" fmla="*/ T116 w 82"/>
                <a:gd name="T118" fmla="+- 0 4795 4745"/>
                <a:gd name="T119" fmla="*/ 4795 h 92"/>
                <a:gd name="T120" fmla="+- 0 7056 7037"/>
                <a:gd name="T121" fmla="*/ T120 w 82"/>
                <a:gd name="T122" fmla="+- 0 4802 4745"/>
                <a:gd name="T123" fmla="*/ 4802 h 92"/>
                <a:gd name="T124" fmla="+- 0 7058 7037"/>
                <a:gd name="T125" fmla="*/ T124 w 82"/>
                <a:gd name="T126" fmla="+- 0 4807 4745"/>
                <a:gd name="T127" fmla="*/ 4807 h 92"/>
                <a:gd name="T128" fmla="+- 0 7066 7037"/>
                <a:gd name="T129" fmla="*/ T128 w 82"/>
                <a:gd name="T130" fmla="+- 0 4812 4745"/>
                <a:gd name="T131" fmla="*/ 4812 h 92"/>
                <a:gd name="T132" fmla="+- 0 7075 7037"/>
                <a:gd name="T133" fmla="*/ T132 w 82"/>
                <a:gd name="T134" fmla="+- 0 4819 4745"/>
                <a:gd name="T135" fmla="*/ 4819 h 92"/>
                <a:gd name="T136" fmla="+- 0 7085 7037"/>
                <a:gd name="T137" fmla="*/ T136 w 82"/>
                <a:gd name="T138" fmla="+- 0 4822 4745"/>
                <a:gd name="T139" fmla="*/ 4822 h 92"/>
                <a:gd name="T140" fmla="+- 0 7094 7037"/>
                <a:gd name="T141" fmla="*/ T140 w 82"/>
                <a:gd name="T142" fmla="+- 0 4822 4745"/>
                <a:gd name="T143" fmla="*/ 4822 h 92"/>
                <a:gd name="T144" fmla="+- 0 7087 7037"/>
                <a:gd name="T145" fmla="*/ T144 w 82"/>
                <a:gd name="T146" fmla="+- 0 4836 4745"/>
                <a:gd name="T147" fmla="*/ 4836 h 92"/>
                <a:gd name="T148" fmla="+- 0 7117 7037"/>
                <a:gd name="T149" fmla="*/ T148 w 82"/>
                <a:gd name="T150" fmla="+- 0 4793 4745"/>
                <a:gd name="T151" fmla="*/ 4793 h 92"/>
                <a:gd name="T152" fmla="+- 0 7099 7037"/>
                <a:gd name="T153" fmla="*/ T152 w 82"/>
                <a:gd name="T154" fmla="+- 0 4793 4745"/>
                <a:gd name="T155" fmla="*/ 4793 h 92"/>
                <a:gd name="T156" fmla="+- 0 7104 7037"/>
                <a:gd name="T157" fmla="*/ T156 w 82"/>
                <a:gd name="T158" fmla="+- 0 4783 4745"/>
                <a:gd name="T159" fmla="*/ 4783 h 92"/>
                <a:gd name="T160" fmla="+- 0 7104 7037"/>
                <a:gd name="T161" fmla="*/ T160 w 82"/>
                <a:gd name="T162" fmla="+- 0 4778 4745"/>
                <a:gd name="T163" fmla="*/ 4778 h 92"/>
                <a:gd name="T164" fmla="+- 0 7102 7037"/>
                <a:gd name="T165" fmla="*/ T164 w 82"/>
                <a:gd name="T166" fmla="+- 0 4771 4745"/>
                <a:gd name="T167" fmla="*/ 4771 h 92"/>
                <a:gd name="T168" fmla="+- 0 7094 7037"/>
                <a:gd name="T169" fmla="*/ T168 w 82"/>
                <a:gd name="T170" fmla="+- 0 4764 4745"/>
                <a:gd name="T171" fmla="*/ 4764 h 92"/>
                <a:gd name="T172" fmla="+- 0 7085 7037"/>
                <a:gd name="T173" fmla="*/ T172 w 82"/>
                <a:gd name="T174" fmla="+- 0 4759 4745"/>
                <a:gd name="T175" fmla="*/ 4759 h 92"/>
                <a:gd name="T176" fmla="+- 0 7114 7037"/>
                <a:gd name="T177" fmla="*/ T176 w 82"/>
                <a:gd name="T178" fmla="+- 0 4759 4745"/>
                <a:gd name="T179" fmla="*/ 4759 h 92"/>
                <a:gd name="T180" fmla="+- 0 7118 7037"/>
                <a:gd name="T181" fmla="*/ T180 w 82"/>
                <a:gd name="T182" fmla="+- 0 4769 4745"/>
                <a:gd name="T183" fmla="*/ 4769 h 92"/>
                <a:gd name="T184" fmla="+- 0 7118 7037"/>
                <a:gd name="T185" fmla="*/ T184 w 82"/>
                <a:gd name="T186" fmla="+- 0 4788 4745"/>
                <a:gd name="T187" fmla="*/ 4788 h 92"/>
                <a:gd name="T188" fmla="+- 0 7117 7037"/>
                <a:gd name="T189" fmla="*/ T188 w 82"/>
                <a:gd name="T190" fmla="+- 0 4793 4745"/>
                <a:gd name="T191" fmla="*/ 4793 h 92"/>
                <a:gd name="T192" fmla="+- 0 7106 7037"/>
                <a:gd name="T193" fmla="*/ T192 w 82"/>
                <a:gd name="T194" fmla="+- 0 4810 4745"/>
                <a:gd name="T195" fmla="*/ 4810 h 92"/>
                <a:gd name="T196" fmla="+- 0 7058 7037"/>
                <a:gd name="T197" fmla="*/ T196 w 82"/>
                <a:gd name="T198" fmla="+- 0 4776 4745"/>
                <a:gd name="T199" fmla="*/ 4776 h 92"/>
                <a:gd name="T200" fmla="+- 0 7076 7037"/>
                <a:gd name="T201" fmla="*/ T200 w 82"/>
                <a:gd name="T202" fmla="+- 0 4776 4745"/>
                <a:gd name="T203" fmla="*/ 4776 h 92"/>
                <a:gd name="T204" fmla="+- 0 7099 7037"/>
                <a:gd name="T205" fmla="*/ T204 w 82"/>
                <a:gd name="T206" fmla="+- 0 4793 4745"/>
                <a:gd name="T207" fmla="*/ 4793 h 92"/>
                <a:gd name="T208" fmla="+- 0 7117 7037"/>
                <a:gd name="T209" fmla="*/ T208 w 82"/>
                <a:gd name="T210" fmla="+- 0 4793 4745"/>
                <a:gd name="T211" fmla="*/ 4793 h 92"/>
                <a:gd name="T212" fmla="+- 0 7116 7037"/>
                <a:gd name="T213" fmla="*/ T212 w 82"/>
                <a:gd name="T214" fmla="+- 0 4798 4745"/>
                <a:gd name="T215" fmla="*/ 4798 h 92"/>
                <a:gd name="T216" fmla="+- 0 7106 7037"/>
                <a:gd name="T217" fmla="*/ T216 w 82"/>
                <a:gd name="T218" fmla="+- 0 4810 4745"/>
                <a:gd name="T219" fmla="*/ 4810 h 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82" h="92">
                  <a:moveTo>
                    <a:pt x="50" y="91"/>
                  </a:moveTo>
                  <a:lnTo>
                    <a:pt x="43" y="91"/>
                  </a:lnTo>
                  <a:lnTo>
                    <a:pt x="33" y="86"/>
                  </a:lnTo>
                  <a:lnTo>
                    <a:pt x="29" y="86"/>
                  </a:lnTo>
                  <a:lnTo>
                    <a:pt x="24" y="81"/>
                  </a:lnTo>
                  <a:lnTo>
                    <a:pt x="17" y="79"/>
                  </a:lnTo>
                  <a:lnTo>
                    <a:pt x="9" y="74"/>
                  </a:lnTo>
                  <a:lnTo>
                    <a:pt x="5" y="67"/>
                  </a:lnTo>
                  <a:lnTo>
                    <a:pt x="2" y="60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2" y="41"/>
                  </a:lnTo>
                  <a:lnTo>
                    <a:pt x="2" y="33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7" y="9"/>
                  </a:lnTo>
                  <a:lnTo>
                    <a:pt x="26" y="2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57" y="2"/>
                  </a:lnTo>
                  <a:lnTo>
                    <a:pt x="67" y="7"/>
                  </a:lnTo>
                  <a:lnTo>
                    <a:pt x="77" y="14"/>
                  </a:lnTo>
                  <a:lnTo>
                    <a:pt x="43" y="14"/>
                  </a:lnTo>
                  <a:lnTo>
                    <a:pt x="33" y="19"/>
                  </a:lnTo>
                  <a:lnTo>
                    <a:pt x="29" y="24"/>
                  </a:lnTo>
                  <a:lnTo>
                    <a:pt x="39" y="31"/>
                  </a:lnTo>
                  <a:lnTo>
                    <a:pt x="21" y="31"/>
                  </a:lnTo>
                  <a:lnTo>
                    <a:pt x="19" y="38"/>
                  </a:lnTo>
                  <a:lnTo>
                    <a:pt x="17" y="43"/>
                  </a:lnTo>
                  <a:lnTo>
                    <a:pt x="17" y="50"/>
                  </a:lnTo>
                  <a:lnTo>
                    <a:pt x="19" y="57"/>
                  </a:lnTo>
                  <a:lnTo>
                    <a:pt x="21" y="62"/>
                  </a:lnTo>
                  <a:lnTo>
                    <a:pt x="29" y="67"/>
                  </a:lnTo>
                  <a:lnTo>
                    <a:pt x="38" y="74"/>
                  </a:lnTo>
                  <a:lnTo>
                    <a:pt x="48" y="77"/>
                  </a:lnTo>
                  <a:lnTo>
                    <a:pt x="57" y="77"/>
                  </a:lnTo>
                  <a:lnTo>
                    <a:pt x="50" y="91"/>
                  </a:lnTo>
                  <a:close/>
                  <a:moveTo>
                    <a:pt x="80" y="48"/>
                  </a:moveTo>
                  <a:lnTo>
                    <a:pt x="62" y="48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65" y="26"/>
                  </a:lnTo>
                  <a:lnTo>
                    <a:pt x="57" y="19"/>
                  </a:lnTo>
                  <a:lnTo>
                    <a:pt x="48" y="14"/>
                  </a:lnTo>
                  <a:lnTo>
                    <a:pt x="77" y="14"/>
                  </a:lnTo>
                  <a:lnTo>
                    <a:pt x="81" y="24"/>
                  </a:lnTo>
                  <a:lnTo>
                    <a:pt x="81" y="43"/>
                  </a:lnTo>
                  <a:lnTo>
                    <a:pt x="80" y="48"/>
                  </a:lnTo>
                  <a:close/>
                  <a:moveTo>
                    <a:pt x="69" y="65"/>
                  </a:moveTo>
                  <a:lnTo>
                    <a:pt x="21" y="31"/>
                  </a:lnTo>
                  <a:lnTo>
                    <a:pt x="39" y="31"/>
                  </a:lnTo>
                  <a:lnTo>
                    <a:pt x="62" y="48"/>
                  </a:lnTo>
                  <a:lnTo>
                    <a:pt x="80" y="48"/>
                  </a:lnTo>
                  <a:lnTo>
                    <a:pt x="79" y="53"/>
                  </a:lnTo>
                  <a:lnTo>
                    <a:pt x="69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74" name="Picture 226">
              <a:extLst>
                <a:ext uri="{FF2B5EF4-FFF2-40B4-BE49-F238E27FC236}">
                  <a16:creationId xmlns:a16="http://schemas.microsoft.com/office/drawing/2014/main" id="{181850ED-5322-4372-B52A-BEE90F2B0F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" y="4747"/>
              <a:ext cx="216" cy="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30" name="AutoShape 225">
              <a:extLst>
                <a:ext uri="{FF2B5EF4-FFF2-40B4-BE49-F238E27FC236}">
                  <a16:creationId xmlns:a16="http://schemas.microsoft.com/office/drawing/2014/main" id="{5CE77213-A720-45FB-BC87-6BF5A5AF5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4" y="4790"/>
              <a:ext cx="96" cy="75"/>
            </a:xfrm>
            <a:custGeom>
              <a:avLst/>
              <a:gdLst>
                <a:gd name="T0" fmla="+- 0 7109 7094"/>
                <a:gd name="T1" fmla="*/ T0 w 96"/>
                <a:gd name="T2" fmla="+- 0 4865 4790"/>
                <a:gd name="T3" fmla="*/ 4865 h 75"/>
                <a:gd name="T4" fmla="+- 0 7094 7094"/>
                <a:gd name="T5" fmla="*/ T4 w 96"/>
                <a:gd name="T6" fmla="+- 0 4853 4790"/>
                <a:gd name="T7" fmla="*/ 4853 h 75"/>
                <a:gd name="T8" fmla="+- 0 7150 7094"/>
                <a:gd name="T9" fmla="*/ T8 w 96"/>
                <a:gd name="T10" fmla="+- 0 4790 4790"/>
                <a:gd name="T11" fmla="*/ 4790 h 75"/>
                <a:gd name="T12" fmla="+- 0 7162 7094"/>
                <a:gd name="T13" fmla="*/ T12 w 96"/>
                <a:gd name="T14" fmla="+- 0 4800 4790"/>
                <a:gd name="T15" fmla="*/ 4800 h 75"/>
                <a:gd name="T16" fmla="+- 0 7150 7094"/>
                <a:gd name="T17" fmla="*/ T16 w 96"/>
                <a:gd name="T18" fmla="+- 0 4814 4790"/>
                <a:gd name="T19" fmla="*/ 4814 h 75"/>
                <a:gd name="T20" fmla="+- 0 7181 7094"/>
                <a:gd name="T21" fmla="*/ T20 w 96"/>
                <a:gd name="T22" fmla="+- 0 4814 4790"/>
                <a:gd name="T23" fmla="*/ 4814 h 75"/>
                <a:gd name="T24" fmla="+- 0 7186 7094"/>
                <a:gd name="T25" fmla="*/ T24 w 96"/>
                <a:gd name="T26" fmla="+- 0 4819 4790"/>
                <a:gd name="T27" fmla="*/ 4819 h 75"/>
                <a:gd name="T28" fmla="+- 0 7159 7094"/>
                <a:gd name="T29" fmla="*/ T28 w 96"/>
                <a:gd name="T30" fmla="+- 0 4819 4790"/>
                <a:gd name="T31" fmla="*/ 4819 h 75"/>
                <a:gd name="T32" fmla="+- 0 7152 7094"/>
                <a:gd name="T33" fmla="*/ T32 w 96"/>
                <a:gd name="T34" fmla="+- 0 4822 4790"/>
                <a:gd name="T35" fmla="*/ 4822 h 75"/>
                <a:gd name="T36" fmla="+- 0 7145 7094"/>
                <a:gd name="T37" fmla="*/ T36 w 96"/>
                <a:gd name="T38" fmla="+- 0 4822 4790"/>
                <a:gd name="T39" fmla="*/ 4822 h 75"/>
                <a:gd name="T40" fmla="+- 0 7135 7094"/>
                <a:gd name="T41" fmla="*/ T40 w 96"/>
                <a:gd name="T42" fmla="+- 0 4831 4790"/>
                <a:gd name="T43" fmla="*/ 4831 h 75"/>
                <a:gd name="T44" fmla="+- 0 7109 7094"/>
                <a:gd name="T45" fmla="*/ T44 w 96"/>
                <a:gd name="T46" fmla="+- 0 4865 4790"/>
                <a:gd name="T47" fmla="*/ 4865 h 75"/>
                <a:gd name="T48" fmla="+- 0 7181 7094"/>
                <a:gd name="T49" fmla="*/ T48 w 96"/>
                <a:gd name="T50" fmla="+- 0 4814 4790"/>
                <a:gd name="T51" fmla="*/ 4814 h 75"/>
                <a:gd name="T52" fmla="+- 0 7150 7094"/>
                <a:gd name="T53" fmla="*/ T52 w 96"/>
                <a:gd name="T54" fmla="+- 0 4814 4790"/>
                <a:gd name="T55" fmla="*/ 4814 h 75"/>
                <a:gd name="T56" fmla="+- 0 7164 7094"/>
                <a:gd name="T57" fmla="*/ T56 w 96"/>
                <a:gd name="T58" fmla="+- 0 4810 4790"/>
                <a:gd name="T59" fmla="*/ 4810 h 75"/>
                <a:gd name="T60" fmla="+- 0 7176 7094"/>
                <a:gd name="T61" fmla="*/ T60 w 96"/>
                <a:gd name="T62" fmla="+- 0 4810 4790"/>
                <a:gd name="T63" fmla="*/ 4810 h 75"/>
                <a:gd name="T64" fmla="+- 0 7181 7094"/>
                <a:gd name="T65" fmla="*/ T64 w 96"/>
                <a:gd name="T66" fmla="+- 0 4814 4790"/>
                <a:gd name="T67" fmla="*/ 4814 h 75"/>
                <a:gd name="T68" fmla="+- 0 7174 7094"/>
                <a:gd name="T69" fmla="*/ T68 w 96"/>
                <a:gd name="T70" fmla="+- 0 4841 4790"/>
                <a:gd name="T71" fmla="*/ 4841 h 75"/>
                <a:gd name="T72" fmla="+- 0 7174 7094"/>
                <a:gd name="T73" fmla="*/ T72 w 96"/>
                <a:gd name="T74" fmla="+- 0 4834 4790"/>
                <a:gd name="T75" fmla="*/ 4834 h 75"/>
                <a:gd name="T76" fmla="+- 0 7171 7094"/>
                <a:gd name="T77" fmla="*/ T76 w 96"/>
                <a:gd name="T78" fmla="+- 0 4826 4790"/>
                <a:gd name="T79" fmla="*/ 4826 h 75"/>
                <a:gd name="T80" fmla="+- 0 7166 7094"/>
                <a:gd name="T81" fmla="*/ T80 w 96"/>
                <a:gd name="T82" fmla="+- 0 4824 4790"/>
                <a:gd name="T83" fmla="*/ 4824 h 75"/>
                <a:gd name="T84" fmla="+- 0 7164 7094"/>
                <a:gd name="T85" fmla="*/ T84 w 96"/>
                <a:gd name="T86" fmla="+- 0 4822 4790"/>
                <a:gd name="T87" fmla="*/ 4822 h 75"/>
                <a:gd name="T88" fmla="+- 0 7159 7094"/>
                <a:gd name="T89" fmla="*/ T88 w 96"/>
                <a:gd name="T90" fmla="+- 0 4819 4790"/>
                <a:gd name="T91" fmla="*/ 4819 h 75"/>
                <a:gd name="T92" fmla="+- 0 7186 7094"/>
                <a:gd name="T93" fmla="*/ T92 w 96"/>
                <a:gd name="T94" fmla="+- 0 4819 4790"/>
                <a:gd name="T95" fmla="*/ 4819 h 75"/>
                <a:gd name="T96" fmla="+- 0 7190 7094"/>
                <a:gd name="T97" fmla="*/ T96 w 96"/>
                <a:gd name="T98" fmla="+- 0 4834 4790"/>
                <a:gd name="T99" fmla="*/ 4834 h 75"/>
                <a:gd name="T100" fmla="+- 0 7174 7094"/>
                <a:gd name="T101" fmla="*/ T100 w 96"/>
                <a:gd name="T102" fmla="+- 0 4841 4790"/>
                <a:gd name="T103" fmla="*/ 4841 h 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96" h="75">
                  <a:moveTo>
                    <a:pt x="15" y="75"/>
                  </a:moveTo>
                  <a:lnTo>
                    <a:pt x="0" y="63"/>
                  </a:lnTo>
                  <a:lnTo>
                    <a:pt x="56" y="0"/>
                  </a:lnTo>
                  <a:lnTo>
                    <a:pt x="68" y="10"/>
                  </a:lnTo>
                  <a:lnTo>
                    <a:pt x="56" y="24"/>
                  </a:lnTo>
                  <a:lnTo>
                    <a:pt x="87" y="24"/>
                  </a:lnTo>
                  <a:lnTo>
                    <a:pt x="92" y="29"/>
                  </a:lnTo>
                  <a:lnTo>
                    <a:pt x="65" y="29"/>
                  </a:lnTo>
                  <a:lnTo>
                    <a:pt x="58" y="32"/>
                  </a:lnTo>
                  <a:lnTo>
                    <a:pt x="51" y="32"/>
                  </a:lnTo>
                  <a:lnTo>
                    <a:pt x="41" y="41"/>
                  </a:lnTo>
                  <a:lnTo>
                    <a:pt x="15" y="75"/>
                  </a:lnTo>
                  <a:close/>
                  <a:moveTo>
                    <a:pt x="87" y="24"/>
                  </a:moveTo>
                  <a:lnTo>
                    <a:pt x="56" y="24"/>
                  </a:lnTo>
                  <a:lnTo>
                    <a:pt x="70" y="20"/>
                  </a:lnTo>
                  <a:lnTo>
                    <a:pt x="82" y="20"/>
                  </a:lnTo>
                  <a:lnTo>
                    <a:pt x="87" y="24"/>
                  </a:lnTo>
                  <a:close/>
                  <a:moveTo>
                    <a:pt x="80" y="51"/>
                  </a:moveTo>
                  <a:lnTo>
                    <a:pt x="80" y="44"/>
                  </a:lnTo>
                  <a:lnTo>
                    <a:pt x="77" y="36"/>
                  </a:lnTo>
                  <a:lnTo>
                    <a:pt x="72" y="34"/>
                  </a:lnTo>
                  <a:lnTo>
                    <a:pt x="70" y="32"/>
                  </a:lnTo>
                  <a:lnTo>
                    <a:pt x="65" y="29"/>
                  </a:lnTo>
                  <a:lnTo>
                    <a:pt x="92" y="29"/>
                  </a:lnTo>
                  <a:lnTo>
                    <a:pt x="96" y="44"/>
                  </a:lnTo>
                  <a:lnTo>
                    <a:pt x="8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72" name="Picture 224">
              <a:extLst>
                <a:ext uri="{FF2B5EF4-FFF2-40B4-BE49-F238E27FC236}">
                  <a16:creationId xmlns:a16="http://schemas.microsoft.com/office/drawing/2014/main" id="{16871F71-DA91-4CDD-8469-13FECF3BD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6" y="4802"/>
              <a:ext cx="214" cy="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31" name="Freeform 223">
              <a:extLst>
                <a:ext uri="{FF2B5EF4-FFF2-40B4-BE49-F238E27FC236}">
                  <a16:creationId xmlns:a16="http://schemas.microsoft.com/office/drawing/2014/main" id="{C555CD6C-9F22-4C06-9ADF-14FFEE387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9" y="4843"/>
              <a:ext cx="87" cy="82"/>
            </a:xfrm>
            <a:custGeom>
              <a:avLst/>
              <a:gdLst>
                <a:gd name="T0" fmla="+- 0 7190 7150"/>
                <a:gd name="T1" fmla="*/ T0 w 87"/>
                <a:gd name="T2" fmla="+- 0 4925 4843"/>
                <a:gd name="T3" fmla="*/ 4925 h 82"/>
                <a:gd name="T4" fmla="+- 0 7176 7150"/>
                <a:gd name="T5" fmla="*/ T4 w 87"/>
                <a:gd name="T6" fmla="+- 0 4925 4843"/>
                <a:gd name="T7" fmla="*/ 4925 h 82"/>
                <a:gd name="T8" fmla="+- 0 7171 7150"/>
                <a:gd name="T9" fmla="*/ T8 w 87"/>
                <a:gd name="T10" fmla="+- 0 4922 4843"/>
                <a:gd name="T11" fmla="*/ 4922 h 82"/>
                <a:gd name="T12" fmla="+- 0 7162 7150"/>
                <a:gd name="T13" fmla="*/ T12 w 87"/>
                <a:gd name="T14" fmla="+- 0 4913 4843"/>
                <a:gd name="T15" fmla="*/ 4913 h 82"/>
                <a:gd name="T16" fmla="+- 0 7159 7150"/>
                <a:gd name="T17" fmla="*/ T16 w 87"/>
                <a:gd name="T18" fmla="+- 0 4908 4843"/>
                <a:gd name="T19" fmla="*/ 4908 h 82"/>
                <a:gd name="T20" fmla="+- 0 7154 7150"/>
                <a:gd name="T21" fmla="*/ T20 w 87"/>
                <a:gd name="T22" fmla="+- 0 4903 4843"/>
                <a:gd name="T23" fmla="*/ 4903 h 82"/>
                <a:gd name="T24" fmla="+- 0 7152 7150"/>
                <a:gd name="T25" fmla="*/ T24 w 87"/>
                <a:gd name="T26" fmla="+- 0 4898 4843"/>
                <a:gd name="T27" fmla="*/ 4898 h 82"/>
                <a:gd name="T28" fmla="+- 0 7150 7150"/>
                <a:gd name="T29" fmla="*/ T28 w 87"/>
                <a:gd name="T30" fmla="+- 0 4891 4843"/>
                <a:gd name="T31" fmla="*/ 4891 h 82"/>
                <a:gd name="T32" fmla="+- 0 7162 7150"/>
                <a:gd name="T33" fmla="*/ T32 w 87"/>
                <a:gd name="T34" fmla="+- 0 4879 4843"/>
                <a:gd name="T35" fmla="*/ 4879 h 82"/>
                <a:gd name="T36" fmla="+- 0 7162 7150"/>
                <a:gd name="T37" fmla="*/ T36 w 87"/>
                <a:gd name="T38" fmla="+- 0 4884 4843"/>
                <a:gd name="T39" fmla="*/ 4884 h 82"/>
                <a:gd name="T40" fmla="+- 0 7171 7150"/>
                <a:gd name="T41" fmla="*/ T40 w 87"/>
                <a:gd name="T42" fmla="+- 0 4903 4843"/>
                <a:gd name="T43" fmla="*/ 4903 h 82"/>
                <a:gd name="T44" fmla="+- 0 7176 7150"/>
                <a:gd name="T45" fmla="*/ T44 w 87"/>
                <a:gd name="T46" fmla="+- 0 4908 4843"/>
                <a:gd name="T47" fmla="*/ 4908 h 82"/>
                <a:gd name="T48" fmla="+- 0 7181 7150"/>
                <a:gd name="T49" fmla="*/ T48 w 87"/>
                <a:gd name="T50" fmla="+- 0 4908 4843"/>
                <a:gd name="T51" fmla="*/ 4908 h 82"/>
                <a:gd name="T52" fmla="+- 0 7186 7150"/>
                <a:gd name="T53" fmla="*/ T52 w 87"/>
                <a:gd name="T54" fmla="+- 0 4910 4843"/>
                <a:gd name="T55" fmla="*/ 4910 h 82"/>
                <a:gd name="T56" fmla="+- 0 7186 7150"/>
                <a:gd name="T57" fmla="*/ T56 w 87"/>
                <a:gd name="T58" fmla="+- 0 4908 4843"/>
                <a:gd name="T59" fmla="*/ 4908 h 82"/>
                <a:gd name="T60" fmla="+- 0 7188 7150"/>
                <a:gd name="T61" fmla="*/ T60 w 87"/>
                <a:gd name="T62" fmla="+- 0 4908 4843"/>
                <a:gd name="T63" fmla="*/ 4908 h 82"/>
                <a:gd name="T64" fmla="+- 0 7190 7150"/>
                <a:gd name="T65" fmla="*/ T64 w 87"/>
                <a:gd name="T66" fmla="+- 0 4906 4843"/>
                <a:gd name="T67" fmla="*/ 4906 h 82"/>
                <a:gd name="T68" fmla="+- 0 7190 7150"/>
                <a:gd name="T69" fmla="*/ T68 w 87"/>
                <a:gd name="T70" fmla="+- 0 4894 4843"/>
                <a:gd name="T71" fmla="*/ 4894 h 82"/>
                <a:gd name="T72" fmla="+- 0 7188 7150"/>
                <a:gd name="T73" fmla="*/ T72 w 87"/>
                <a:gd name="T74" fmla="+- 0 4889 4843"/>
                <a:gd name="T75" fmla="*/ 4889 h 82"/>
                <a:gd name="T76" fmla="+- 0 7183 7150"/>
                <a:gd name="T77" fmla="*/ T76 w 87"/>
                <a:gd name="T78" fmla="+- 0 4877 4843"/>
                <a:gd name="T79" fmla="*/ 4877 h 82"/>
                <a:gd name="T80" fmla="+- 0 7183 7150"/>
                <a:gd name="T81" fmla="*/ T80 w 87"/>
                <a:gd name="T82" fmla="+- 0 4858 4843"/>
                <a:gd name="T83" fmla="*/ 4858 h 82"/>
                <a:gd name="T84" fmla="+- 0 7186 7150"/>
                <a:gd name="T85" fmla="*/ T84 w 87"/>
                <a:gd name="T86" fmla="+- 0 4853 4843"/>
                <a:gd name="T87" fmla="*/ 4853 h 82"/>
                <a:gd name="T88" fmla="+- 0 7193 7150"/>
                <a:gd name="T89" fmla="*/ T88 w 87"/>
                <a:gd name="T90" fmla="+- 0 4846 4843"/>
                <a:gd name="T91" fmla="*/ 4846 h 82"/>
                <a:gd name="T92" fmla="+- 0 7198 7150"/>
                <a:gd name="T93" fmla="*/ T92 w 87"/>
                <a:gd name="T94" fmla="+- 0 4843 4843"/>
                <a:gd name="T95" fmla="*/ 4843 h 82"/>
                <a:gd name="T96" fmla="+- 0 7205 7150"/>
                <a:gd name="T97" fmla="*/ T96 w 87"/>
                <a:gd name="T98" fmla="+- 0 4843 4843"/>
                <a:gd name="T99" fmla="*/ 4843 h 82"/>
                <a:gd name="T100" fmla="+- 0 7236 7150"/>
                <a:gd name="T101" fmla="*/ T100 w 87"/>
                <a:gd name="T102" fmla="+- 0 4874 4843"/>
                <a:gd name="T103" fmla="*/ 4874 h 82"/>
                <a:gd name="T104" fmla="+- 0 7226 7150"/>
                <a:gd name="T105" fmla="*/ T104 w 87"/>
                <a:gd name="T106" fmla="+- 0 4886 4843"/>
                <a:gd name="T107" fmla="*/ 4886 h 82"/>
                <a:gd name="T108" fmla="+- 0 7222 7150"/>
                <a:gd name="T109" fmla="*/ T108 w 87"/>
                <a:gd name="T110" fmla="+- 0 4877 4843"/>
                <a:gd name="T111" fmla="*/ 4877 h 82"/>
                <a:gd name="T112" fmla="+- 0 7219 7150"/>
                <a:gd name="T113" fmla="*/ T112 w 87"/>
                <a:gd name="T114" fmla="+- 0 4867 4843"/>
                <a:gd name="T115" fmla="*/ 4867 h 82"/>
                <a:gd name="T116" fmla="+- 0 7214 7150"/>
                <a:gd name="T117" fmla="*/ T116 w 87"/>
                <a:gd name="T118" fmla="+- 0 4865 4843"/>
                <a:gd name="T119" fmla="*/ 4865 h 82"/>
                <a:gd name="T120" fmla="+- 0 7210 7150"/>
                <a:gd name="T121" fmla="*/ T120 w 87"/>
                <a:gd name="T122" fmla="+- 0 4860 4843"/>
                <a:gd name="T123" fmla="*/ 4860 h 82"/>
                <a:gd name="T124" fmla="+- 0 7202 7150"/>
                <a:gd name="T125" fmla="*/ T124 w 87"/>
                <a:gd name="T126" fmla="+- 0 4860 4843"/>
                <a:gd name="T127" fmla="*/ 4860 h 82"/>
                <a:gd name="T128" fmla="+- 0 7202 7150"/>
                <a:gd name="T129" fmla="*/ T128 w 87"/>
                <a:gd name="T130" fmla="+- 0 4862 4843"/>
                <a:gd name="T131" fmla="*/ 4862 h 82"/>
                <a:gd name="T132" fmla="+- 0 7200 7150"/>
                <a:gd name="T133" fmla="*/ T132 w 87"/>
                <a:gd name="T134" fmla="+- 0 4862 4843"/>
                <a:gd name="T135" fmla="*/ 4862 h 82"/>
                <a:gd name="T136" fmla="+- 0 7200 7150"/>
                <a:gd name="T137" fmla="*/ T136 w 87"/>
                <a:gd name="T138" fmla="+- 0 4874 4843"/>
                <a:gd name="T139" fmla="*/ 4874 h 82"/>
                <a:gd name="T140" fmla="+- 0 7202 7150"/>
                <a:gd name="T141" fmla="*/ T140 w 87"/>
                <a:gd name="T142" fmla="+- 0 4879 4843"/>
                <a:gd name="T143" fmla="*/ 4879 h 82"/>
                <a:gd name="T144" fmla="+- 0 7210 7150"/>
                <a:gd name="T145" fmla="*/ T144 w 87"/>
                <a:gd name="T146" fmla="+- 0 4901 4843"/>
                <a:gd name="T147" fmla="*/ 4901 h 82"/>
                <a:gd name="T148" fmla="+- 0 7207 7150"/>
                <a:gd name="T149" fmla="*/ T148 w 87"/>
                <a:gd name="T150" fmla="+- 0 4910 4843"/>
                <a:gd name="T151" fmla="*/ 4910 h 82"/>
                <a:gd name="T152" fmla="+- 0 7202 7150"/>
                <a:gd name="T153" fmla="*/ T152 w 87"/>
                <a:gd name="T154" fmla="+- 0 4918 4843"/>
                <a:gd name="T155" fmla="*/ 4918 h 82"/>
                <a:gd name="T156" fmla="+- 0 7198 7150"/>
                <a:gd name="T157" fmla="*/ T156 w 87"/>
                <a:gd name="T158" fmla="+- 0 4922 4843"/>
                <a:gd name="T159" fmla="*/ 4922 h 82"/>
                <a:gd name="T160" fmla="+- 0 7190 7150"/>
                <a:gd name="T161" fmla="*/ T160 w 87"/>
                <a:gd name="T162" fmla="+- 0 4925 4843"/>
                <a:gd name="T163" fmla="*/ 4925 h 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87" h="82">
                  <a:moveTo>
                    <a:pt x="40" y="82"/>
                  </a:moveTo>
                  <a:lnTo>
                    <a:pt x="26" y="82"/>
                  </a:lnTo>
                  <a:lnTo>
                    <a:pt x="21" y="79"/>
                  </a:lnTo>
                  <a:lnTo>
                    <a:pt x="12" y="70"/>
                  </a:lnTo>
                  <a:lnTo>
                    <a:pt x="9" y="65"/>
                  </a:lnTo>
                  <a:lnTo>
                    <a:pt x="4" y="60"/>
                  </a:lnTo>
                  <a:lnTo>
                    <a:pt x="2" y="55"/>
                  </a:lnTo>
                  <a:lnTo>
                    <a:pt x="0" y="48"/>
                  </a:lnTo>
                  <a:lnTo>
                    <a:pt x="12" y="36"/>
                  </a:lnTo>
                  <a:lnTo>
                    <a:pt x="12" y="41"/>
                  </a:lnTo>
                  <a:lnTo>
                    <a:pt x="21" y="60"/>
                  </a:lnTo>
                  <a:lnTo>
                    <a:pt x="26" y="65"/>
                  </a:lnTo>
                  <a:lnTo>
                    <a:pt x="31" y="65"/>
                  </a:lnTo>
                  <a:lnTo>
                    <a:pt x="36" y="67"/>
                  </a:lnTo>
                  <a:lnTo>
                    <a:pt x="36" y="65"/>
                  </a:lnTo>
                  <a:lnTo>
                    <a:pt x="38" y="65"/>
                  </a:lnTo>
                  <a:lnTo>
                    <a:pt x="40" y="63"/>
                  </a:lnTo>
                  <a:lnTo>
                    <a:pt x="40" y="51"/>
                  </a:lnTo>
                  <a:lnTo>
                    <a:pt x="38" y="46"/>
                  </a:lnTo>
                  <a:lnTo>
                    <a:pt x="33" y="34"/>
                  </a:lnTo>
                  <a:lnTo>
                    <a:pt x="33" y="15"/>
                  </a:lnTo>
                  <a:lnTo>
                    <a:pt x="36" y="10"/>
                  </a:lnTo>
                  <a:lnTo>
                    <a:pt x="43" y="3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86" y="31"/>
                  </a:lnTo>
                  <a:lnTo>
                    <a:pt x="76" y="43"/>
                  </a:lnTo>
                  <a:lnTo>
                    <a:pt x="72" y="34"/>
                  </a:lnTo>
                  <a:lnTo>
                    <a:pt x="69" y="24"/>
                  </a:lnTo>
                  <a:lnTo>
                    <a:pt x="64" y="22"/>
                  </a:lnTo>
                  <a:lnTo>
                    <a:pt x="60" y="17"/>
                  </a:lnTo>
                  <a:lnTo>
                    <a:pt x="52" y="17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50" y="31"/>
                  </a:lnTo>
                  <a:lnTo>
                    <a:pt x="52" y="36"/>
                  </a:lnTo>
                  <a:lnTo>
                    <a:pt x="60" y="58"/>
                  </a:lnTo>
                  <a:lnTo>
                    <a:pt x="57" y="67"/>
                  </a:lnTo>
                  <a:lnTo>
                    <a:pt x="52" y="75"/>
                  </a:lnTo>
                  <a:lnTo>
                    <a:pt x="48" y="79"/>
                  </a:lnTo>
                  <a:lnTo>
                    <a:pt x="4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70" name="Picture 222">
              <a:extLst>
                <a:ext uri="{FF2B5EF4-FFF2-40B4-BE49-F238E27FC236}">
                  <a16:creationId xmlns:a16="http://schemas.microsoft.com/office/drawing/2014/main" id="{9A7316FE-5DDB-434E-8501-F15AE80515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6" y="4819"/>
              <a:ext cx="226" cy="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69" name="Picture 221">
              <a:extLst>
                <a:ext uri="{FF2B5EF4-FFF2-40B4-BE49-F238E27FC236}">
                  <a16:creationId xmlns:a16="http://schemas.microsoft.com/office/drawing/2014/main" id="{9B2F6EA2-148F-4327-A893-431981C0AE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" y="4860"/>
              <a:ext cx="240" cy="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32" name="AutoShape 220">
              <a:extLst>
                <a:ext uri="{FF2B5EF4-FFF2-40B4-BE49-F238E27FC236}">
                  <a16:creationId xmlns:a16="http://schemas.microsoft.com/office/drawing/2014/main" id="{57A5C7AC-E036-4C60-954A-4D6D4EC43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0" y="4939"/>
              <a:ext cx="99" cy="87"/>
            </a:xfrm>
            <a:custGeom>
              <a:avLst/>
              <a:gdLst>
                <a:gd name="T0" fmla="+- 0 7270 7260"/>
                <a:gd name="T1" fmla="*/ T0 w 99"/>
                <a:gd name="T2" fmla="+- 0 5026 4939"/>
                <a:gd name="T3" fmla="*/ 5026 h 87"/>
                <a:gd name="T4" fmla="+- 0 7260 7260"/>
                <a:gd name="T5" fmla="*/ T4 w 99"/>
                <a:gd name="T6" fmla="+- 0 5014 4939"/>
                <a:gd name="T7" fmla="*/ 5014 h 87"/>
                <a:gd name="T8" fmla="+- 0 7322 7260"/>
                <a:gd name="T9" fmla="*/ T8 w 99"/>
                <a:gd name="T10" fmla="+- 0 4961 4939"/>
                <a:gd name="T11" fmla="*/ 4961 h 87"/>
                <a:gd name="T12" fmla="+- 0 7334 7260"/>
                <a:gd name="T13" fmla="*/ T12 w 99"/>
                <a:gd name="T14" fmla="+- 0 4973 4939"/>
                <a:gd name="T15" fmla="*/ 4973 h 87"/>
                <a:gd name="T16" fmla="+- 0 7270 7260"/>
                <a:gd name="T17" fmla="*/ T16 w 99"/>
                <a:gd name="T18" fmla="+- 0 5026 4939"/>
                <a:gd name="T19" fmla="*/ 5026 h 87"/>
                <a:gd name="T20" fmla="+- 0 7351 7260"/>
                <a:gd name="T21" fmla="*/ T20 w 99"/>
                <a:gd name="T22" fmla="+- 0 4942 4939"/>
                <a:gd name="T23" fmla="*/ 4942 h 87"/>
                <a:gd name="T24" fmla="+- 0 7344 7260"/>
                <a:gd name="T25" fmla="*/ T24 w 99"/>
                <a:gd name="T26" fmla="+- 0 4942 4939"/>
                <a:gd name="T27" fmla="*/ 4942 h 87"/>
                <a:gd name="T28" fmla="+- 0 7346 7260"/>
                <a:gd name="T29" fmla="*/ T28 w 99"/>
                <a:gd name="T30" fmla="+- 0 4939 4939"/>
                <a:gd name="T31" fmla="*/ 4939 h 87"/>
                <a:gd name="T32" fmla="+- 0 7349 7260"/>
                <a:gd name="T33" fmla="*/ T32 w 99"/>
                <a:gd name="T34" fmla="+- 0 4939 4939"/>
                <a:gd name="T35" fmla="*/ 4939 h 87"/>
                <a:gd name="T36" fmla="+- 0 7351 7260"/>
                <a:gd name="T37" fmla="*/ T36 w 99"/>
                <a:gd name="T38" fmla="+- 0 4942 4939"/>
                <a:gd name="T39" fmla="*/ 4942 h 87"/>
                <a:gd name="T40" fmla="+- 0 7354 7260"/>
                <a:gd name="T41" fmla="*/ T40 w 99"/>
                <a:gd name="T42" fmla="+- 0 4958 4939"/>
                <a:gd name="T43" fmla="*/ 4958 h 87"/>
                <a:gd name="T44" fmla="+- 0 7342 7260"/>
                <a:gd name="T45" fmla="*/ T44 w 99"/>
                <a:gd name="T46" fmla="+- 0 4958 4939"/>
                <a:gd name="T47" fmla="*/ 4958 h 87"/>
                <a:gd name="T48" fmla="+- 0 7339 7260"/>
                <a:gd name="T49" fmla="*/ T48 w 99"/>
                <a:gd name="T50" fmla="+- 0 4956 4939"/>
                <a:gd name="T51" fmla="*/ 4956 h 87"/>
                <a:gd name="T52" fmla="+- 0 7339 7260"/>
                <a:gd name="T53" fmla="*/ T52 w 99"/>
                <a:gd name="T54" fmla="+- 0 4954 4939"/>
                <a:gd name="T55" fmla="*/ 4954 h 87"/>
                <a:gd name="T56" fmla="+- 0 7337 7260"/>
                <a:gd name="T57" fmla="*/ T56 w 99"/>
                <a:gd name="T58" fmla="+- 0 4951 4939"/>
                <a:gd name="T59" fmla="*/ 4951 h 87"/>
                <a:gd name="T60" fmla="+- 0 7337 7260"/>
                <a:gd name="T61" fmla="*/ T60 w 99"/>
                <a:gd name="T62" fmla="+- 0 4949 4939"/>
                <a:gd name="T63" fmla="*/ 4949 h 87"/>
                <a:gd name="T64" fmla="+- 0 7339 7260"/>
                <a:gd name="T65" fmla="*/ T64 w 99"/>
                <a:gd name="T66" fmla="+- 0 4946 4939"/>
                <a:gd name="T67" fmla="*/ 4946 h 87"/>
                <a:gd name="T68" fmla="+- 0 7339 7260"/>
                <a:gd name="T69" fmla="*/ T68 w 99"/>
                <a:gd name="T70" fmla="+- 0 4944 4939"/>
                <a:gd name="T71" fmla="*/ 4944 h 87"/>
                <a:gd name="T72" fmla="+- 0 7342 7260"/>
                <a:gd name="T73" fmla="*/ T72 w 99"/>
                <a:gd name="T74" fmla="+- 0 4942 4939"/>
                <a:gd name="T75" fmla="*/ 4942 h 87"/>
                <a:gd name="T76" fmla="+- 0 7354 7260"/>
                <a:gd name="T77" fmla="*/ T76 w 99"/>
                <a:gd name="T78" fmla="+- 0 4942 4939"/>
                <a:gd name="T79" fmla="*/ 4942 h 87"/>
                <a:gd name="T80" fmla="+- 0 7356 7260"/>
                <a:gd name="T81" fmla="*/ T80 w 99"/>
                <a:gd name="T82" fmla="+- 0 4944 4939"/>
                <a:gd name="T83" fmla="*/ 4944 h 87"/>
                <a:gd name="T84" fmla="+- 0 7356 7260"/>
                <a:gd name="T85" fmla="*/ T84 w 99"/>
                <a:gd name="T86" fmla="+- 0 4946 4939"/>
                <a:gd name="T87" fmla="*/ 4946 h 87"/>
                <a:gd name="T88" fmla="+- 0 7358 7260"/>
                <a:gd name="T89" fmla="*/ T88 w 99"/>
                <a:gd name="T90" fmla="+- 0 4949 4939"/>
                <a:gd name="T91" fmla="*/ 4949 h 87"/>
                <a:gd name="T92" fmla="+- 0 7356 7260"/>
                <a:gd name="T93" fmla="*/ T92 w 99"/>
                <a:gd name="T94" fmla="+- 0 4951 4939"/>
                <a:gd name="T95" fmla="*/ 4951 h 87"/>
                <a:gd name="T96" fmla="+- 0 7356 7260"/>
                <a:gd name="T97" fmla="*/ T96 w 99"/>
                <a:gd name="T98" fmla="+- 0 4956 4939"/>
                <a:gd name="T99" fmla="*/ 4956 h 87"/>
                <a:gd name="T100" fmla="+- 0 7354 7260"/>
                <a:gd name="T101" fmla="*/ T100 w 99"/>
                <a:gd name="T102" fmla="+- 0 4958 4939"/>
                <a:gd name="T103" fmla="*/ 4958 h 87"/>
                <a:gd name="T104" fmla="+- 0 7349 7260"/>
                <a:gd name="T105" fmla="*/ T104 w 99"/>
                <a:gd name="T106" fmla="+- 0 4961 4939"/>
                <a:gd name="T107" fmla="*/ 4961 h 87"/>
                <a:gd name="T108" fmla="+- 0 7346 7260"/>
                <a:gd name="T109" fmla="*/ T108 w 99"/>
                <a:gd name="T110" fmla="+- 0 4958 4939"/>
                <a:gd name="T111" fmla="*/ 4958 h 87"/>
                <a:gd name="T112" fmla="+- 0 7351 7260"/>
                <a:gd name="T113" fmla="*/ T112 w 99"/>
                <a:gd name="T114" fmla="+- 0 4958 4939"/>
                <a:gd name="T115" fmla="*/ 4958 h 87"/>
                <a:gd name="T116" fmla="+- 0 7349 7260"/>
                <a:gd name="T117" fmla="*/ T116 w 99"/>
                <a:gd name="T118" fmla="+- 0 4961 4939"/>
                <a:gd name="T119" fmla="*/ 4961 h 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99" h="87">
                  <a:moveTo>
                    <a:pt x="10" y="87"/>
                  </a:moveTo>
                  <a:lnTo>
                    <a:pt x="0" y="75"/>
                  </a:lnTo>
                  <a:lnTo>
                    <a:pt x="62" y="22"/>
                  </a:lnTo>
                  <a:lnTo>
                    <a:pt x="74" y="34"/>
                  </a:lnTo>
                  <a:lnTo>
                    <a:pt x="10" y="87"/>
                  </a:lnTo>
                  <a:close/>
                  <a:moveTo>
                    <a:pt x="91" y="3"/>
                  </a:moveTo>
                  <a:lnTo>
                    <a:pt x="84" y="3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91" y="3"/>
                  </a:lnTo>
                  <a:close/>
                  <a:moveTo>
                    <a:pt x="94" y="19"/>
                  </a:moveTo>
                  <a:lnTo>
                    <a:pt x="82" y="19"/>
                  </a:lnTo>
                  <a:lnTo>
                    <a:pt x="79" y="17"/>
                  </a:lnTo>
                  <a:lnTo>
                    <a:pt x="79" y="15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82" y="3"/>
                  </a:lnTo>
                  <a:lnTo>
                    <a:pt x="94" y="3"/>
                  </a:lnTo>
                  <a:lnTo>
                    <a:pt x="96" y="5"/>
                  </a:lnTo>
                  <a:lnTo>
                    <a:pt x="96" y="7"/>
                  </a:lnTo>
                  <a:lnTo>
                    <a:pt x="98" y="10"/>
                  </a:lnTo>
                  <a:lnTo>
                    <a:pt x="96" y="12"/>
                  </a:lnTo>
                  <a:lnTo>
                    <a:pt x="96" y="17"/>
                  </a:lnTo>
                  <a:lnTo>
                    <a:pt x="94" y="19"/>
                  </a:lnTo>
                  <a:close/>
                  <a:moveTo>
                    <a:pt x="89" y="22"/>
                  </a:moveTo>
                  <a:lnTo>
                    <a:pt x="86" y="19"/>
                  </a:lnTo>
                  <a:lnTo>
                    <a:pt x="91" y="19"/>
                  </a:lnTo>
                  <a:lnTo>
                    <a:pt x="8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67" name="Picture 219">
              <a:extLst>
                <a:ext uri="{FF2B5EF4-FFF2-40B4-BE49-F238E27FC236}">
                  <a16:creationId xmlns:a16="http://schemas.microsoft.com/office/drawing/2014/main" id="{A51F10BB-FED2-4717-B38F-0A89F695C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7" y="4951"/>
              <a:ext cx="252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33" name="AutoShape 218">
              <a:extLst>
                <a:ext uri="{FF2B5EF4-FFF2-40B4-BE49-F238E27FC236}">
                  <a16:creationId xmlns:a16="http://schemas.microsoft.com/office/drawing/2014/main" id="{001126DA-9537-4CED-89F4-187C5AF2F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0" y="4992"/>
              <a:ext cx="130" cy="96"/>
            </a:xfrm>
            <a:custGeom>
              <a:avLst/>
              <a:gdLst>
                <a:gd name="T0" fmla="+- 0 7260 7250"/>
                <a:gd name="T1" fmla="*/ T0 w 130"/>
                <a:gd name="T2" fmla="+- 0 5081 4992"/>
                <a:gd name="T3" fmla="*/ 5081 h 96"/>
                <a:gd name="T4" fmla="+- 0 7250 7250"/>
                <a:gd name="T5" fmla="*/ T4 w 130"/>
                <a:gd name="T6" fmla="+- 0 5066 4992"/>
                <a:gd name="T7" fmla="*/ 5066 h 96"/>
                <a:gd name="T8" fmla="+- 0 7349 7250"/>
                <a:gd name="T9" fmla="*/ T8 w 130"/>
                <a:gd name="T10" fmla="+- 0 4992 4992"/>
                <a:gd name="T11" fmla="*/ 4992 h 96"/>
                <a:gd name="T12" fmla="+- 0 7368 7250"/>
                <a:gd name="T13" fmla="*/ T12 w 130"/>
                <a:gd name="T14" fmla="+- 0 5014 4992"/>
                <a:gd name="T15" fmla="*/ 5014 h 96"/>
                <a:gd name="T16" fmla="+- 0 7346 7250"/>
                <a:gd name="T17" fmla="*/ T16 w 130"/>
                <a:gd name="T18" fmla="+- 0 5014 4992"/>
                <a:gd name="T19" fmla="*/ 5014 h 96"/>
                <a:gd name="T20" fmla="+- 0 7306 7250"/>
                <a:gd name="T21" fmla="*/ T20 w 130"/>
                <a:gd name="T22" fmla="+- 0 5045 4992"/>
                <a:gd name="T23" fmla="*/ 5045 h 96"/>
                <a:gd name="T24" fmla="+- 0 7310 7250"/>
                <a:gd name="T25" fmla="*/ T24 w 130"/>
                <a:gd name="T26" fmla="+- 0 5054 4992"/>
                <a:gd name="T27" fmla="*/ 5054 h 96"/>
                <a:gd name="T28" fmla="+- 0 7296 7250"/>
                <a:gd name="T29" fmla="*/ T28 w 130"/>
                <a:gd name="T30" fmla="+- 0 5054 4992"/>
                <a:gd name="T31" fmla="*/ 5054 h 96"/>
                <a:gd name="T32" fmla="+- 0 7260 7250"/>
                <a:gd name="T33" fmla="*/ T32 w 130"/>
                <a:gd name="T34" fmla="+- 0 5081 4992"/>
                <a:gd name="T35" fmla="*/ 5081 h 96"/>
                <a:gd name="T36" fmla="+- 0 7369 7250"/>
                <a:gd name="T37" fmla="*/ T36 w 130"/>
                <a:gd name="T38" fmla="+- 0 5071 4992"/>
                <a:gd name="T39" fmla="*/ 5071 h 96"/>
                <a:gd name="T40" fmla="+- 0 7339 7250"/>
                <a:gd name="T41" fmla="*/ T40 w 130"/>
                <a:gd name="T42" fmla="+- 0 5071 4992"/>
                <a:gd name="T43" fmla="*/ 5071 h 96"/>
                <a:gd name="T44" fmla="+- 0 7344 7250"/>
                <a:gd name="T45" fmla="*/ T44 w 130"/>
                <a:gd name="T46" fmla="+- 0 5069 4992"/>
                <a:gd name="T47" fmla="*/ 5069 h 96"/>
                <a:gd name="T48" fmla="+- 0 7351 7250"/>
                <a:gd name="T49" fmla="*/ T48 w 130"/>
                <a:gd name="T50" fmla="+- 0 5064 4992"/>
                <a:gd name="T51" fmla="*/ 5064 h 96"/>
                <a:gd name="T52" fmla="+- 0 7356 7250"/>
                <a:gd name="T53" fmla="*/ T52 w 130"/>
                <a:gd name="T54" fmla="+- 0 5062 4992"/>
                <a:gd name="T55" fmla="*/ 5062 h 96"/>
                <a:gd name="T56" fmla="+- 0 7363 7250"/>
                <a:gd name="T57" fmla="*/ T56 w 130"/>
                <a:gd name="T58" fmla="+- 0 5047 4992"/>
                <a:gd name="T59" fmla="*/ 5047 h 96"/>
                <a:gd name="T60" fmla="+- 0 7363 7250"/>
                <a:gd name="T61" fmla="*/ T60 w 130"/>
                <a:gd name="T62" fmla="+- 0 5040 4992"/>
                <a:gd name="T63" fmla="*/ 5040 h 96"/>
                <a:gd name="T64" fmla="+- 0 7358 7250"/>
                <a:gd name="T65" fmla="*/ T64 w 130"/>
                <a:gd name="T66" fmla="+- 0 5030 4992"/>
                <a:gd name="T67" fmla="*/ 5030 h 96"/>
                <a:gd name="T68" fmla="+- 0 7354 7250"/>
                <a:gd name="T69" fmla="*/ T68 w 130"/>
                <a:gd name="T70" fmla="+- 0 5023 4992"/>
                <a:gd name="T71" fmla="*/ 5023 h 96"/>
                <a:gd name="T72" fmla="+- 0 7346 7250"/>
                <a:gd name="T73" fmla="*/ T72 w 130"/>
                <a:gd name="T74" fmla="+- 0 5014 4992"/>
                <a:gd name="T75" fmla="*/ 5014 h 96"/>
                <a:gd name="T76" fmla="+- 0 7368 7250"/>
                <a:gd name="T77" fmla="*/ T76 w 130"/>
                <a:gd name="T78" fmla="+- 0 5014 4992"/>
                <a:gd name="T79" fmla="*/ 5014 h 96"/>
                <a:gd name="T80" fmla="+- 0 7375 7250"/>
                <a:gd name="T81" fmla="*/ T80 w 130"/>
                <a:gd name="T82" fmla="+- 0 5026 4992"/>
                <a:gd name="T83" fmla="*/ 5026 h 96"/>
                <a:gd name="T84" fmla="+- 0 7380 7250"/>
                <a:gd name="T85" fmla="*/ T84 w 130"/>
                <a:gd name="T86" fmla="+- 0 5038 4992"/>
                <a:gd name="T87" fmla="*/ 5038 h 96"/>
                <a:gd name="T88" fmla="+- 0 7378 7250"/>
                <a:gd name="T89" fmla="*/ T88 w 130"/>
                <a:gd name="T90" fmla="+- 0 5050 4992"/>
                <a:gd name="T91" fmla="*/ 5050 h 96"/>
                <a:gd name="T92" fmla="+- 0 7378 7250"/>
                <a:gd name="T93" fmla="*/ T92 w 130"/>
                <a:gd name="T94" fmla="+- 0 5059 4992"/>
                <a:gd name="T95" fmla="*/ 5059 h 96"/>
                <a:gd name="T96" fmla="+- 0 7373 7250"/>
                <a:gd name="T97" fmla="*/ T96 w 130"/>
                <a:gd name="T98" fmla="+- 0 5069 4992"/>
                <a:gd name="T99" fmla="*/ 5069 h 96"/>
                <a:gd name="T100" fmla="+- 0 7369 7250"/>
                <a:gd name="T101" fmla="*/ T100 w 130"/>
                <a:gd name="T102" fmla="+- 0 5071 4992"/>
                <a:gd name="T103" fmla="*/ 5071 h 96"/>
                <a:gd name="T104" fmla="+- 0 7342 7250"/>
                <a:gd name="T105" fmla="*/ T104 w 130"/>
                <a:gd name="T106" fmla="+- 0 5088 4992"/>
                <a:gd name="T107" fmla="*/ 5088 h 96"/>
                <a:gd name="T108" fmla="+- 0 7330 7250"/>
                <a:gd name="T109" fmla="*/ T108 w 130"/>
                <a:gd name="T110" fmla="+- 0 5086 4992"/>
                <a:gd name="T111" fmla="*/ 5086 h 96"/>
                <a:gd name="T112" fmla="+- 0 7320 7250"/>
                <a:gd name="T113" fmla="*/ T112 w 130"/>
                <a:gd name="T114" fmla="+- 0 5086 4992"/>
                <a:gd name="T115" fmla="*/ 5086 h 96"/>
                <a:gd name="T116" fmla="+- 0 7310 7250"/>
                <a:gd name="T117" fmla="*/ T116 w 130"/>
                <a:gd name="T118" fmla="+- 0 5078 4992"/>
                <a:gd name="T119" fmla="*/ 5078 h 96"/>
                <a:gd name="T120" fmla="+- 0 7303 7250"/>
                <a:gd name="T121" fmla="*/ T120 w 130"/>
                <a:gd name="T122" fmla="+- 0 5069 4992"/>
                <a:gd name="T123" fmla="*/ 5069 h 96"/>
                <a:gd name="T124" fmla="+- 0 7301 7250"/>
                <a:gd name="T125" fmla="*/ T124 w 130"/>
                <a:gd name="T126" fmla="+- 0 5066 4992"/>
                <a:gd name="T127" fmla="*/ 5066 h 96"/>
                <a:gd name="T128" fmla="+- 0 7296 7250"/>
                <a:gd name="T129" fmla="*/ T128 w 130"/>
                <a:gd name="T130" fmla="+- 0 5059 4992"/>
                <a:gd name="T131" fmla="*/ 5059 h 96"/>
                <a:gd name="T132" fmla="+- 0 7296 7250"/>
                <a:gd name="T133" fmla="*/ T132 w 130"/>
                <a:gd name="T134" fmla="+- 0 5054 4992"/>
                <a:gd name="T135" fmla="*/ 5054 h 96"/>
                <a:gd name="T136" fmla="+- 0 7310 7250"/>
                <a:gd name="T137" fmla="*/ T136 w 130"/>
                <a:gd name="T138" fmla="+- 0 5054 4992"/>
                <a:gd name="T139" fmla="*/ 5054 h 96"/>
                <a:gd name="T140" fmla="+- 0 7313 7250"/>
                <a:gd name="T141" fmla="*/ T140 w 130"/>
                <a:gd name="T142" fmla="+- 0 5059 4992"/>
                <a:gd name="T143" fmla="*/ 5059 h 96"/>
                <a:gd name="T144" fmla="+- 0 7318 7250"/>
                <a:gd name="T145" fmla="*/ T144 w 130"/>
                <a:gd name="T146" fmla="+- 0 5066 4992"/>
                <a:gd name="T147" fmla="*/ 5066 h 96"/>
                <a:gd name="T148" fmla="+- 0 7322 7250"/>
                <a:gd name="T149" fmla="*/ T148 w 130"/>
                <a:gd name="T150" fmla="+- 0 5069 4992"/>
                <a:gd name="T151" fmla="*/ 5069 h 96"/>
                <a:gd name="T152" fmla="+- 0 7332 7250"/>
                <a:gd name="T153" fmla="*/ T152 w 130"/>
                <a:gd name="T154" fmla="+- 0 5071 4992"/>
                <a:gd name="T155" fmla="*/ 5071 h 96"/>
                <a:gd name="T156" fmla="+- 0 7369 7250"/>
                <a:gd name="T157" fmla="*/ T156 w 130"/>
                <a:gd name="T158" fmla="+- 0 5071 4992"/>
                <a:gd name="T159" fmla="*/ 5071 h 96"/>
                <a:gd name="T160" fmla="+- 0 7361 7250"/>
                <a:gd name="T161" fmla="*/ T160 w 130"/>
                <a:gd name="T162" fmla="+- 0 5076 4992"/>
                <a:gd name="T163" fmla="*/ 5076 h 96"/>
                <a:gd name="T164" fmla="+- 0 7351 7250"/>
                <a:gd name="T165" fmla="*/ T164 w 130"/>
                <a:gd name="T166" fmla="+- 0 5086 4992"/>
                <a:gd name="T167" fmla="*/ 5086 h 96"/>
                <a:gd name="T168" fmla="+- 0 7342 7250"/>
                <a:gd name="T169" fmla="*/ T168 w 130"/>
                <a:gd name="T170" fmla="+- 0 5088 4992"/>
                <a:gd name="T171" fmla="*/ 5088 h 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130" h="96">
                  <a:moveTo>
                    <a:pt x="10" y="89"/>
                  </a:moveTo>
                  <a:lnTo>
                    <a:pt x="0" y="74"/>
                  </a:lnTo>
                  <a:lnTo>
                    <a:pt x="99" y="0"/>
                  </a:lnTo>
                  <a:lnTo>
                    <a:pt x="118" y="22"/>
                  </a:lnTo>
                  <a:lnTo>
                    <a:pt x="96" y="22"/>
                  </a:lnTo>
                  <a:lnTo>
                    <a:pt x="56" y="53"/>
                  </a:lnTo>
                  <a:lnTo>
                    <a:pt x="60" y="62"/>
                  </a:lnTo>
                  <a:lnTo>
                    <a:pt x="46" y="62"/>
                  </a:lnTo>
                  <a:lnTo>
                    <a:pt x="10" y="89"/>
                  </a:lnTo>
                  <a:close/>
                  <a:moveTo>
                    <a:pt x="119" y="79"/>
                  </a:moveTo>
                  <a:lnTo>
                    <a:pt x="89" y="79"/>
                  </a:lnTo>
                  <a:lnTo>
                    <a:pt x="94" y="77"/>
                  </a:lnTo>
                  <a:lnTo>
                    <a:pt x="101" y="72"/>
                  </a:lnTo>
                  <a:lnTo>
                    <a:pt x="106" y="70"/>
                  </a:lnTo>
                  <a:lnTo>
                    <a:pt x="113" y="55"/>
                  </a:lnTo>
                  <a:lnTo>
                    <a:pt x="113" y="48"/>
                  </a:lnTo>
                  <a:lnTo>
                    <a:pt x="108" y="38"/>
                  </a:lnTo>
                  <a:lnTo>
                    <a:pt x="104" y="31"/>
                  </a:lnTo>
                  <a:lnTo>
                    <a:pt x="96" y="22"/>
                  </a:lnTo>
                  <a:lnTo>
                    <a:pt x="118" y="22"/>
                  </a:lnTo>
                  <a:lnTo>
                    <a:pt x="125" y="34"/>
                  </a:lnTo>
                  <a:lnTo>
                    <a:pt x="130" y="46"/>
                  </a:lnTo>
                  <a:lnTo>
                    <a:pt x="128" y="58"/>
                  </a:lnTo>
                  <a:lnTo>
                    <a:pt x="128" y="67"/>
                  </a:lnTo>
                  <a:lnTo>
                    <a:pt x="123" y="77"/>
                  </a:lnTo>
                  <a:lnTo>
                    <a:pt x="119" y="79"/>
                  </a:lnTo>
                  <a:close/>
                  <a:moveTo>
                    <a:pt x="92" y="96"/>
                  </a:moveTo>
                  <a:lnTo>
                    <a:pt x="80" y="94"/>
                  </a:lnTo>
                  <a:lnTo>
                    <a:pt x="70" y="94"/>
                  </a:lnTo>
                  <a:lnTo>
                    <a:pt x="60" y="86"/>
                  </a:lnTo>
                  <a:lnTo>
                    <a:pt x="53" y="77"/>
                  </a:lnTo>
                  <a:lnTo>
                    <a:pt x="51" y="74"/>
                  </a:lnTo>
                  <a:lnTo>
                    <a:pt x="46" y="67"/>
                  </a:lnTo>
                  <a:lnTo>
                    <a:pt x="46" y="62"/>
                  </a:lnTo>
                  <a:lnTo>
                    <a:pt x="60" y="62"/>
                  </a:lnTo>
                  <a:lnTo>
                    <a:pt x="63" y="67"/>
                  </a:lnTo>
                  <a:lnTo>
                    <a:pt x="68" y="74"/>
                  </a:lnTo>
                  <a:lnTo>
                    <a:pt x="72" y="77"/>
                  </a:lnTo>
                  <a:lnTo>
                    <a:pt x="82" y="79"/>
                  </a:lnTo>
                  <a:lnTo>
                    <a:pt x="119" y="79"/>
                  </a:lnTo>
                  <a:lnTo>
                    <a:pt x="111" y="84"/>
                  </a:lnTo>
                  <a:lnTo>
                    <a:pt x="101" y="94"/>
                  </a:lnTo>
                  <a:lnTo>
                    <a:pt x="92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65" name="Picture 217">
              <a:extLst>
                <a:ext uri="{FF2B5EF4-FFF2-40B4-BE49-F238E27FC236}">
                  <a16:creationId xmlns:a16="http://schemas.microsoft.com/office/drawing/2014/main" id="{5BA9B514-7CDD-4BDB-8B36-8E6FACCFF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" y="7867"/>
              <a:ext cx="1364" cy="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34" name="Freeform 216">
              <a:extLst>
                <a:ext uri="{FF2B5EF4-FFF2-40B4-BE49-F238E27FC236}">
                  <a16:creationId xmlns:a16="http://schemas.microsoft.com/office/drawing/2014/main" id="{93BDABEC-439A-41F8-A1D5-5F1C97B73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8294"/>
              <a:ext cx="132" cy="77"/>
            </a:xfrm>
            <a:custGeom>
              <a:avLst/>
              <a:gdLst>
                <a:gd name="T0" fmla="+- 0 3722 3602"/>
                <a:gd name="T1" fmla="*/ T0 w 132"/>
                <a:gd name="T2" fmla="+- 0 8371 8294"/>
                <a:gd name="T3" fmla="*/ 8371 h 77"/>
                <a:gd name="T4" fmla="+- 0 3701 3602"/>
                <a:gd name="T5" fmla="*/ T4 w 132"/>
                <a:gd name="T6" fmla="+- 0 8369 8294"/>
                <a:gd name="T7" fmla="*/ 8369 h 77"/>
                <a:gd name="T8" fmla="+- 0 3710 3602"/>
                <a:gd name="T9" fmla="*/ T8 w 132"/>
                <a:gd name="T10" fmla="+- 0 8362 8294"/>
                <a:gd name="T11" fmla="*/ 8362 h 77"/>
                <a:gd name="T12" fmla="+- 0 3715 3602"/>
                <a:gd name="T13" fmla="*/ T12 w 132"/>
                <a:gd name="T14" fmla="+- 0 8352 8294"/>
                <a:gd name="T15" fmla="*/ 8352 h 77"/>
                <a:gd name="T16" fmla="+- 0 3718 3602"/>
                <a:gd name="T17" fmla="*/ T16 w 132"/>
                <a:gd name="T18" fmla="+- 0 8340 8294"/>
                <a:gd name="T19" fmla="*/ 8340 h 77"/>
                <a:gd name="T20" fmla="+- 0 3718 3602"/>
                <a:gd name="T21" fmla="*/ T20 w 132"/>
                <a:gd name="T22" fmla="+- 0 8330 8294"/>
                <a:gd name="T23" fmla="*/ 8330 h 77"/>
                <a:gd name="T24" fmla="+- 0 3713 3602"/>
                <a:gd name="T25" fmla="*/ T24 w 132"/>
                <a:gd name="T26" fmla="+- 0 8321 8294"/>
                <a:gd name="T27" fmla="*/ 8321 h 77"/>
                <a:gd name="T28" fmla="+- 0 3710 3602"/>
                <a:gd name="T29" fmla="*/ T28 w 132"/>
                <a:gd name="T30" fmla="+- 0 8321 8294"/>
                <a:gd name="T31" fmla="*/ 8321 h 77"/>
                <a:gd name="T32" fmla="+- 0 3706 3602"/>
                <a:gd name="T33" fmla="*/ T32 w 132"/>
                <a:gd name="T34" fmla="+- 0 8318 8294"/>
                <a:gd name="T35" fmla="*/ 8318 h 77"/>
                <a:gd name="T36" fmla="+- 0 3701 3602"/>
                <a:gd name="T37" fmla="*/ T36 w 132"/>
                <a:gd name="T38" fmla="+- 0 8318 8294"/>
                <a:gd name="T39" fmla="*/ 8318 h 77"/>
                <a:gd name="T40" fmla="+- 0 3698 3602"/>
                <a:gd name="T41" fmla="*/ T40 w 132"/>
                <a:gd name="T42" fmla="+- 0 8321 8294"/>
                <a:gd name="T43" fmla="*/ 8321 h 77"/>
                <a:gd name="T44" fmla="+- 0 3694 3602"/>
                <a:gd name="T45" fmla="*/ T44 w 132"/>
                <a:gd name="T46" fmla="+- 0 8323 8294"/>
                <a:gd name="T47" fmla="*/ 8323 h 77"/>
                <a:gd name="T48" fmla="+- 0 3691 3602"/>
                <a:gd name="T49" fmla="*/ T48 w 132"/>
                <a:gd name="T50" fmla="+- 0 8326 8294"/>
                <a:gd name="T51" fmla="*/ 8326 h 77"/>
                <a:gd name="T52" fmla="+- 0 3686 3602"/>
                <a:gd name="T53" fmla="*/ T52 w 132"/>
                <a:gd name="T54" fmla="+- 0 8328 8294"/>
                <a:gd name="T55" fmla="*/ 8328 h 77"/>
                <a:gd name="T56" fmla="+- 0 3682 3602"/>
                <a:gd name="T57" fmla="*/ T56 w 132"/>
                <a:gd name="T58" fmla="+- 0 8335 8294"/>
                <a:gd name="T59" fmla="*/ 8335 h 77"/>
                <a:gd name="T60" fmla="+- 0 3672 3602"/>
                <a:gd name="T61" fmla="*/ T60 w 132"/>
                <a:gd name="T62" fmla="+- 0 8347 8294"/>
                <a:gd name="T63" fmla="*/ 8347 h 77"/>
                <a:gd name="T64" fmla="+- 0 3664 3602"/>
                <a:gd name="T65" fmla="*/ T64 w 132"/>
                <a:gd name="T66" fmla="+- 0 8357 8294"/>
                <a:gd name="T67" fmla="*/ 8357 h 77"/>
                <a:gd name="T68" fmla="+- 0 3655 3602"/>
                <a:gd name="T69" fmla="*/ T68 w 132"/>
                <a:gd name="T70" fmla="+- 0 8363 8294"/>
                <a:gd name="T71" fmla="*/ 8363 h 77"/>
                <a:gd name="T72" fmla="+- 0 3644 3602"/>
                <a:gd name="T73" fmla="*/ T72 w 132"/>
                <a:gd name="T74" fmla="+- 0 8366 8294"/>
                <a:gd name="T75" fmla="*/ 8366 h 77"/>
                <a:gd name="T76" fmla="+- 0 3624 3602"/>
                <a:gd name="T77" fmla="*/ T76 w 132"/>
                <a:gd name="T78" fmla="+- 0 8366 8294"/>
                <a:gd name="T79" fmla="*/ 8366 h 77"/>
                <a:gd name="T80" fmla="+- 0 3617 3602"/>
                <a:gd name="T81" fmla="*/ T80 w 132"/>
                <a:gd name="T82" fmla="+- 0 8362 8294"/>
                <a:gd name="T83" fmla="*/ 8362 h 77"/>
                <a:gd name="T84" fmla="+- 0 3612 3602"/>
                <a:gd name="T85" fmla="*/ T84 w 132"/>
                <a:gd name="T86" fmla="+- 0 8354 8294"/>
                <a:gd name="T87" fmla="*/ 8354 h 77"/>
                <a:gd name="T88" fmla="+- 0 3605 3602"/>
                <a:gd name="T89" fmla="*/ T88 w 132"/>
                <a:gd name="T90" fmla="+- 0 8347 8294"/>
                <a:gd name="T91" fmla="*/ 8347 h 77"/>
                <a:gd name="T92" fmla="+- 0 3602 3602"/>
                <a:gd name="T93" fmla="*/ T92 w 132"/>
                <a:gd name="T94" fmla="+- 0 8338 8294"/>
                <a:gd name="T95" fmla="*/ 8338 h 77"/>
                <a:gd name="T96" fmla="+- 0 3605 3602"/>
                <a:gd name="T97" fmla="*/ T96 w 132"/>
                <a:gd name="T98" fmla="+- 0 8326 8294"/>
                <a:gd name="T99" fmla="*/ 8326 h 77"/>
                <a:gd name="T100" fmla="+- 0 3605 3602"/>
                <a:gd name="T101" fmla="*/ T100 w 132"/>
                <a:gd name="T102" fmla="+- 0 8314 8294"/>
                <a:gd name="T103" fmla="*/ 8314 h 77"/>
                <a:gd name="T104" fmla="+- 0 3612 3602"/>
                <a:gd name="T105" fmla="*/ T104 w 132"/>
                <a:gd name="T106" fmla="+- 0 8302 8294"/>
                <a:gd name="T107" fmla="*/ 8302 h 77"/>
                <a:gd name="T108" fmla="+- 0 3619 3602"/>
                <a:gd name="T109" fmla="*/ T108 w 132"/>
                <a:gd name="T110" fmla="+- 0 8294 8294"/>
                <a:gd name="T111" fmla="*/ 8294 h 77"/>
                <a:gd name="T112" fmla="+- 0 3643 3602"/>
                <a:gd name="T113" fmla="*/ T112 w 132"/>
                <a:gd name="T114" fmla="+- 0 8297 8294"/>
                <a:gd name="T115" fmla="*/ 8297 h 77"/>
                <a:gd name="T116" fmla="+- 0 3629 3602"/>
                <a:gd name="T117" fmla="*/ T116 w 132"/>
                <a:gd name="T118" fmla="+- 0 8304 8294"/>
                <a:gd name="T119" fmla="*/ 8304 h 77"/>
                <a:gd name="T120" fmla="+- 0 3622 3602"/>
                <a:gd name="T121" fmla="*/ T120 w 132"/>
                <a:gd name="T122" fmla="+- 0 8316 8294"/>
                <a:gd name="T123" fmla="*/ 8316 h 77"/>
                <a:gd name="T124" fmla="+- 0 3622 3602"/>
                <a:gd name="T125" fmla="*/ T124 w 132"/>
                <a:gd name="T126" fmla="+- 0 8328 8294"/>
                <a:gd name="T127" fmla="*/ 8328 h 77"/>
                <a:gd name="T128" fmla="+- 0 3619 3602"/>
                <a:gd name="T129" fmla="*/ T128 w 132"/>
                <a:gd name="T130" fmla="+- 0 8333 8294"/>
                <a:gd name="T131" fmla="*/ 8333 h 77"/>
                <a:gd name="T132" fmla="+- 0 3626 3602"/>
                <a:gd name="T133" fmla="*/ T132 w 132"/>
                <a:gd name="T134" fmla="+- 0 8347 8294"/>
                <a:gd name="T135" fmla="*/ 8347 h 77"/>
                <a:gd name="T136" fmla="+- 0 3631 3602"/>
                <a:gd name="T137" fmla="*/ T136 w 132"/>
                <a:gd name="T138" fmla="+- 0 8350 8294"/>
                <a:gd name="T139" fmla="*/ 8350 h 77"/>
                <a:gd name="T140" fmla="+- 0 3643 3602"/>
                <a:gd name="T141" fmla="*/ T140 w 132"/>
                <a:gd name="T142" fmla="+- 0 8350 8294"/>
                <a:gd name="T143" fmla="*/ 8350 h 77"/>
                <a:gd name="T144" fmla="+- 0 3650 3602"/>
                <a:gd name="T145" fmla="*/ T144 w 132"/>
                <a:gd name="T146" fmla="+- 0 8345 8294"/>
                <a:gd name="T147" fmla="*/ 8345 h 77"/>
                <a:gd name="T148" fmla="+- 0 3658 3602"/>
                <a:gd name="T149" fmla="*/ T148 w 132"/>
                <a:gd name="T150" fmla="+- 0 8335 8294"/>
                <a:gd name="T151" fmla="*/ 8335 h 77"/>
                <a:gd name="T152" fmla="+- 0 3670 3602"/>
                <a:gd name="T153" fmla="*/ T152 w 132"/>
                <a:gd name="T154" fmla="+- 0 8323 8294"/>
                <a:gd name="T155" fmla="*/ 8323 h 77"/>
                <a:gd name="T156" fmla="+- 0 3674 3602"/>
                <a:gd name="T157" fmla="*/ T156 w 132"/>
                <a:gd name="T158" fmla="+- 0 8314 8294"/>
                <a:gd name="T159" fmla="*/ 8314 h 77"/>
                <a:gd name="T160" fmla="+- 0 3682 3602"/>
                <a:gd name="T161" fmla="*/ T160 w 132"/>
                <a:gd name="T162" fmla="+- 0 8309 8294"/>
                <a:gd name="T163" fmla="*/ 8309 h 77"/>
                <a:gd name="T164" fmla="+- 0 3686 3602"/>
                <a:gd name="T165" fmla="*/ T164 w 132"/>
                <a:gd name="T166" fmla="+- 0 8306 8294"/>
                <a:gd name="T167" fmla="*/ 8306 h 77"/>
                <a:gd name="T168" fmla="+- 0 3691 3602"/>
                <a:gd name="T169" fmla="*/ T168 w 132"/>
                <a:gd name="T170" fmla="+- 0 8302 8294"/>
                <a:gd name="T171" fmla="*/ 8302 h 77"/>
                <a:gd name="T172" fmla="+- 0 3703 3602"/>
                <a:gd name="T173" fmla="*/ T172 w 132"/>
                <a:gd name="T174" fmla="+- 0 8302 8294"/>
                <a:gd name="T175" fmla="*/ 8302 h 77"/>
                <a:gd name="T176" fmla="+- 0 3715 3602"/>
                <a:gd name="T177" fmla="*/ T176 w 132"/>
                <a:gd name="T178" fmla="+- 0 8304 8294"/>
                <a:gd name="T179" fmla="*/ 8304 h 77"/>
                <a:gd name="T180" fmla="+- 0 3722 3602"/>
                <a:gd name="T181" fmla="*/ T180 w 132"/>
                <a:gd name="T182" fmla="+- 0 8309 8294"/>
                <a:gd name="T183" fmla="*/ 8309 h 77"/>
                <a:gd name="T184" fmla="+- 0 3732 3602"/>
                <a:gd name="T185" fmla="*/ T184 w 132"/>
                <a:gd name="T186" fmla="+- 0 8323 8294"/>
                <a:gd name="T187" fmla="*/ 8323 h 77"/>
                <a:gd name="T188" fmla="+- 0 3734 3602"/>
                <a:gd name="T189" fmla="*/ T188 w 132"/>
                <a:gd name="T190" fmla="+- 0 8333 8294"/>
                <a:gd name="T191" fmla="*/ 8333 h 77"/>
                <a:gd name="T192" fmla="+- 0 3734 3602"/>
                <a:gd name="T193" fmla="*/ T192 w 132"/>
                <a:gd name="T194" fmla="+- 0 8342 8294"/>
                <a:gd name="T195" fmla="*/ 8342 h 77"/>
                <a:gd name="T196" fmla="+- 0 3732 3602"/>
                <a:gd name="T197" fmla="*/ T196 w 132"/>
                <a:gd name="T198" fmla="+- 0 8354 8294"/>
                <a:gd name="T199" fmla="*/ 8354 h 77"/>
                <a:gd name="T200" fmla="+- 0 3727 3602"/>
                <a:gd name="T201" fmla="*/ T200 w 132"/>
                <a:gd name="T202" fmla="+- 0 8364 8294"/>
                <a:gd name="T203" fmla="*/ 8364 h 77"/>
                <a:gd name="T204" fmla="+- 0 3722 3602"/>
                <a:gd name="T205" fmla="*/ T204 w 132"/>
                <a:gd name="T206" fmla="+- 0 8371 8294"/>
                <a:gd name="T207" fmla="*/ 8371 h 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132" h="77">
                  <a:moveTo>
                    <a:pt x="120" y="77"/>
                  </a:moveTo>
                  <a:lnTo>
                    <a:pt x="99" y="75"/>
                  </a:lnTo>
                  <a:lnTo>
                    <a:pt x="108" y="68"/>
                  </a:lnTo>
                  <a:lnTo>
                    <a:pt x="113" y="58"/>
                  </a:lnTo>
                  <a:lnTo>
                    <a:pt x="116" y="46"/>
                  </a:lnTo>
                  <a:lnTo>
                    <a:pt x="116" y="36"/>
                  </a:lnTo>
                  <a:lnTo>
                    <a:pt x="111" y="27"/>
                  </a:lnTo>
                  <a:lnTo>
                    <a:pt x="108" y="27"/>
                  </a:lnTo>
                  <a:lnTo>
                    <a:pt x="104" y="24"/>
                  </a:lnTo>
                  <a:lnTo>
                    <a:pt x="99" y="24"/>
                  </a:lnTo>
                  <a:lnTo>
                    <a:pt x="96" y="27"/>
                  </a:lnTo>
                  <a:lnTo>
                    <a:pt x="92" y="29"/>
                  </a:lnTo>
                  <a:lnTo>
                    <a:pt x="89" y="32"/>
                  </a:lnTo>
                  <a:lnTo>
                    <a:pt x="84" y="34"/>
                  </a:lnTo>
                  <a:lnTo>
                    <a:pt x="80" y="41"/>
                  </a:lnTo>
                  <a:lnTo>
                    <a:pt x="70" y="53"/>
                  </a:lnTo>
                  <a:lnTo>
                    <a:pt x="62" y="63"/>
                  </a:lnTo>
                  <a:lnTo>
                    <a:pt x="53" y="69"/>
                  </a:lnTo>
                  <a:lnTo>
                    <a:pt x="42" y="72"/>
                  </a:lnTo>
                  <a:lnTo>
                    <a:pt x="22" y="72"/>
                  </a:lnTo>
                  <a:lnTo>
                    <a:pt x="15" y="68"/>
                  </a:lnTo>
                  <a:lnTo>
                    <a:pt x="10" y="60"/>
                  </a:lnTo>
                  <a:lnTo>
                    <a:pt x="3" y="53"/>
                  </a:lnTo>
                  <a:lnTo>
                    <a:pt x="0" y="44"/>
                  </a:lnTo>
                  <a:lnTo>
                    <a:pt x="3" y="32"/>
                  </a:lnTo>
                  <a:lnTo>
                    <a:pt x="3" y="20"/>
                  </a:lnTo>
                  <a:lnTo>
                    <a:pt x="10" y="8"/>
                  </a:lnTo>
                  <a:lnTo>
                    <a:pt x="17" y="0"/>
                  </a:lnTo>
                  <a:lnTo>
                    <a:pt x="41" y="3"/>
                  </a:lnTo>
                  <a:lnTo>
                    <a:pt x="27" y="10"/>
                  </a:lnTo>
                  <a:lnTo>
                    <a:pt x="20" y="22"/>
                  </a:lnTo>
                  <a:lnTo>
                    <a:pt x="20" y="34"/>
                  </a:lnTo>
                  <a:lnTo>
                    <a:pt x="17" y="39"/>
                  </a:lnTo>
                  <a:lnTo>
                    <a:pt x="24" y="53"/>
                  </a:lnTo>
                  <a:lnTo>
                    <a:pt x="29" y="56"/>
                  </a:lnTo>
                  <a:lnTo>
                    <a:pt x="41" y="56"/>
                  </a:lnTo>
                  <a:lnTo>
                    <a:pt x="48" y="51"/>
                  </a:lnTo>
                  <a:lnTo>
                    <a:pt x="56" y="41"/>
                  </a:lnTo>
                  <a:lnTo>
                    <a:pt x="68" y="29"/>
                  </a:lnTo>
                  <a:lnTo>
                    <a:pt x="72" y="20"/>
                  </a:lnTo>
                  <a:lnTo>
                    <a:pt x="80" y="15"/>
                  </a:lnTo>
                  <a:lnTo>
                    <a:pt x="84" y="12"/>
                  </a:lnTo>
                  <a:lnTo>
                    <a:pt x="89" y="8"/>
                  </a:lnTo>
                  <a:lnTo>
                    <a:pt x="101" y="8"/>
                  </a:lnTo>
                  <a:lnTo>
                    <a:pt x="113" y="10"/>
                  </a:lnTo>
                  <a:lnTo>
                    <a:pt x="120" y="15"/>
                  </a:lnTo>
                  <a:lnTo>
                    <a:pt x="130" y="29"/>
                  </a:lnTo>
                  <a:lnTo>
                    <a:pt x="132" y="39"/>
                  </a:lnTo>
                  <a:lnTo>
                    <a:pt x="132" y="48"/>
                  </a:lnTo>
                  <a:lnTo>
                    <a:pt x="130" y="60"/>
                  </a:lnTo>
                  <a:lnTo>
                    <a:pt x="125" y="70"/>
                  </a:lnTo>
                  <a:lnTo>
                    <a:pt x="120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63" name="Picture 215">
              <a:extLst>
                <a:ext uri="{FF2B5EF4-FFF2-40B4-BE49-F238E27FC236}">
                  <a16:creationId xmlns:a16="http://schemas.microsoft.com/office/drawing/2014/main" id="{2A63BE6C-1299-4176-B115-515E382C99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" y="8335"/>
              <a:ext cx="257" cy="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62" name="Picture 214">
              <a:extLst>
                <a:ext uri="{FF2B5EF4-FFF2-40B4-BE49-F238E27FC236}">
                  <a16:creationId xmlns:a16="http://schemas.microsoft.com/office/drawing/2014/main" id="{08C87F31-6186-4F02-9BD0-17836D198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" y="8366"/>
              <a:ext cx="209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35" name="Freeform 213">
              <a:extLst>
                <a:ext uri="{FF2B5EF4-FFF2-40B4-BE49-F238E27FC236}">
                  <a16:creationId xmlns:a16="http://schemas.microsoft.com/office/drawing/2014/main" id="{32A3A0A7-27B6-4E98-A540-F57B1485B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8452"/>
              <a:ext cx="87" cy="65"/>
            </a:xfrm>
            <a:custGeom>
              <a:avLst/>
              <a:gdLst>
                <a:gd name="T0" fmla="+- 0 3643 3614"/>
                <a:gd name="T1" fmla="*/ T0 w 87"/>
                <a:gd name="T2" fmla="+- 0 8518 8453"/>
                <a:gd name="T3" fmla="*/ 8518 h 65"/>
                <a:gd name="T4" fmla="+- 0 3636 3614"/>
                <a:gd name="T5" fmla="*/ T4 w 87"/>
                <a:gd name="T6" fmla="+- 0 8518 8453"/>
                <a:gd name="T7" fmla="*/ 8518 h 65"/>
                <a:gd name="T8" fmla="+- 0 3629 3614"/>
                <a:gd name="T9" fmla="*/ T8 w 87"/>
                <a:gd name="T10" fmla="+- 0 8515 8453"/>
                <a:gd name="T11" fmla="*/ 8515 h 65"/>
                <a:gd name="T12" fmla="+- 0 3624 3614"/>
                <a:gd name="T13" fmla="*/ T12 w 87"/>
                <a:gd name="T14" fmla="+- 0 8510 8453"/>
                <a:gd name="T15" fmla="*/ 8510 h 65"/>
                <a:gd name="T16" fmla="+- 0 3619 3614"/>
                <a:gd name="T17" fmla="*/ T16 w 87"/>
                <a:gd name="T18" fmla="+- 0 8508 8453"/>
                <a:gd name="T19" fmla="*/ 8508 h 65"/>
                <a:gd name="T20" fmla="+- 0 3617 3614"/>
                <a:gd name="T21" fmla="*/ T20 w 87"/>
                <a:gd name="T22" fmla="+- 0 8501 8453"/>
                <a:gd name="T23" fmla="*/ 8501 h 65"/>
                <a:gd name="T24" fmla="+- 0 3614 3614"/>
                <a:gd name="T25" fmla="*/ T24 w 87"/>
                <a:gd name="T26" fmla="+- 0 8491 8453"/>
                <a:gd name="T27" fmla="*/ 8491 h 65"/>
                <a:gd name="T28" fmla="+- 0 3614 3614"/>
                <a:gd name="T29" fmla="*/ T28 w 87"/>
                <a:gd name="T30" fmla="+- 0 8470 8453"/>
                <a:gd name="T31" fmla="*/ 8470 h 65"/>
                <a:gd name="T32" fmla="+- 0 3617 3614"/>
                <a:gd name="T33" fmla="*/ T32 w 87"/>
                <a:gd name="T34" fmla="+- 0 8462 8453"/>
                <a:gd name="T35" fmla="*/ 8462 h 65"/>
                <a:gd name="T36" fmla="+- 0 3634 3614"/>
                <a:gd name="T37" fmla="*/ T36 w 87"/>
                <a:gd name="T38" fmla="+- 0 8460 8453"/>
                <a:gd name="T39" fmla="*/ 8460 h 65"/>
                <a:gd name="T40" fmla="+- 0 3631 3614"/>
                <a:gd name="T41" fmla="*/ T40 w 87"/>
                <a:gd name="T42" fmla="+- 0 8465 8453"/>
                <a:gd name="T43" fmla="*/ 8465 h 65"/>
                <a:gd name="T44" fmla="+- 0 3631 3614"/>
                <a:gd name="T45" fmla="*/ T44 w 87"/>
                <a:gd name="T46" fmla="+- 0 8470 8453"/>
                <a:gd name="T47" fmla="*/ 8470 h 65"/>
                <a:gd name="T48" fmla="+- 0 3629 3614"/>
                <a:gd name="T49" fmla="*/ T48 w 87"/>
                <a:gd name="T50" fmla="+- 0 8477 8453"/>
                <a:gd name="T51" fmla="*/ 8477 h 65"/>
                <a:gd name="T52" fmla="+- 0 3629 3614"/>
                <a:gd name="T53" fmla="*/ T52 w 87"/>
                <a:gd name="T54" fmla="+- 0 8491 8453"/>
                <a:gd name="T55" fmla="*/ 8491 h 65"/>
                <a:gd name="T56" fmla="+- 0 3631 3614"/>
                <a:gd name="T57" fmla="*/ T56 w 87"/>
                <a:gd name="T58" fmla="+- 0 8494 8453"/>
                <a:gd name="T59" fmla="*/ 8494 h 65"/>
                <a:gd name="T60" fmla="+- 0 3631 3614"/>
                <a:gd name="T61" fmla="*/ T60 w 87"/>
                <a:gd name="T62" fmla="+- 0 8496 8453"/>
                <a:gd name="T63" fmla="*/ 8496 h 65"/>
                <a:gd name="T64" fmla="+- 0 3636 3614"/>
                <a:gd name="T65" fmla="*/ T64 w 87"/>
                <a:gd name="T66" fmla="+- 0 8501 8453"/>
                <a:gd name="T67" fmla="*/ 8501 h 65"/>
                <a:gd name="T68" fmla="+- 0 3638 3614"/>
                <a:gd name="T69" fmla="*/ T68 w 87"/>
                <a:gd name="T70" fmla="+- 0 8501 8453"/>
                <a:gd name="T71" fmla="*/ 8501 h 65"/>
                <a:gd name="T72" fmla="+- 0 3641 3614"/>
                <a:gd name="T73" fmla="*/ T72 w 87"/>
                <a:gd name="T74" fmla="+- 0 8498 8453"/>
                <a:gd name="T75" fmla="*/ 8498 h 65"/>
                <a:gd name="T76" fmla="+- 0 3643 3614"/>
                <a:gd name="T77" fmla="*/ T76 w 87"/>
                <a:gd name="T78" fmla="+- 0 8498 8453"/>
                <a:gd name="T79" fmla="*/ 8498 h 65"/>
                <a:gd name="T80" fmla="+- 0 3643 3614"/>
                <a:gd name="T81" fmla="*/ T80 w 87"/>
                <a:gd name="T82" fmla="+- 0 8496 8453"/>
                <a:gd name="T83" fmla="*/ 8496 h 65"/>
                <a:gd name="T84" fmla="+- 0 3648 3614"/>
                <a:gd name="T85" fmla="*/ T84 w 87"/>
                <a:gd name="T86" fmla="+- 0 8491 8453"/>
                <a:gd name="T87" fmla="*/ 8491 h 65"/>
                <a:gd name="T88" fmla="+- 0 3650 3614"/>
                <a:gd name="T89" fmla="*/ T88 w 87"/>
                <a:gd name="T90" fmla="+- 0 8484 8453"/>
                <a:gd name="T91" fmla="*/ 8484 h 65"/>
                <a:gd name="T92" fmla="+- 0 3653 3614"/>
                <a:gd name="T93" fmla="*/ T92 w 87"/>
                <a:gd name="T94" fmla="+- 0 8474 8453"/>
                <a:gd name="T95" fmla="*/ 8474 h 65"/>
                <a:gd name="T96" fmla="+- 0 3658 3614"/>
                <a:gd name="T97" fmla="*/ T96 w 87"/>
                <a:gd name="T98" fmla="+- 0 8465 8453"/>
                <a:gd name="T99" fmla="*/ 8465 h 65"/>
                <a:gd name="T100" fmla="+- 0 3665 3614"/>
                <a:gd name="T101" fmla="*/ T100 w 87"/>
                <a:gd name="T102" fmla="+- 0 8458 8453"/>
                <a:gd name="T103" fmla="*/ 8458 h 65"/>
                <a:gd name="T104" fmla="+- 0 3670 3614"/>
                <a:gd name="T105" fmla="*/ T104 w 87"/>
                <a:gd name="T106" fmla="+- 0 8455 8453"/>
                <a:gd name="T107" fmla="*/ 8455 h 65"/>
                <a:gd name="T108" fmla="+- 0 3674 3614"/>
                <a:gd name="T109" fmla="*/ T108 w 87"/>
                <a:gd name="T110" fmla="+- 0 8455 8453"/>
                <a:gd name="T111" fmla="*/ 8455 h 65"/>
                <a:gd name="T112" fmla="+- 0 3679 3614"/>
                <a:gd name="T113" fmla="*/ T112 w 87"/>
                <a:gd name="T114" fmla="+- 0 8453 8453"/>
                <a:gd name="T115" fmla="*/ 8453 h 65"/>
                <a:gd name="T116" fmla="+- 0 3686 3614"/>
                <a:gd name="T117" fmla="*/ T116 w 87"/>
                <a:gd name="T118" fmla="+- 0 8455 8453"/>
                <a:gd name="T119" fmla="*/ 8455 h 65"/>
                <a:gd name="T120" fmla="+- 0 3691 3614"/>
                <a:gd name="T121" fmla="*/ T120 w 87"/>
                <a:gd name="T122" fmla="+- 0 8460 8453"/>
                <a:gd name="T123" fmla="*/ 8460 h 65"/>
                <a:gd name="T124" fmla="+- 0 3696 3614"/>
                <a:gd name="T125" fmla="*/ T124 w 87"/>
                <a:gd name="T126" fmla="+- 0 8462 8453"/>
                <a:gd name="T127" fmla="*/ 8462 h 65"/>
                <a:gd name="T128" fmla="+- 0 3701 3614"/>
                <a:gd name="T129" fmla="*/ T128 w 87"/>
                <a:gd name="T130" fmla="+- 0 8477 8453"/>
                <a:gd name="T131" fmla="*/ 8477 h 65"/>
                <a:gd name="T132" fmla="+- 0 3701 3614"/>
                <a:gd name="T133" fmla="*/ T132 w 87"/>
                <a:gd name="T134" fmla="+- 0 8494 8453"/>
                <a:gd name="T135" fmla="*/ 8494 h 65"/>
                <a:gd name="T136" fmla="+- 0 3696 3614"/>
                <a:gd name="T137" fmla="*/ T136 w 87"/>
                <a:gd name="T138" fmla="+- 0 8503 8453"/>
                <a:gd name="T139" fmla="*/ 8503 h 65"/>
                <a:gd name="T140" fmla="+- 0 3682 3614"/>
                <a:gd name="T141" fmla="*/ T140 w 87"/>
                <a:gd name="T142" fmla="+- 0 8506 8453"/>
                <a:gd name="T143" fmla="*/ 8506 h 65"/>
                <a:gd name="T144" fmla="+- 0 3686 3614"/>
                <a:gd name="T145" fmla="*/ T144 w 87"/>
                <a:gd name="T146" fmla="+- 0 8496 8453"/>
                <a:gd name="T147" fmla="*/ 8496 h 65"/>
                <a:gd name="T148" fmla="+- 0 3686 3614"/>
                <a:gd name="T149" fmla="*/ T148 w 87"/>
                <a:gd name="T150" fmla="+- 0 8477 8453"/>
                <a:gd name="T151" fmla="*/ 8477 h 65"/>
                <a:gd name="T152" fmla="+- 0 3684 3614"/>
                <a:gd name="T153" fmla="*/ T152 w 87"/>
                <a:gd name="T154" fmla="+- 0 8474 8453"/>
                <a:gd name="T155" fmla="*/ 8474 h 65"/>
                <a:gd name="T156" fmla="+- 0 3682 3614"/>
                <a:gd name="T157" fmla="*/ T156 w 87"/>
                <a:gd name="T158" fmla="+- 0 8474 8453"/>
                <a:gd name="T159" fmla="*/ 8474 h 65"/>
                <a:gd name="T160" fmla="+- 0 3682 3614"/>
                <a:gd name="T161" fmla="*/ T160 w 87"/>
                <a:gd name="T162" fmla="+- 0 8472 8453"/>
                <a:gd name="T163" fmla="*/ 8472 h 65"/>
                <a:gd name="T164" fmla="+- 0 3672 3614"/>
                <a:gd name="T165" fmla="*/ T164 w 87"/>
                <a:gd name="T166" fmla="+- 0 8472 8453"/>
                <a:gd name="T167" fmla="*/ 8472 h 65"/>
                <a:gd name="T168" fmla="+- 0 3672 3614"/>
                <a:gd name="T169" fmla="*/ T168 w 87"/>
                <a:gd name="T170" fmla="+- 0 8474 8453"/>
                <a:gd name="T171" fmla="*/ 8474 h 65"/>
                <a:gd name="T172" fmla="+- 0 3670 3614"/>
                <a:gd name="T173" fmla="*/ T172 w 87"/>
                <a:gd name="T174" fmla="+- 0 8477 8453"/>
                <a:gd name="T175" fmla="*/ 8477 h 65"/>
                <a:gd name="T176" fmla="+- 0 3670 3614"/>
                <a:gd name="T177" fmla="*/ T176 w 87"/>
                <a:gd name="T178" fmla="+- 0 8482 8453"/>
                <a:gd name="T179" fmla="*/ 8482 h 65"/>
                <a:gd name="T180" fmla="+- 0 3665 3614"/>
                <a:gd name="T181" fmla="*/ T180 w 87"/>
                <a:gd name="T182" fmla="+- 0 8491 8453"/>
                <a:gd name="T183" fmla="*/ 8491 h 65"/>
                <a:gd name="T184" fmla="+- 0 3660 3614"/>
                <a:gd name="T185" fmla="*/ T184 w 87"/>
                <a:gd name="T186" fmla="+- 0 8506 8453"/>
                <a:gd name="T187" fmla="*/ 8506 h 65"/>
                <a:gd name="T188" fmla="+- 0 3653 3614"/>
                <a:gd name="T189" fmla="*/ T188 w 87"/>
                <a:gd name="T190" fmla="+- 0 8515 8453"/>
                <a:gd name="T191" fmla="*/ 8515 h 65"/>
                <a:gd name="T192" fmla="+- 0 3643 3614"/>
                <a:gd name="T193" fmla="*/ T192 w 87"/>
                <a:gd name="T194" fmla="+- 0 8518 8453"/>
                <a:gd name="T195" fmla="*/ 8518 h 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87" h="65">
                  <a:moveTo>
                    <a:pt x="29" y="65"/>
                  </a:moveTo>
                  <a:lnTo>
                    <a:pt x="22" y="65"/>
                  </a:lnTo>
                  <a:lnTo>
                    <a:pt x="15" y="62"/>
                  </a:lnTo>
                  <a:lnTo>
                    <a:pt x="10" y="57"/>
                  </a:lnTo>
                  <a:lnTo>
                    <a:pt x="5" y="55"/>
                  </a:lnTo>
                  <a:lnTo>
                    <a:pt x="3" y="48"/>
                  </a:lnTo>
                  <a:lnTo>
                    <a:pt x="0" y="38"/>
                  </a:lnTo>
                  <a:lnTo>
                    <a:pt x="0" y="17"/>
                  </a:lnTo>
                  <a:lnTo>
                    <a:pt x="3" y="9"/>
                  </a:lnTo>
                  <a:lnTo>
                    <a:pt x="20" y="7"/>
                  </a:lnTo>
                  <a:lnTo>
                    <a:pt x="17" y="12"/>
                  </a:lnTo>
                  <a:lnTo>
                    <a:pt x="17" y="17"/>
                  </a:lnTo>
                  <a:lnTo>
                    <a:pt x="15" y="24"/>
                  </a:lnTo>
                  <a:lnTo>
                    <a:pt x="15" y="38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22" y="48"/>
                  </a:lnTo>
                  <a:lnTo>
                    <a:pt x="24" y="48"/>
                  </a:lnTo>
                  <a:lnTo>
                    <a:pt x="27" y="45"/>
                  </a:lnTo>
                  <a:lnTo>
                    <a:pt x="29" y="45"/>
                  </a:lnTo>
                  <a:lnTo>
                    <a:pt x="29" y="43"/>
                  </a:lnTo>
                  <a:lnTo>
                    <a:pt x="34" y="38"/>
                  </a:lnTo>
                  <a:lnTo>
                    <a:pt x="36" y="31"/>
                  </a:lnTo>
                  <a:lnTo>
                    <a:pt x="39" y="21"/>
                  </a:lnTo>
                  <a:lnTo>
                    <a:pt x="44" y="12"/>
                  </a:lnTo>
                  <a:lnTo>
                    <a:pt x="51" y="5"/>
                  </a:lnTo>
                  <a:lnTo>
                    <a:pt x="56" y="2"/>
                  </a:lnTo>
                  <a:lnTo>
                    <a:pt x="60" y="2"/>
                  </a:lnTo>
                  <a:lnTo>
                    <a:pt x="65" y="0"/>
                  </a:lnTo>
                  <a:lnTo>
                    <a:pt x="72" y="2"/>
                  </a:lnTo>
                  <a:lnTo>
                    <a:pt x="77" y="7"/>
                  </a:lnTo>
                  <a:lnTo>
                    <a:pt x="82" y="9"/>
                  </a:lnTo>
                  <a:lnTo>
                    <a:pt x="87" y="24"/>
                  </a:lnTo>
                  <a:lnTo>
                    <a:pt x="87" y="41"/>
                  </a:lnTo>
                  <a:lnTo>
                    <a:pt x="82" y="50"/>
                  </a:lnTo>
                  <a:lnTo>
                    <a:pt x="68" y="53"/>
                  </a:lnTo>
                  <a:lnTo>
                    <a:pt x="72" y="43"/>
                  </a:lnTo>
                  <a:lnTo>
                    <a:pt x="72" y="24"/>
                  </a:lnTo>
                  <a:lnTo>
                    <a:pt x="70" y="21"/>
                  </a:lnTo>
                  <a:lnTo>
                    <a:pt x="68" y="21"/>
                  </a:lnTo>
                  <a:lnTo>
                    <a:pt x="68" y="19"/>
                  </a:lnTo>
                  <a:lnTo>
                    <a:pt x="58" y="19"/>
                  </a:lnTo>
                  <a:lnTo>
                    <a:pt x="58" y="21"/>
                  </a:lnTo>
                  <a:lnTo>
                    <a:pt x="56" y="24"/>
                  </a:lnTo>
                  <a:lnTo>
                    <a:pt x="56" y="29"/>
                  </a:lnTo>
                  <a:lnTo>
                    <a:pt x="51" y="38"/>
                  </a:lnTo>
                  <a:lnTo>
                    <a:pt x="46" y="53"/>
                  </a:lnTo>
                  <a:lnTo>
                    <a:pt x="39" y="62"/>
                  </a:lnTo>
                  <a:lnTo>
                    <a:pt x="29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60" name="Picture 212">
              <a:extLst>
                <a:ext uri="{FF2B5EF4-FFF2-40B4-BE49-F238E27FC236}">
                  <a16:creationId xmlns:a16="http://schemas.microsoft.com/office/drawing/2014/main" id="{2274A79C-1241-4A37-A797-424AAD86C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" y="8474"/>
              <a:ext cx="221" cy="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36" name="AutoShape 211">
              <a:extLst>
                <a:ext uri="{FF2B5EF4-FFF2-40B4-BE49-F238E27FC236}">
                  <a16:creationId xmlns:a16="http://schemas.microsoft.com/office/drawing/2014/main" id="{AA63E2E5-5D3D-45A7-BC07-8725920FE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" y="8510"/>
              <a:ext cx="99" cy="77"/>
            </a:xfrm>
            <a:custGeom>
              <a:avLst/>
              <a:gdLst>
                <a:gd name="T0" fmla="+- 0 3638 3629"/>
                <a:gd name="T1" fmla="*/ T0 w 99"/>
                <a:gd name="T2" fmla="+- 0 8587 8510"/>
                <a:gd name="T3" fmla="*/ 8587 h 77"/>
                <a:gd name="T4" fmla="+- 0 3634 3629"/>
                <a:gd name="T5" fmla="*/ T4 w 99"/>
                <a:gd name="T6" fmla="+- 0 8580 8510"/>
                <a:gd name="T7" fmla="*/ 8580 h 77"/>
                <a:gd name="T8" fmla="+- 0 3631 3629"/>
                <a:gd name="T9" fmla="*/ T8 w 99"/>
                <a:gd name="T10" fmla="+- 0 8575 8510"/>
                <a:gd name="T11" fmla="*/ 8575 h 77"/>
                <a:gd name="T12" fmla="+- 0 3629 3629"/>
                <a:gd name="T13" fmla="*/ T12 w 99"/>
                <a:gd name="T14" fmla="+- 0 8568 8510"/>
                <a:gd name="T15" fmla="*/ 8568 h 77"/>
                <a:gd name="T16" fmla="+- 0 3629 3629"/>
                <a:gd name="T17" fmla="*/ T16 w 99"/>
                <a:gd name="T18" fmla="+- 0 8554 8510"/>
                <a:gd name="T19" fmla="*/ 8554 h 77"/>
                <a:gd name="T20" fmla="+- 0 3631 3629"/>
                <a:gd name="T21" fmla="*/ T20 w 99"/>
                <a:gd name="T22" fmla="+- 0 8546 8510"/>
                <a:gd name="T23" fmla="*/ 8546 h 77"/>
                <a:gd name="T24" fmla="+- 0 3634 3629"/>
                <a:gd name="T25" fmla="*/ T24 w 99"/>
                <a:gd name="T26" fmla="+- 0 8546 8510"/>
                <a:gd name="T27" fmla="*/ 8546 h 77"/>
                <a:gd name="T28" fmla="+- 0 3634 3629"/>
                <a:gd name="T29" fmla="*/ T28 w 99"/>
                <a:gd name="T30" fmla="+- 0 8544 8510"/>
                <a:gd name="T31" fmla="*/ 8544 h 77"/>
                <a:gd name="T32" fmla="+- 0 3638 3629"/>
                <a:gd name="T33" fmla="*/ T32 w 99"/>
                <a:gd name="T34" fmla="+- 0 8539 8510"/>
                <a:gd name="T35" fmla="*/ 8539 h 77"/>
                <a:gd name="T36" fmla="+- 0 3641 3629"/>
                <a:gd name="T37" fmla="*/ T36 w 99"/>
                <a:gd name="T38" fmla="+- 0 8539 8510"/>
                <a:gd name="T39" fmla="*/ 8539 h 77"/>
                <a:gd name="T40" fmla="+- 0 3643 3629"/>
                <a:gd name="T41" fmla="*/ T40 w 99"/>
                <a:gd name="T42" fmla="+- 0 8537 8510"/>
                <a:gd name="T43" fmla="*/ 8537 h 77"/>
                <a:gd name="T44" fmla="+- 0 3648 3629"/>
                <a:gd name="T45" fmla="*/ T44 w 99"/>
                <a:gd name="T46" fmla="+- 0 8537 8510"/>
                <a:gd name="T47" fmla="*/ 8537 h 77"/>
                <a:gd name="T48" fmla="+- 0 3655 3629"/>
                <a:gd name="T49" fmla="*/ T48 w 99"/>
                <a:gd name="T50" fmla="+- 0 8534 8510"/>
                <a:gd name="T51" fmla="*/ 8534 h 77"/>
                <a:gd name="T52" fmla="+- 0 3691 3629"/>
                <a:gd name="T53" fmla="*/ T52 w 99"/>
                <a:gd name="T54" fmla="+- 0 8525 8510"/>
                <a:gd name="T55" fmla="*/ 8525 h 77"/>
                <a:gd name="T56" fmla="+- 0 3689 3629"/>
                <a:gd name="T57" fmla="*/ T56 w 99"/>
                <a:gd name="T58" fmla="+- 0 8513 8510"/>
                <a:gd name="T59" fmla="*/ 8513 h 77"/>
                <a:gd name="T60" fmla="+- 0 3691 3629"/>
                <a:gd name="T61" fmla="*/ T60 w 99"/>
                <a:gd name="T62" fmla="+- 0 8510 8510"/>
                <a:gd name="T63" fmla="*/ 8510 h 77"/>
                <a:gd name="T64" fmla="+- 0 3727 3629"/>
                <a:gd name="T65" fmla="*/ T64 w 99"/>
                <a:gd name="T66" fmla="+- 0 8534 8510"/>
                <a:gd name="T67" fmla="*/ 8534 h 77"/>
                <a:gd name="T68" fmla="+- 0 3710 3629"/>
                <a:gd name="T69" fmla="*/ T68 w 99"/>
                <a:gd name="T70" fmla="+- 0 8539 8510"/>
                <a:gd name="T71" fmla="*/ 8539 h 77"/>
                <a:gd name="T72" fmla="+- 0 3711 3629"/>
                <a:gd name="T73" fmla="*/ T72 w 99"/>
                <a:gd name="T74" fmla="+- 0 8542 8510"/>
                <a:gd name="T75" fmla="*/ 8542 h 77"/>
                <a:gd name="T76" fmla="+- 0 3696 3629"/>
                <a:gd name="T77" fmla="*/ T76 w 99"/>
                <a:gd name="T78" fmla="+- 0 8542 8510"/>
                <a:gd name="T79" fmla="*/ 8542 h 77"/>
                <a:gd name="T80" fmla="+- 0 3655 3629"/>
                <a:gd name="T81" fmla="*/ T80 w 99"/>
                <a:gd name="T82" fmla="+- 0 8551 8510"/>
                <a:gd name="T83" fmla="*/ 8551 h 77"/>
                <a:gd name="T84" fmla="+- 0 3646 3629"/>
                <a:gd name="T85" fmla="*/ T84 w 99"/>
                <a:gd name="T86" fmla="+- 0 8554 8510"/>
                <a:gd name="T87" fmla="*/ 8554 h 77"/>
                <a:gd name="T88" fmla="+- 0 3643 3629"/>
                <a:gd name="T89" fmla="*/ T88 w 99"/>
                <a:gd name="T90" fmla="+- 0 8558 8510"/>
                <a:gd name="T91" fmla="*/ 8558 h 77"/>
                <a:gd name="T92" fmla="+- 0 3643 3629"/>
                <a:gd name="T93" fmla="*/ T92 w 99"/>
                <a:gd name="T94" fmla="+- 0 8566 8510"/>
                <a:gd name="T95" fmla="*/ 8566 h 77"/>
                <a:gd name="T96" fmla="+- 0 3646 3629"/>
                <a:gd name="T97" fmla="*/ T96 w 99"/>
                <a:gd name="T98" fmla="+- 0 8570 8510"/>
                <a:gd name="T99" fmla="*/ 8570 h 77"/>
                <a:gd name="T100" fmla="+- 0 3648 3629"/>
                <a:gd name="T101" fmla="*/ T100 w 99"/>
                <a:gd name="T102" fmla="+- 0 8578 8510"/>
                <a:gd name="T103" fmla="*/ 8578 h 77"/>
                <a:gd name="T104" fmla="+- 0 3655 3629"/>
                <a:gd name="T105" fmla="*/ T104 w 99"/>
                <a:gd name="T106" fmla="+- 0 8582 8510"/>
                <a:gd name="T107" fmla="*/ 8582 h 77"/>
                <a:gd name="T108" fmla="+- 0 3638 3629"/>
                <a:gd name="T109" fmla="*/ T108 w 99"/>
                <a:gd name="T110" fmla="+- 0 8587 8510"/>
                <a:gd name="T111" fmla="*/ 8587 h 77"/>
                <a:gd name="T112" fmla="+- 0 3701 3629"/>
                <a:gd name="T113" fmla="*/ T112 w 99"/>
                <a:gd name="T114" fmla="+- 0 8568 8510"/>
                <a:gd name="T115" fmla="*/ 8568 h 77"/>
                <a:gd name="T116" fmla="+- 0 3696 3629"/>
                <a:gd name="T117" fmla="*/ T116 w 99"/>
                <a:gd name="T118" fmla="+- 0 8542 8510"/>
                <a:gd name="T119" fmla="*/ 8542 h 77"/>
                <a:gd name="T120" fmla="+- 0 3711 3629"/>
                <a:gd name="T121" fmla="*/ T120 w 99"/>
                <a:gd name="T122" fmla="+- 0 8542 8510"/>
                <a:gd name="T123" fmla="*/ 8542 h 77"/>
                <a:gd name="T124" fmla="+- 0 3715 3629"/>
                <a:gd name="T125" fmla="*/ T124 w 99"/>
                <a:gd name="T126" fmla="+- 0 8566 8510"/>
                <a:gd name="T127" fmla="*/ 8566 h 77"/>
                <a:gd name="T128" fmla="+- 0 3701 3629"/>
                <a:gd name="T129" fmla="*/ T128 w 99"/>
                <a:gd name="T130" fmla="+- 0 8568 8510"/>
                <a:gd name="T131" fmla="*/ 8568 h 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99" h="77">
                  <a:moveTo>
                    <a:pt x="9" y="77"/>
                  </a:moveTo>
                  <a:lnTo>
                    <a:pt x="5" y="70"/>
                  </a:lnTo>
                  <a:lnTo>
                    <a:pt x="2" y="65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4" y="27"/>
                  </a:lnTo>
                  <a:lnTo>
                    <a:pt x="19" y="27"/>
                  </a:lnTo>
                  <a:lnTo>
                    <a:pt x="26" y="24"/>
                  </a:lnTo>
                  <a:lnTo>
                    <a:pt x="62" y="15"/>
                  </a:lnTo>
                  <a:lnTo>
                    <a:pt x="60" y="3"/>
                  </a:lnTo>
                  <a:lnTo>
                    <a:pt x="62" y="0"/>
                  </a:lnTo>
                  <a:lnTo>
                    <a:pt x="98" y="24"/>
                  </a:lnTo>
                  <a:lnTo>
                    <a:pt x="81" y="29"/>
                  </a:lnTo>
                  <a:lnTo>
                    <a:pt x="82" y="32"/>
                  </a:lnTo>
                  <a:lnTo>
                    <a:pt x="67" y="32"/>
                  </a:lnTo>
                  <a:lnTo>
                    <a:pt x="26" y="41"/>
                  </a:lnTo>
                  <a:lnTo>
                    <a:pt x="17" y="44"/>
                  </a:lnTo>
                  <a:lnTo>
                    <a:pt x="14" y="48"/>
                  </a:lnTo>
                  <a:lnTo>
                    <a:pt x="14" y="56"/>
                  </a:lnTo>
                  <a:lnTo>
                    <a:pt x="17" y="60"/>
                  </a:lnTo>
                  <a:lnTo>
                    <a:pt x="19" y="68"/>
                  </a:lnTo>
                  <a:lnTo>
                    <a:pt x="26" y="72"/>
                  </a:lnTo>
                  <a:lnTo>
                    <a:pt x="9" y="77"/>
                  </a:lnTo>
                  <a:close/>
                  <a:moveTo>
                    <a:pt x="72" y="58"/>
                  </a:moveTo>
                  <a:lnTo>
                    <a:pt x="67" y="32"/>
                  </a:lnTo>
                  <a:lnTo>
                    <a:pt x="82" y="32"/>
                  </a:lnTo>
                  <a:lnTo>
                    <a:pt x="86" y="56"/>
                  </a:lnTo>
                  <a:lnTo>
                    <a:pt x="7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58" name="Picture 210">
              <a:extLst>
                <a:ext uri="{FF2B5EF4-FFF2-40B4-BE49-F238E27FC236}">
                  <a16:creationId xmlns:a16="http://schemas.microsoft.com/office/drawing/2014/main" id="{A736C659-879F-4CBB-BC20-712C2AC6B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" y="8546"/>
              <a:ext cx="209" cy="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37" name="AutoShape 209">
              <a:extLst>
                <a:ext uri="{FF2B5EF4-FFF2-40B4-BE49-F238E27FC236}">
                  <a16:creationId xmlns:a16="http://schemas.microsoft.com/office/drawing/2014/main" id="{60CE9185-9B93-40EB-91C7-FE0A21673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" y="8580"/>
              <a:ext cx="89" cy="84"/>
            </a:xfrm>
            <a:custGeom>
              <a:avLst/>
              <a:gdLst>
                <a:gd name="T0" fmla="+- 0 3665 3643"/>
                <a:gd name="T1" fmla="*/ T0 w 89"/>
                <a:gd name="T2" fmla="+- 0 8664 8580"/>
                <a:gd name="T3" fmla="*/ 8664 h 84"/>
                <a:gd name="T4" fmla="+- 0 3655 3643"/>
                <a:gd name="T5" fmla="*/ T4 w 89"/>
                <a:gd name="T6" fmla="+- 0 8654 8580"/>
                <a:gd name="T7" fmla="*/ 8654 h 84"/>
                <a:gd name="T8" fmla="+- 0 3648 3643"/>
                <a:gd name="T9" fmla="*/ T8 w 89"/>
                <a:gd name="T10" fmla="+- 0 8640 8580"/>
                <a:gd name="T11" fmla="*/ 8640 h 84"/>
                <a:gd name="T12" fmla="+- 0 3643 3643"/>
                <a:gd name="T13" fmla="*/ T12 w 89"/>
                <a:gd name="T14" fmla="+- 0 8626 8580"/>
                <a:gd name="T15" fmla="*/ 8626 h 84"/>
                <a:gd name="T16" fmla="+- 0 3643 3643"/>
                <a:gd name="T17" fmla="*/ T16 w 89"/>
                <a:gd name="T18" fmla="+- 0 8616 8580"/>
                <a:gd name="T19" fmla="*/ 8616 h 84"/>
                <a:gd name="T20" fmla="+- 0 3646 3643"/>
                <a:gd name="T21" fmla="*/ T20 w 89"/>
                <a:gd name="T22" fmla="+- 0 8611 8580"/>
                <a:gd name="T23" fmla="*/ 8611 h 84"/>
                <a:gd name="T24" fmla="+- 0 3648 3643"/>
                <a:gd name="T25" fmla="*/ T24 w 89"/>
                <a:gd name="T26" fmla="+- 0 8604 8580"/>
                <a:gd name="T27" fmla="*/ 8604 h 84"/>
                <a:gd name="T28" fmla="+- 0 3662 3643"/>
                <a:gd name="T29" fmla="*/ T28 w 89"/>
                <a:gd name="T30" fmla="+- 0 8590 8580"/>
                <a:gd name="T31" fmla="*/ 8590 h 84"/>
                <a:gd name="T32" fmla="+- 0 3670 3643"/>
                <a:gd name="T33" fmla="*/ T32 w 89"/>
                <a:gd name="T34" fmla="+- 0 8585 8580"/>
                <a:gd name="T35" fmla="*/ 8585 h 84"/>
                <a:gd name="T36" fmla="+- 0 3677 3643"/>
                <a:gd name="T37" fmla="*/ T36 w 89"/>
                <a:gd name="T38" fmla="+- 0 8582 8580"/>
                <a:gd name="T39" fmla="*/ 8582 h 84"/>
                <a:gd name="T40" fmla="+- 0 3689 3643"/>
                <a:gd name="T41" fmla="*/ T40 w 89"/>
                <a:gd name="T42" fmla="+- 0 8580 8580"/>
                <a:gd name="T43" fmla="*/ 8580 h 84"/>
                <a:gd name="T44" fmla="+- 0 3701 3643"/>
                <a:gd name="T45" fmla="*/ T44 w 89"/>
                <a:gd name="T46" fmla="+- 0 8580 8580"/>
                <a:gd name="T47" fmla="*/ 8580 h 84"/>
                <a:gd name="T48" fmla="+- 0 3720 3643"/>
                <a:gd name="T49" fmla="*/ T48 w 89"/>
                <a:gd name="T50" fmla="+- 0 8590 8580"/>
                <a:gd name="T51" fmla="*/ 8590 h 84"/>
                <a:gd name="T52" fmla="+- 0 3725 3643"/>
                <a:gd name="T53" fmla="*/ T52 w 89"/>
                <a:gd name="T54" fmla="+- 0 8597 8580"/>
                <a:gd name="T55" fmla="*/ 8597 h 84"/>
                <a:gd name="T56" fmla="+- 0 3689 3643"/>
                <a:gd name="T57" fmla="*/ T56 w 89"/>
                <a:gd name="T58" fmla="+- 0 8597 8580"/>
                <a:gd name="T59" fmla="*/ 8597 h 84"/>
                <a:gd name="T60" fmla="+- 0 3690 3643"/>
                <a:gd name="T61" fmla="*/ T60 w 89"/>
                <a:gd name="T62" fmla="+- 0 8599 8580"/>
                <a:gd name="T63" fmla="*/ 8599 h 84"/>
                <a:gd name="T64" fmla="+- 0 3679 3643"/>
                <a:gd name="T65" fmla="*/ T64 w 89"/>
                <a:gd name="T66" fmla="+- 0 8599 8580"/>
                <a:gd name="T67" fmla="*/ 8599 h 84"/>
                <a:gd name="T68" fmla="+- 0 3672 3643"/>
                <a:gd name="T69" fmla="*/ T68 w 89"/>
                <a:gd name="T70" fmla="+- 0 8602 8580"/>
                <a:gd name="T71" fmla="*/ 8602 h 84"/>
                <a:gd name="T72" fmla="+- 0 3667 3643"/>
                <a:gd name="T73" fmla="*/ T72 w 89"/>
                <a:gd name="T74" fmla="+- 0 8606 8580"/>
                <a:gd name="T75" fmla="*/ 8606 h 84"/>
                <a:gd name="T76" fmla="+- 0 3665 3643"/>
                <a:gd name="T77" fmla="*/ T76 w 89"/>
                <a:gd name="T78" fmla="+- 0 8611 8580"/>
                <a:gd name="T79" fmla="*/ 8611 h 84"/>
                <a:gd name="T80" fmla="+- 0 3660 3643"/>
                <a:gd name="T81" fmla="*/ T80 w 89"/>
                <a:gd name="T82" fmla="+- 0 8618 8580"/>
                <a:gd name="T83" fmla="*/ 8618 h 84"/>
                <a:gd name="T84" fmla="+- 0 3660 3643"/>
                <a:gd name="T85" fmla="*/ T84 w 89"/>
                <a:gd name="T86" fmla="+- 0 8626 8580"/>
                <a:gd name="T87" fmla="*/ 8626 h 84"/>
                <a:gd name="T88" fmla="+- 0 3662 3643"/>
                <a:gd name="T89" fmla="*/ T88 w 89"/>
                <a:gd name="T90" fmla="+- 0 8633 8580"/>
                <a:gd name="T91" fmla="*/ 8633 h 84"/>
                <a:gd name="T92" fmla="+- 0 3665 3643"/>
                <a:gd name="T93" fmla="*/ T92 w 89"/>
                <a:gd name="T94" fmla="+- 0 8642 8580"/>
                <a:gd name="T95" fmla="*/ 8642 h 84"/>
                <a:gd name="T96" fmla="+- 0 3670 3643"/>
                <a:gd name="T97" fmla="*/ T96 w 89"/>
                <a:gd name="T98" fmla="+- 0 8652 8580"/>
                <a:gd name="T99" fmla="*/ 8652 h 84"/>
                <a:gd name="T100" fmla="+- 0 3679 3643"/>
                <a:gd name="T101" fmla="*/ T100 w 89"/>
                <a:gd name="T102" fmla="+- 0 8659 8580"/>
                <a:gd name="T103" fmla="*/ 8659 h 84"/>
                <a:gd name="T104" fmla="+- 0 3665 3643"/>
                <a:gd name="T105" fmla="*/ T104 w 89"/>
                <a:gd name="T106" fmla="+- 0 8664 8580"/>
                <a:gd name="T107" fmla="*/ 8664 h 84"/>
                <a:gd name="T108" fmla="+- 0 3725 3643"/>
                <a:gd name="T109" fmla="*/ T108 w 89"/>
                <a:gd name="T110" fmla="+- 0 8638 8580"/>
                <a:gd name="T111" fmla="*/ 8638 h 84"/>
                <a:gd name="T112" fmla="+- 0 3701 3643"/>
                <a:gd name="T113" fmla="*/ T112 w 89"/>
                <a:gd name="T114" fmla="+- 0 8638 8580"/>
                <a:gd name="T115" fmla="*/ 8638 h 84"/>
                <a:gd name="T116" fmla="+- 0 3708 3643"/>
                <a:gd name="T117" fmla="*/ T116 w 89"/>
                <a:gd name="T118" fmla="+- 0 8635 8580"/>
                <a:gd name="T119" fmla="*/ 8635 h 84"/>
                <a:gd name="T120" fmla="+- 0 3710 3643"/>
                <a:gd name="T121" fmla="*/ T120 w 89"/>
                <a:gd name="T122" fmla="+- 0 8633 8580"/>
                <a:gd name="T123" fmla="*/ 8633 h 84"/>
                <a:gd name="T124" fmla="+- 0 3718 3643"/>
                <a:gd name="T125" fmla="*/ T124 w 89"/>
                <a:gd name="T126" fmla="+- 0 8618 8580"/>
                <a:gd name="T127" fmla="*/ 8618 h 84"/>
                <a:gd name="T128" fmla="+- 0 3715 3643"/>
                <a:gd name="T129" fmla="*/ T128 w 89"/>
                <a:gd name="T130" fmla="+- 0 8614 8580"/>
                <a:gd name="T131" fmla="*/ 8614 h 84"/>
                <a:gd name="T132" fmla="+- 0 3713 3643"/>
                <a:gd name="T133" fmla="*/ T132 w 89"/>
                <a:gd name="T134" fmla="+- 0 8606 8580"/>
                <a:gd name="T135" fmla="*/ 8606 h 84"/>
                <a:gd name="T136" fmla="+- 0 3706 3643"/>
                <a:gd name="T137" fmla="*/ T136 w 89"/>
                <a:gd name="T138" fmla="+- 0 8599 8580"/>
                <a:gd name="T139" fmla="*/ 8599 h 84"/>
                <a:gd name="T140" fmla="+- 0 3701 3643"/>
                <a:gd name="T141" fmla="*/ T140 w 89"/>
                <a:gd name="T142" fmla="+- 0 8597 8580"/>
                <a:gd name="T143" fmla="*/ 8597 h 84"/>
                <a:gd name="T144" fmla="+- 0 3725 3643"/>
                <a:gd name="T145" fmla="*/ T144 w 89"/>
                <a:gd name="T146" fmla="+- 0 8597 8580"/>
                <a:gd name="T147" fmla="*/ 8597 h 84"/>
                <a:gd name="T148" fmla="+- 0 3727 3643"/>
                <a:gd name="T149" fmla="*/ T148 w 89"/>
                <a:gd name="T150" fmla="+- 0 8599 8580"/>
                <a:gd name="T151" fmla="*/ 8599 h 84"/>
                <a:gd name="T152" fmla="+- 0 3730 3643"/>
                <a:gd name="T153" fmla="*/ T152 w 89"/>
                <a:gd name="T154" fmla="+- 0 8609 8580"/>
                <a:gd name="T155" fmla="*/ 8609 h 84"/>
                <a:gd name="T156" fmla="+- 0 3732 3643"/>
                <a:gd name="T157" fmla="*/ T156 w 89"/>
                <a:gd name="T158" fmla="+- 0 8621 8580"/>
                <a:gd name="T159" fmla="*/ 8621 h 84"/>
                <a:gd name="T160" fmla="+- 0 3730 3643"/>
                <a:gd name="T161" fmla="*/ T160 w 89"/>
                <a:gd name="T162" fmla="+- 0 8630 8580"/>
                <a:gd name="T163" fmla="*/ 8630 h 84"/>
                <a:gd name="T164" fmla="+- 0 3725 3643"/>
                <a:gd name="T165" fmla="*/ T164 w 89"/>
                <a:gd name="T166" fmla="+- 0 8638 8580"/>
                <a:gd name="T167" fmla="*/ 8638 h 84"/>
                <a:gd name="T168" fmla="+- 0 3696 3643"/>
                <a:gd name="T169" fmla="*/ T168 w 89"/>
                <a:gd name="T170" fmla="+- 0 8657 8580"/>
                <a:gd name="T171" fmla="*/ 8657 h 84"/>
                <a:gd name="T172" fmla="+- 0 3679 3643"/>
                <a:gd name="T173" fmla="*/ T172 w 89"/>
                <a:gd name="T174" fmla="+- 0 8599 8580"/>
                <a:gd name="T175" fmla="*/ 8599 h 84"/>
                <a:gd name="T176" fmla="+- 0 3690 3643"/>
                <a:gd name="T177" fmla="*/ T176 w 89"/>
                <a:gd name="T178" fmla="+- 0 8599 8580"/>
                <a:gd name="T179" fmla="*/ 8599 h 84"/>
                <a:gd name="T180" fmla="+- 0 3701 3643"/>
                <a:gd name="T181" fmla="*/ T180 w 89"/>
                <a:gd name="T182" fmla="+- 0 8638 8580"/>
                <a:gd name="T183" fmla="*/ 8638 h 84"/>
                <a:gd name="T184" fmla="+- 0 3725 3643"/>
                <a:gd name="T185" fmla="*/ T184 w 89"/>
                <a:gd name="T186" fmla="+- 0 8638 8580"/>
                <a:gd name="T187" fmla="*/ 8638 h 84"/>
                <a:gd name="T188" fmla="+- 0 3720 3643"/>
                <a:gd name="T189" fmla="*/ T188 w 89"/>
                <a:gd name="T190" fmla="+- 0 8647 8580"/>
                <a:gd name="T191" fmla="*/ 8647 h 84"/>
                <a:gd name="T192" fmla="+- 0 3710 3643"/>
                <a:gd name="T193" fmla="*/ T192 w 89"/>
                <a:gd name="T194" fmla="+- 0 8652 8580"/>
                <a:gd name="T195" fmla="*/ 8652 h 84"/>
                <a:gd name="T196" fmla="+- 0 3698 3643"/>
                <a:gd name="T197" fmla="*/ T196 w 89"/>
                <a:gd name="T198" fmla="+- 0 8654 8580"/>
                <a:gd name="T199" fmla="*/ 8654 h 84"/>
                <a:gd name="T200" fmla="+- 0 3696 3643"/>
                <a:gd name="T201" fmla="*/ T200 w 89"/>
                <a:gd name="T202" fmla="+- 0 8657 8580"/>
                <a:gd name="T203" fmla="*/ 8657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89" h="84">
                  <a:moveTo>
                    <a:pt x="22" y="84"/>
                  </a:moveTo>
                  <a:lnTo>
                    <a:pt x="12" y="74"/>
                  </a:lnTo>
                  <a:lnTo>
                    <a:pt x="5" y="60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3" y="31"/>
                  </a:lnTo>
                  <a:lnTo>
                    <a:pt x="5" y="24"/>
                  </a:lnTo>
                  <a:lnTo>
                    <a:pt x="19" y="10"/>
                  </a:lnTo>
                  <a:lnTo>
                    <a:pt x="27" y="5"/>
                  </a:lnTo>
                  <a:lnTo>
                    <a:pt x="34" y="2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77" y="10"/>
                  </a:lnTo>
                  <a:lnTo>
                    <a:pt x="82" y="17"/>
                  </a:lnTo>
                  <a:lnTo>
                    <a:pt x="46" y="17"/>
                  </a:lnTo>
                  <a:lnTo>
                    <a:pt x="47" y="19"/>
                  </a:lnTo>
                  <a:lnTo>
                    <a:pt x="36" y="19"/>
                  </a:lnTo>
                  <a:lnTo>
                    <a:pt x="29" y="22"/>
                  </a:lnTo>
                  <a:lnTo>
                    <a:pt x="24" y="26"/>
                  </a:lnTo>
                  <a:lnTo>
                    <a:pt x="22" y="31"/>
                  </a:lnTo>
                  <a:lnTo>
                    <a:pt x="17" y="38"/>
                  </a:lnTo>
                  <a:lnTo>
                    <a:pt x="17" y="46"/>
                  </a:lnTo>
                  <a:lnTo>
                    <a:pt x="19" y="53"/>
                  </a:lnTo>
                  <a:lnTo>
                    <a:pt x="22" y="62"/>
                  </a:lnTo>
                  <a:lnTo>
                    <a:pt x="27" y="72"/>
                  </a:lnTo>
                  <a:lnTo>
                    <a:pt x="36" y="79"/>
                  </a:lnTo>
                  <a:lnTo>
                    <a:pt x="22" y="84"/>
                  </a:lnTo>
                  <a:close/>
                  <a:moveTo>
                    <a:pt x="82" y="58"/>
                  </a:moveTo>
                  <a:lnTo>
                    <a:pt x="58" y="58"/>
                  </a:lnTo>
                  <a:lnTo>
                    <a:pt x="65" y="55"/>
                  </a:lnTo>
                  <a:lnTo>
                    <a:pt x="67" y="53"/>
                  </a:lnTo>
                  <a:lnTo>
                    <a:pt x="75" y="38"/>
                  </a:lnTo>
                  <a:lnTo>
                    <a:pt x="72" y="34"/>
                  </a:lnTo>
                  <a:lnTo>
                    <a:pt x="70" y="26"/>
                  </a:lnTo>
                  <a:lnTo>
                    <a:pt x="63" y="19"/>
                  </a:lnTo>
                  <a:lnTo>
                    <a:pt x="58" y="17"/>
                  </a:lnTo>
                  <a:lnTo>
                    <a:pt x="82" y="17"/>
                  </a:lnTo>
                  <a:lnTo>
                    <a:pt x="84" y="19"/>
                  </a:lnTo>
                  <a:lnTo>
                    <a:pt x="87" y="29"/>
                  </a:lnTo>
                  <a:lnTo>
                    <a:pt x="89" y="41"/>
                  </a:lnTo>
                  <a:lnTo>
                    <a:pt x="87" y="50"/>
                  </a:lnTo>
                  <a:lnTo>
                    <a:pt x="82" y="58"/>
                  </a:lnTo>
                  <a:close/>
                  <a:moveTo>
                    <a:pt x="53" y="77"/>
                  </a:moveTo>
                  <a:lnTo>
                    <a:pt x="36" y="19"/>
                  </a:lnTo>
                  <a:lnTo>
                    <a:pt x="47" y="19"/>
                  </a:lnTo>
                  <a:lnTo>
                    <a:pt x="58" y="58"/>
                  </a:lnTo>
                  <a:lnTo>
                    <a:pt x="82" y="58"/>
                  </a:lnTo>
                  <a:lnTo>
                    <a:pt x="77" y="67"/>
                  </a:lnTo>
                  <a:lnTo>
                    <a:pt x="67" y="72"/>
                  </a:lnTo>
                  <a:lnTo>
                    <a:pt x="55" y="74"/>
                  </a:lnTo>
                  <a:lnTo>
                    <a:pt x="5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56" name="Picture 208">
              <a:extLst>
                <a:ext uri="{FF2B5EF4-FFF2-40B4-BE49-F238E27FC236}">
                  <a16:creationId xmlns:a16="http://schemas.microsoft.com/office/drawing/2014/main" id="{0D3FE40D-1EFC-4612-8C48-8365D5EBC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8" y="8620"/>
              <a:ext cx="236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38" name="Freeform 207">
              <a:extLst>
                <a:ext uri="{FF2B5EF4-FFF2-40B4-BE49-F238E27FC236}">
                  <a16:creationId xmlns:a16="http://schemas.microsoft.com/office/drawing/2014/main" id="{2A1FF761-0E37-443E-9FAF-108391395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8656"/>
              <a:ext cx="113" cy="142"/>
            </a:xfrm>
            <a:custGeom>
              <a:avLst/>
              <a:gdLst>
                <a:gd name="T0" fmla="+- 0 3698 3660"/>
                <a:gd name="T1" fmla="*/ T0 w 113"/>
                <a:gd name="T2" fmla="+- 0 8798 8657"/>
                <a:gd name="T3" fmla="*/ 8798 h 142"/>
                <a:gd name="T4" fmla="+- 0 3694 3660"/>
                <a:gd name="T5" fmla="*/ T4 w 113"/>
                <a:gd name="T6" fmla="+- 0 8782 8657"/>
                <a:gd name="T7" fmla="*/ 8782 h 142"/>
                <a:gd name="T8" fmla="+- 0 3746 3660"/>
                <a:gd name="T9" fmla="*/ T8 w 113"/>
                <a:gd name="T10" fmla="+- 0 8765 8657"/>
                <a:gd name="T11" fmla="*/ 8765 h 142"/>
                <a:gd name="T12" fmla="+- 0 3751 3660"/>
                <a:gd name="T13" fmla="*/ T12 w 113"/>
                <a:gd name="T14" fmla="+- 0 8762 8657"/>
                <a:gd name="T15" fmla="*/ 8762 h 142"/>
                <a:gd name="T16" fmla="+- 0 3756 3660"/>
                <a:gd name="T17" fmla="*/ T16 w 113"/>
                <a:gd name="T18" fmla="+- 0 8753 8657"/>
                <a:gd name="T19" fmla="*/ 8753 h 142"/>
                <a:gd name="T20" fmla="+- 0 3756 3660"/>
                <a:gd name="T21" fmla="*/ T20 w 113"/>
                <a:gd name="T22" fmla="+- 0 8743 8657"/>
                <a:gd name="T23" fmla="*/ 8743 h 142"/>
                <a:gd name="T24" fmla="+- 0 3754 3660"/>
                <a:gd name="T25" fmla="*/ T24 w 113"/>
                <a:gd name="T26" fmla="+- 0 8738 8657"/>
                <a:gd name="T27" fmla="*/ 8738 h 142"/>
                <a:gd name="T28" fmla="+- 0 3749 3660"/>
                <a:gd name="T29" fmla="*/ T28 w 113"/>
                <a:gd name="T30" fmla="+- 0 8734 8657"/>
                <a:gd name="T31" fmla="*/ 8734 h 142"/>
                <a:gd name="T32" fmla="+- 0 3739 3660"/>
                <a:gd name="T33" fmla="*/ T32 w 113"/>
                <a:gd name="T34" fmla="+- 0 8729 8657"/>
                <a:gd name="T35" fmla="*/ 8729 h 142"/>
                <a:gd name="T36" fmla="+- 0 3682 3660"/>
                <a:gd name="T37" fmla="*/ T36 w 113"/>
                <a:gd name="T38" fmla="+- 0 8748 8657"/>
                <a:gd name="T39" fmla="*/ 8748 h 142"/>
                <a:gd name="T40" fmla="+- 0 3677 3660"/>
                <a:gd name="T41" fmla="*/ T40 w 113"/>
                <a:gd name="T42" fmla="+- 0 8731 8657"/>
                <a:gd name="T43" fmla="*/ 8731 h 142"/>
                <a:gd name="T44" fmla="+- 0 3720 3660"/>
                <a:gd name="T45" fmla="*/ T44 w 113"/>
                <a:gd name="T46" fmla="+- 0 8717 8657"/>
                <a:gd name="T47" fmla="*/ 8717 h 142"/>
                <a:gd name="T48" fmla="+- 0 3730 3660"/>
                <a:gd name="T49" fmla="*/ T48 w 113"/>
                <a:gd name="T50" fmla="+- 0 8714 8657"/>
                <a:gd name="T51" fmla="*/ 8714 h 142"/>
                <a:gd name="T52" fmla="+- 0 3734 3660"/>
                <a:gd name="T53" fmla="*/ T52 w 113"/>
                <a:gd name="T54" fmla="+- 0 8712 8657"/>
                <a:gd name="T55" fmla="*/ 8712 h 142"/>
                <a:gd name="T56" fmla="+- 0 3742 3660"/>
                <a:gd name="T57" fmla="*/ T56 w 113"/>
                <a:gd name="T58" fmla="+- 0 8705 8657"/>
                <a:gd name="T59" fmla="*/ 8705 h 142"/>
                <a:gd name="T60" fmla="+- 0 3742 3660"/>
                <a:gd name="T61" fmla="*/ T60 w 113"/>
                <a:gd name="T62" fmla="+- 0 8700 8657"/>
                <a:gd name="T63" fmla="*/ 8700 h 142"/>
                <a:gd name="T64" fmla="+- 0 3739 3660"/>
                <a:gd name="T65" fmla="*/ T64 w 113"/>
                <a:gd name="T66" fmla="+- 0 8695 8657"/>
                <a:gd name="T67" fmla="*/ 8695 h 142"/>
                <a:gd name="T68" fmla="+- 0 3739 3660"/>
                <a:gd name="T69" fmla="*/ T68 w 113"/>
                <a:gd name="T70" fmla="+- 0 8690 8657"/>
                <a:gd name="T71" fmla="*/ 8690 h 142"/>
                <a:gd name="T72" fmla="+- 0 3732 3660"/>
                <a:gd name="T73" fmla="*/ T72 w 113"/>
                <a:gd name="T74" fmla="+- 0 8683 8657"/>
                <a:gd name="T75" fmla="*/ 8683 h 142"/>
                <a:gd name="T76" fmla="+- 0 3722 3660"/>
                <a:gd name="T77" fmla="*/ T76 w 113"/>
                <a:gd name="T78" fmla="+- 0 8678 8657"/>
                <a:gd name="T79" fmla="*/ 8678 h 142"/>
                <a:gd name="T80" fmla="+- 0 3665 3660"/>
                <a:gd name="T81" fmla="*/ T80 w 113"/>
                <a:gd name="T82" fmla="+- 0 8698 8657"/>
                <a:gd name="T83" fmla="*/ 8698 h 142"/>
                <a:gd name="T84" fmla="+- 0 3660 3660"/>
                <a:gd name="T85" fmla="*/ T84 w 113"/>
                <a:gd name="T86" fmla="+- 0 8683 8657"/>
                <a:gd name="T87" fmla="*/ 8683 h 142"/>
                <a:gd name="T88" fmla="+- 0 3739 3660"/>
                <a:gd name="T89" fmla="*/ T88 w 113"/>
                <a:gd name="T90" fmla="+- 0 8657 8657"/>
                <a:gd name="T91" fmla="*/ 8657 h 142"/>
                <a:gd name="T92" fmla="+- 0 3744 3660"/>
                <a:gd name="T93" fmla="*/ T92 w 113"/>
                <a:gd name="T94" fmla="+- 0 8671 8657"/>
                <a:gd name="T95" fmla="*/ 8671 h 142"/>
                <a:gd name="T96" fmla="+- 0 3734 3660"/>
                <a:gd name="T97" fmla="*/ T96 w 113"/>
                <a:gd name="T98" fmla="+- 0 8676 8657"/>
                <a:gd name="T99" fmla="*/ 8676 h 142"/>
                <a:gd name="T100" fmla="+- 0 3746 3660"/>
                <a:gd name="T101" fmla="*/ T100 w 113"/>
                <a:gd name="T102" fmla="+- 0 8681 8657"/>
                <a:gd name="T103" fmla="*/ 8681 h 142"/>
                <a:gd name="T104" fmla="+- 0 3751 3660"/>
                <a:gd name="T105" fmla="*/ T104 w 113"/>
                <a:gd name="T106" fmla="+- 0 8688 8657"/>
                <a:gd name="T107" fmla="*/ 8688 h 142"/>
                <a:gd name="T108" fmla="+- 0 3754 3660"/>
                <a:gd name="T109" fmla="*/ T108 w 113"/>
                <a:gd name="T110" fmla="+- 0 8695 8657"/>
                <a:gd name="T111" fmla="*/ 8695 h 142"/>
                <a:gd name="T112" fmla="+- 0 3758 3660"/>
                <a:gd name="T113" fmla="*/ T112 w 113"/>
                <a:gd name="T114" fmla="+- 0 8705 8657"/>
                <a:gd name="T115" fmla="*/ 8705 h 142"/>
                <a:gd name="T116" fmla="+- 0 3756 3660"/>
                <a:gd name="T117" fmla="*/ T116 w 113"/>
                <a:gd name="T118" fmla="+- 0 8714 8657"/>
                <a:gd name="T119" fmla="*/ 8714 h 142"/>
                <a:gd name="T120" fmla="+- 0 3746 3660"/>
                <a:gd name="T121" fmla="*/ T120 w 113"/>
                <a:gd name="T122" fmla="+- 0 8724 8657"/>
                <a:gd name="T123" fmla="*/ 8724 h 142"/>
                <a:gd name="T124" fmla="+- 0 3761 3660"/>
                <a:gd name="T125" fmla="*/ T124 w 113"/>
                <a:gd name="T126" fmla="+- 0 8729 8657"/>
                <a:gd name="T127" fmla="*/ 8729 h 142"/>
                <a:gd name="T128" fmla="+- 0 3768 3660"/>
                <a:gd name="T129" fmla="*/ T128 w 113"/>
                <a:gd name="T130" fmla="+- 0 8736 8657"/>
                <a:gd name="T131" fmla="*/ 8736 h 142"/>
                <a:gd name="T132" fmla="+- 0 3770 3660"/>
                <a:gd name="T133" fmla="*/ T132 w 113"/>
                <a:gd name="T134" fmla="+- 0 8746 8657"/>
                <a:gd name="T135" fmla="*/ 8746 h 142"/>
                <a:gd name="T136" fmla="+- 0 3773 3660"/>
                <a:gd name="T137" fmla="*/ T136 w 113"/>
                <a:gd name="T138" fmla="+- 0 8753 8657"/>
                <a:gd name="T139" fmla="*/ 8753 h 142"/>
                <a:gd name="T140" fmla="+- 0 3773 3660"/>
                <a:gd name="T141" fmla="*/ T140 w 113"/>
                <a:gd name="T142" fmla="+- 0 8760 8657"/>
                <a:gd name="T143" fmla="*/ 8760 h 142"/>
                <a:gd name="T144" fmla="+- 0 3763 3660"/>
                <a:gd name="T145" fmla="*/ T144 w 113"/>
                <a:gd name="T146" fmla="+- 0 8774 8657"/>
                <a:gd name="T147" fmla="*/ 8774 h 142"/>
                <a:gd name="T148" fmla="+- 0 3756 3660"/>
                <a:gd name="T149" fmla="*/ T148 w 113"/>
                <a:gd name="T150" fmla="+- 0 8779 8657"/>
                <a:gd name="T151" fmla="*/ 8779 h 142"/>
                <a:gd name="T152" fmla="+- 0 3744 3660"/>
                <a:gd name="T153" fmla="*/ T152 w 113"/>
                <a:gd name="T154" fmla="+- 0 8782 8657"/>
                <a:gd name="T155" fmla="*/ 8782 h 142"/>
                <a:gd name="T156" fmla="+- 0 3698 3660"/>
                <a:gd name="T157" fmla="*/ T156 w 113"/>
                <a:gd name="T158" fmla="+- 0 8798 8657"/>
                <a:gd name="T159" fmla="*/ 8798 h 14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113" h="142">
                  <a:moveTo>
                    <a:pt x="38" y="141"/>
                  </a:moveTo>
                  <a:lnTo>
                    <a:pt x="34" y="125"/>
                  </a:lnTo>
                  <a:lnTo>
                    <a:pt x="86" y="108"/>
                  </a:lnTo>
                  <a:lnTo>
                    <a:pt x="91" y="105"/>
                  </a:lnTo>
                  <a:lnTo>
                    <a:pt x="96" y="96"/>
                  </a:lnTo>
                  <a:lnTo>
                    <a:pt x="96" y="86"/>
                  </a:lnTo>
                  <a:lnTo>
                    <a:pt x="94" y="81"/>
                  </a:lnTo>
                  <a:lnTo>
                    <a:pt x="89" y="77"/>
                  </a:lnTo>
                  <a:lnTo>
                    <a:pt x="79" y="72"/>
                  </a:lnTo>
                  <a:lnTo>
                    <a:pt x="22" y="91"/>
                  </a:lnTo>
                  <a:lnTo>
                    <a:pt x="17" y="74"/>
                  </a:lnTo>
                  <a:lnTo>
                    <a:pt x="60" y="60"/>
                  </a:lnTo>
                  <a:lnTo>
                    <a:pt x="70" y="57"/>
                  </a:lnTo>
                  <a:lnTo>
                    <a:pt x="74" y="55"/>
                  </a:lnTo>
                  <a:lnTo>
                    <a:pt x="82" y="48"/>
                  </a:lnTo>
                  <a:lnTo>
                    <a:pt x="82" y="43"/>
                  </a:lnTo>
                  <a:lnTo>
                    <a:pt x="79" y="38"/>
                  </a:lnTo>
                  <a:lnTo>
                    <a:pt x="79" y="33"/>
                  </a:lnTo>
                  <a:lnTo>
                    <a:pt x="72" y="26"/>
                  </a:lnTo>
                  <a:lnTo>
                    <a:pt x="62" y="21"/>
                  </a:lnTo>
                  <a:lnTo>
                    <a:pt x="5" y="41"/>
                  </a:lnTo>
                  <a:lnTo>
                    <a:pt x="0" y="26"/>
                  </a:lnTo>
                  <a:lnTo>
                    <a:pt x="79" y="0"/>
                  </a:lnTo>
                  <a:lnTo>
                    <a:pt x="84" y="14"/>
                  </a:lnTo>
                  <a:lnTo>
                    <a:pt x="74" y="19"/>
                  </a:lnTo>
                  <a:lnTo>
                    <a:pt x="86" y="24"/>
                  </a:lnTo>
                  <a:lnTo>
                    <a:pt x="91" y="31"/>
                  </a:lnTo>
                  <a:lnTo>
                    <a:pt x="94" y="38"/>
                  </a:lnTo>
                  <a:lnTo>
                    <a:pt x="98" y="48"/>
                  </a:lnTo>
                  <a:lnTo>
                    <a:pt x="96" y="57"/>
                  </a:lnTo>
                  <a:lnTo>
                    <a:pt x="86" y="67"/>
                  </a:lnTo>
                  <a:lnTo>
                    <a:pt x="101" y="72"/>
                  </a:lnTo>
                  <a:lnTo>
                    <a:pt x="108" y="79"/>
                  </a:lnTo>
                  <a:lnTo>
                    <a:pt x="110" y="89"/>
                  </a:lnTo>
                  <a:lnTo>
                    <a:pt x="113" y="96"/>
                  </a:lnTo>
                  <a:lnTo>
                    <a:pt x="113" y="103"/>
                  </a:lnTo>
                  <a:lnTo>
                    <a:pt x="103" y="117"/>
                  </a:lnTo>
                  <a:lnTo>
                    <a:pt x="96" y="122"/>
                  </a:lnTo>
                  <a:lnTo>
                    <a:pt x="84" y="125"/>
                  </a:lnTo>
                  <a:lnTo>
                    <a:pt x="38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54" name="Picture 206">
              <a:extLst>
                <a:ext uri="{FF2B5EF4-FFF2-40B4-BE49-F238E27FC236}">
                  <a16:creationId xmlns:a16="http://schemas.microsoft.com/office/drawing/2014/main" id="{DD971F19-7F70-4602-936D-DDC499D989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" y="8791"/>
              <a:ext cx="248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3" name="Picture 205">
              <a:extLst>
                <a:ext uri="{FF2B5EF4-FFF2-40B4-BE49-F238E27FC236}">
                  <a16:creationId xmlns:a16="http://schemas.microsoft.com/office/drawing/2014/main" id="{CEED1708-BD29-4B0D-A617-950A199045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" y="8824"/>
              <a:ext cx="216" cy="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2" name="Picture 204">
              <a:extLst>
                <a:ext uri="{FF2B5EF4-FFF2-40B4-BE49-F238E27FC236}">
                  <a16:creationId xmlns:a16="http://schemas.microsoft.com/office/drawing/2014/main" id="{33B0E002-D535-4921-8B6D-E19406EE2D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" y="8906"/>
              <a:ext cx="221" cy="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39" name="AutoShape 203">
              <a:extLst>
                <a:ext uri="{FF2B5EF4-FFF2-40B4-BE49-F238E27FC236}">
                  <a16:creationId xmlns:a16="http://schemas.microsoft.com/office/drawing/2014/main" id="{8850E9CD-9C75-4253-911D-9BE6AAAB8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" y="8968"/>
              <a:ext cx="99" cy="58"/>
            </a:xfrm>
            <a:custGeom>
              <a:avLst/>
              <a:gdLst>
                <a:gd name="T0" fmla="+- 0 3785 3778"/>
                <a:gd name="T1" fmla="*/ T0 w 99"/>
                <a:gd name="T2" fmla="+- 0 9017 8969"/>
                <a:gd name="T3" fmla="*/ 9017 h 58"/>
                <a:gd name="T4" fmla="+- 0 3778 3778"/>
                <a:gd name="T5" fmla="*/ T4 w 99"/>
                <a:gd name="T6" fmla="+- 0 9002 8969"/>
                <a:gd name="T7" fmla="*/ 9002 h 58"/>
                <a:gd name="T8" fmla="+- 0 3854 3778"/>
                <a:gd name="T9" fmla="*/ T8 w 99"/>
                <a:gd name="T10" fmla="+- 0 8969 8969"/>
                <a:gd name="T11" fmla="*/ 8969 h 58"/>
                <a:gd name="T12" fmla="+- 0 3862 3778"/>
                <a:gd name="T13" fmla="*/ T12 w 99"/>
                <a:gd name="T14" fmla="+- 0 8983 8969"/>
                <a:gd name="T15" fmla="*/ 8983 h 58"/>
                <a:gd name="T16" fmla="+- 0 3845 3778"/>
                <a:gd name="T17" fmla="*/ T16 w 99"/>
                <a:gd name="T18" fmla="+- 0 8990 8969"/>
                <a:gd name="T19" fmla="*/ 8990 h 58"/>
                <a:gd name="T20" fmla="+- 0 3862 3778"/>
                <a:gd name="T21" fmla="*/ T20 w 99"/>
                <a:gd name="T22" fmla="+- 0 8993 8969"/>
                <a:gd name="T23" fmla="*/ 8993 h 58"/>
                <a:gd name="T24" fmla="+- 0 3865 3778"/>
                <a:gd name="T25" fmla="*/ T24 w 99"/>
                <a:gd name="T26" fmla="+- 0 8995 8969"/>
                <a:gd name="T27" fmla="*/ 8995 h 58"/>
                <a:gd name="T28" fmla="+- 0 3830 3778"/>
                <a:gd name="T29" fmla="*/ T28 w 99"/>
                <a:gd name="T30" fmla="+- 0 8995 8969"/>
                <a:gd name="T31" fmla="*/ 8995 h 58"/>
                <a:gd name="T32" fmla="+- 0 3826 3778"/>
                <a:gd name="T33" fmla="*/ T32 w 99"/>
                <a:gd name="T34" fmla="+- 0 9000 8969"/>
                <a:gd name="T35" fmla="*/ 9000 h 58"/>
                <a:gd name="T36" fmla="+- 0 3785 3778"/>
                <a:gd name="T37" fmla="*/ T36 w 99"/>
                <a:gd name="T38" fmla="+- 0 9017 8969"/>
                <a:gd name="T39" fmla="*/ 9017 h 58"/>
                <a:gd name="T40" fmla="+- 0 3871 3778"/>
                <a:gd name="T41" fmla="*/ T40 w 99"/>
                <a:gd name="T42" fmla="+- 0 9026 8969"/>
                <a:gd name="T43" fmla="*/ 9026 h 58"/>
                <a:gd name="T44" fmla="+- 0 3854 3778"/>
                <a:gd name="T45" fmla="*/ T44 w 99"/>
                <a:gd name="T46" fmla="+- 0 9024 8969"/>
                <a:gd name="T47" fmla="*/ 9024 h 58"/>
                <a:gd name="T48" fmla="+- 0 3857 3778"/>
                <a:gd name="T49" fmla="*/ T48 w 99"/>
                <a:gd name="T50" fmla="+- 0 9017 8969"/>
                <a:gd name="T51" fmla="*/ 9017 h 58"/>
                <a:gd name="T52" fmla="+- 0 3859 3778"/>
                <a:gd name="T53" fmla="*/ T52 w 99"/>
                <a:gd name="T54" fmla="+- 0 9012 8969"/>
                <a:gd name="T55" fmla="*/ 9012 h 58"/>
                <a:gd name="T56" fmla="+- 0 3854 3778"/>
                <a:gd name="T57" fmla="*/ T56 w 99"/>
                <a:gd name="T58" fmla="+- 0 9002 8969"/>
                <a:gd name="T59" fmla="*/ 9002 h 58"/>
                <a:gd name="T60" fmla="+- 0 3850 3778"/>
                <a:gd name="T61" fmla="*/ T60 w 99"/>
                <a:gd name="T62" fmla="+- 0 8998 8969"/>
                <a:gd name="T63" fmla="*/ 8998 h 58"/>
                <a:gd name="T64" fmla="+- 0 3845 3778"/>
                <a:gd name="T65" fmla="*/ T64 w 99"/>
                <a:gd name="T66" fmla="+- 0 8998 8969"/>
                <a:gd name="T67" fmla="*/ 8998 h 58"/>
                <a:gd name="T68" fmla="+- 0 3838 3778"/>
                <a:gd name="T69" fmla="*/ T68 w 99"/>
                <a:gd name="T70" fmla="+- 0 8995 8969"/>
                <a:gd name="T71" fmla="*/ 8995 h 58"/>
                <a:gd name="T72" fmla="+- 0 3865 3778"/>
                <a:gd name="T73" fmla="*/ T72 w 99"/>
                <a:gd name="T74" fmla="+- 0 8995 8969"/>
                <a:gd name="T75" fmla="*/ 8995 h 58"/>
                <a:gd name="T76" fmla="+- 0 3869 3778"/>
                <a:gd name="T77" fmla="*/ T76 w 99"/>
                <a:gd name="T78" fmla="+- 0 8998 8969"/>
                <a:gd name="T79" fmla="*/ 8998 h 58"/>
                <a:gd name="T80" fmla="+- 0 3874 3778"/>
                <a:gd name="T81" fmla="*/ T80 w 99"/>
                <a:gd name="T82" fmla="+- 0 9005 8969"/>
                <a:gd name="T83" fmla="*/ 9005 h 58"/>
                <a:gd name="T84" fmla="+- 0 3876 3778"/>
                <a:gd name="T85" fmla="*/ T84 w 99"/>
                <a:gd name="T86" fmla="+- 0 9012 8969"/>
                <a:gd name="T87" fmla="*/ 9012 h 58"/>
                <a:gd name="T88" fmla="+- 0 3876 3778"/>
                <a:gd name="T89" fmla="*/ T88 w 99"/>
                <a:gd name="T90" fmla="+- 0 9019 8969"/>
                <a:gd name="T91" fmla="*/ 9019 h 58"/>
                <a:gd name="T92" fmla="+- 0 3871 3778"/>
                <a:gd name="T93" fmla="*/ T92 w 99"/>
                <a:gd name="T94" fmla="+- 0 9026 8969"/>
                <a:gd name="T95" fmla="*/ 9026 h 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99" h="58">
                  <a:moveTo>
                    <a:pt x="7" y="48"/>
                  </a:moveTo>
                  <a:lnTo>
                    <a:pt x="0" y="33"/>
                  </a:lnTo>
                  <a:lnTo>
                    <a:pt x="76" y="0"/>
                  </a:lnTo>
                  <a:lnTo>
                    <a:pt x="84" y="14"/>
                  </a:lnTo>
                  <a:lnTo>
                    <a:pt x="67" y="21"/>
                  </a:lnTo>
                  <a:lnTo>
                    <a:pt x="84" y="24"/>
                  </a:lnTo>
                  <a:lnTo>
                    <a:pt x="87" y="26"/>
                  </a:lnTo>
                  <a:lnTo>
                    <a:pt x="52" y="26"/>
                  </a:lnTo>
                  <a:lnTo>
                    <a:pt x="48" y="31"/>
                  </a:lnTo>
                  <a:lnTo>
                    <a:pt x="7" y="48"/>
                  </a:lnTo>
                  <a:close/>
                  <a:moveTo>
                    <a:pt x="93" y="57"/>
                  </a:moveTo>
                  <a:lnTo>
                    <a:pt x="76" y="55"/>
                  </a:lnTo>
                  <a:lnTo>
                    <a:pt x="79" y="48"/>
                  </a:lnTo>
                  <a:lnTo>
                    <a:pt x="81" y="43"/>
                  </a:lnTo>
                  <a:lnTo>
                    <a:pt x="76" y="33"/>
                  </a:lnTo>
                  <a:lnTo>
                    <a:pt x="72" y="29"/>
                  </a:lnTo>
                  <a:lnTo>
                    <a:pt x="67" y="29"/>
                  </a:lnTo>
                  <a:lnTo>
                    <a:pt x="60" y="26"/>
                  </a:lnTo>
                  <a:lnTo>
                    <a:pt x="87" y="26"/>
                  </a:lnTo>
                  <a:lnTo>
                    <a:pt x="91" y="29"/>
                  </a:lnTo>
                  <a:lnTo>
                    <a:pt x="96" y="36"/>
                  </a:lnTo>
                  <a:lnTo>
                    <a:pt x="98" y="43"/>
                  </a:lnTo>
                  <a:lnTo>
                    <a:pt x="98" y="50"/>
                  </a:lnTo>
                  <a:lnTo>
                    <a:pt x="93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50" name="Picture 202">
              <a:extLst>
                <a:ext uri="{FF2B5EF4-FFF2-40B4-BE49-F238E27FC236}">
                  <a16:creationId xmlns:a16="http://schemas.microsoft.com/office/drawing/2014/main" id="{A8908286-C3C3-4051-87BF-CFCACA775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" y="9002"/>
              <a:ext cx="207" cy="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40" name="AutoShape 201">
              <a:extLst>
                <a:ext uri="{FF2B5EF4-FFF2-40B4-BE49-F238E27FC236}">
                  <a16:creationId xmlns:a16="http://schemas.microsoft.com/office/drawing/2014/main" id="{BF3CBDB5-9923-4C52-9912-EA2178F70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9036"/>
              <a:ext cx="89" cy="89"/>
            </a:xfrm>
            <a:custGeom>
              <a:avLst/>
              <a:gdLst>
                <a:gd name="T0" fmla="+- 0 3842 3814"/>
                <a:gd name="T1" fmla="*/ T0 w 89"/>
                <a:gd name="T2" fmla="+- 0 9125 9036"/>
                <a:gd name="T3" fmla="*/ 9125 h 89"/>
                <a:gd name="T4" fmla="+- 0 3838 3814"/>
                <a:gd name="T5" fmla="*/ T4 w 89"/>
                <a:gd name="T6" fmla="+- 0 9120 9036"/>
                <a:gd name="T7" fmla="*/ 9120 h 89"/>
                <a:gd name="T8" fmla="+- 0 3833 3814"/>
                <a:gd name="T9" fmla="*/ T8 w 89"/>
                <a:gd name="T10" fmla="+- 0 9118 9036"/>
                <a:gd name="T11" fmla="*/ 9118 h 89"/>
                <a:gd name="T12" fmla="+- 0 3830 3814"/>
                <a:gd name="T13" fmla="*/ T12 w 89"/>
                <a:gd name="T14" fmla="+- 0 9113 9036"/>
                <a:gd name="T15" fmla="*/ 9113 h 89"/>
                <a:gd name="T16" fmla="+- 0 3826 3814"/>
                <a:gd name="T17" fmla="*/ T16 w 89"/>
                <a:gd name="T18" fmla="+- 0 9108 9036"/>
                <a:gd name="T19" fmla="*/ 9108 h 89"/>
                <a:gd name="T20" fmla="+- 0 3816 3814"/>
                <a:gd name="T21" fmla="*/ T20 w 89"/>
                <a:gd name="T22" fmla="+- 0 9089 9036"/>
                <a:gd name="T23" fmla="*/ 9089 h 89"/>
                <a:gd name="T24" fmla="+- 0 3814 3814"/>
                <a:gd name="T25" fmla="*/ T24 w 89"/>
                <a:gd name="T26" fmla="+- 0 9082 9036"/>
                <a:gd name="T27" fmla="*/ 9082 h 89"/>
                <a:gd name="T28" fmla="+- 0 3816 3814"/>
                <a:gd name="T29" fmla="*/ T28 w 89"/>
                <a:gd name="T30" fmla="+- 0 9074 9036"/>
                <a:gd name="T31" fmla="*/ 9074 h 89"/>
                <a:gd name="T32" fmla="+- 0 3816 3814"/>
                <a:gd name="T33" fmla="*/ T32 w 89"/>
                <a:gd name="T34" fmla="+- 0 9070 9036"/>
                <a:gd name="T35" fmla="*/ 9070 h 89"/>
                <a:gd name="T36" fmla="+- 0 3821 3814"/>
                <a:gd name="T37" fmla="*/ T36 w 89"/>
                <a:gd name="T38" fmla="+- 0 9062 9036"/>
                <a:gd name="T39" fmla="*/ 9062 h 89"/>
                <a:gd name="T40" fmla="+- 0 3823 3814"/>
                <a:gd name="T41" fmla="*/ T40 w 89"/>
                <a:gd name="T42" fmla="+- 0 9058 9036"/>
                <a:gd name="T43" fmla="*/ 9058 h 89"/>
                <a:gd name="T44" fmla="+- 0 3828 3814"/>
                <a:gd name="T45" fmla="*/ T44 w 89"/>
                <a:gd name="T46" fmla="+- 0 9050 9036"/>
                <a:gd name="T47" fmla="*/ 9050 h 89"/>
                <a:gd name="T48" fmla="+- 0 3835 3814"/>
                <a:gd name="T49" fmla="*/ T48 w 89"/>
                <a:gd name="T50" fmla="+- 0 9046 9036"/>
                <a:gd name="T51" fmla="*/ 9046 h 89"/>
                <a:gd name="T52" fmla="+- 0 3842 3814"/>
                <a:gd name="T53" fmla="*/ T52 w 89"/>
                <a:gd name="T54" fmla="+- 0 9043 9036"/>
                <a:gd name="T55" fmla="*/ 9043 h 89"/>
                <a:gd name="T56" fmla="+- 0 3854 3814"/>
                <a:gd name="T57" fmla="*/ T56 w 89"/>
                <a:gd name="T58" fmla="+- 0 9036 9036"/>
                <a:gd name="T59" fmla="*/ 9036 h 89"/>
                <a:gd name="T60" fmla="+- 0 3864 3814"/>
                <a:gd name="T61" fmla="*/ T60 w 89"/>
                <a:gd name="T62" fmla="+- 0 9036 9036"/>
                <a:gd name="T63" fmla="*/ 9036 h 89"/>
                <a:gd name="T64" fmla="+- 0 3876 3814"/>
                <a:gd name="T65" fmla="*/ T64 w 89"/>
                <a:gd name="T66" fmla="+- 0 9038 9036"/>
                <a:gd name="T67" fmla="*/ 9038 h 89"/>
                <a:gd name="T68" fmla="+- 0 3886 3814"/>
                <a:gd name="T69" fmla="*/ T68 w 89"/>
                <a:gd name="T70" fmla="+- 0 9043 9036"/>
                <a:gd name="T71" fmla="*/ 9043 h 89"/>
                <a:gd name="T72" fmla="+- 0 3893 3814"/>
                <a:gd name="T73" fmla="*/ T72 w 89"/>
                <a:gd name="T74" fmla="+- 0 9048 9036"/>
                <a:gd name="T75" fmla="*/ 9048 h 89"/>
                <a:gd name="T76" fmla="+- 0 3895 3814"/>
                <a:gd name="T77" fmla="*/ T76 w 89"/>
                <a:gd name="T78" fmla="+- 0 9053 9036"/>
                <a:gd name="T79" fmla="*/ 9053 h 89"/>
                <a:gd name="T80" fmla="+- 0 3864 3814"/>
                <a:gd name="T81" fmla="*/ T80 w 89"/>
                <a:gd name="T82" fmla="+- 0 9053 9036"/>
                <a:gd name="T83" fmla="*/ 9053 h 89"/>
                <a:gd name="T84" fmla="+- 0 3857 3814"/>
                <a:gd name="T85" fmla="*/ T84 w 89"/>
                <a:gd name="T86" fmla="+- 0 9055 9036"/>
                <a:gd name="T87" fmla="*/ 9055 h 89"/>
                <a:gd name="T88" fmla="+- 0 3858 3814"/>
                <a:gd name="T89" fmla="*/ T88 w 89"/>
                <a:gd name="T90" fmla="+- 0 9058 9036"/>
                <a:gd name="T91" fmla="*/ 9058 h 89"/>
                <a:gd name="T92" fmla="+- 0 3847 3814"/>
                <a:gd name="T93" fmla="*/ T92 w 89"/>
                <a:gd name="T94" fmla="+- 0 9058 9036"/>
                <a:gd name="T95" fmla="*/ 9058 h 89"/>
                <a:gd name="T96" fmla="+- 0 3840 3814"/>
                <a:gd name="T97" fmla="*/ T96 w 89"/>
                <a:gd name="T98" fmla="+- 0 9062 9036"/>
                <a:gd name="T99" fmla="*/ 9062 h 89"/>
                <a:gd name="T100" fmla="+- 0 3835 3814"/>
                <a:gd name="T101" fmla="*/ T100 w 89"/>
                <a:gd name="T102" fmla="+- 0 9067 9036"/>
                <a:gd name="T103" fmla="*/ 9067 h 89"/>
                <a:gd name="T104" fmla="+- 0 3833 3814"/>
                <a:gd name="T105" fmla="*/ T104 w 89"/>
                <a:gd name="T106" fmla="+- 0 9074 9036"/>
                <a:gd name="T107" fmla="*/ 9074 h 89"/>
                <a:gd name="T108" fmla="+- 0 3830 3814"/>
                <a:gd name="T109" fmla="*/ T108 w 89"/>
                <a:gd name="T110" fmla="+- 0 9079 9036"/>
                <a:gd name="T111" fmla="*/ 9079 h 89"/>
                <a:gd name="T112" fmla="+- 0 3835 3814"/>
                <a:gd name="T113" fmla="*/ T112 w 89"/>
                <a:gd name="T114" fmla="+- 0 9094 9036"/>
                <a:gd name="T115" fmla="*/ 9094 h 89"/>
                <a:gd name="T116" fmla="+- 0 3840 3814"/>
                <a:gd name="T117" fmla="*/ T116 w 89"/>
                <a:gd name="T118" fmla="+- 0 9103 9036"/>
                <a:gd name="T119" fmla="*/ 9103 h 89"/>
                <a:gd name="T120" fmla="+- 0 3847 3814"/>
                <a:gd name="T121" fmla="*/ T120 w 89"/>
                <a:gd name="T122" fmla="+- 0 9110 9036"/>
                <a:gd name="T123" fmla="*/ 9110 h 89"/>
                <a:gd name="T124" fmla="+- 0 3857 3814"/>
                <a:gd name="T125" fmla="*/ T124 w 89"/>
                <a:gd name="T126" fmla="+- 0 9118 9036"/>
                <a:gd name="T127" fmla="*/ 9118 h 89"/>
                <a:gd name="T128" fmla="+- 0 3842 3814"/>
                <a:gd name="T129" fmla="*/ T128 w 89"/>
                <a:gd name="T130" fmla="+- 0 9125 9036"/>
                <a:gd name="T131" fmla="*/ 9125 h 89"/>
                <a:gd name="T132" fmla="+- 0 3896 3814"/>
                <a:gd name="T133" fmla="*/ T132 w 89"/>
                <a:gd name="T134" fmla="+- 0 9094 9036"/>
                <a:gd name="T135" fmla="*/ 9094 h 89"/>
                <a:gd name="T136" fmla="+- 0 3874 3814"/>
                <a:gd name="T137" fmla="*/ T136 w 89"/>
                <a:gd name="T138" fmla="+- 0 9094 9036"/>
                <a:gd name="T139" fmla="*/ 9094 h 89"/>
                <a:gd name="T140" fmla="+- 0 3881 3814"/>
                <a:gd name="T141" fmla="*/ T140 w 89"/>
                <a:gd name="T142" fmla="+- 0 9089 9036"/>
                <a:gd name="T143" fmla="*/ 9089 h 89"/>
                <a:gd name="T144" fmla="+- 0 3883 3814"/>
                <a:gd name="T145" fmla="*/ T144 w 89"/>
                <a:gd name="T146" fmla="+- 0 9086 9036"/>
                <a:gd name="T147" fmla="*/ 9086 h 89"/>
                <a:gd name="T148" fmla="+- 0 3888 3814"/>
                <a:gd name="T149" fmla="*/ T148 w 89"/>
                <a:gd name="T150" fmla="+- 0 9077 9036"/>
                <a:gd name="T151" fmla="*/ 9077 h 89"/>
                <a:gd name="T152" fmla="+- 0 3888 3814"/>
                <a:gd name="T153" fmla="*/ T152 w 89"/>
                <a:gd name="T154" fmla="+- 0 9072 9036"/>
                <a:gd name="T155" fmla="*/ 9072 h 89"/>
                <a:gd name="T156" fmla="+- 0 3886 3814"/>
                <a:gd name="T157" fmla="*/ T156 w 89"/>
                <a:gd name="T158" fmla="+- 0 9065 9036"/>
                <a:gd name="T159" fmla="*/ 9065 h 89"/>
                <a:gd name="T160" fmla="+- 0 3883 3814"/>
                <a:gd name="T161" fmla="*/ T160 w 89"/>
                <a:gd name="T162" fmla="+- 0 9060 9036"/>
                <a:gd name="T163" fmla="*/ 9060 h 89"/>
                <a:gd name="T164" fmla="+- 0 3869 3814"/>
                <a:gd name="T165" fmla="*/ T164 w 89"/>
                <a:gd name="T166" fmla="+- 0 9053 9036"/>
                <a:gd name="T167" fmla="*/ 9053 h 89"/>
                <a:gd name="T168" fmla="+- 0 3895 3814"/>
                <a:gd name="T169" fmla="*/ T168 w 89"/>
                <a:gd name="T170" fmla="+- 0 9053 9036"/>
                <a:gd name="T171" fmla="*/ 9053 h 89"/>
                <a:gd name="T172" fmla="+- 0 3898 3814"/>
                <a:gd name="T173" fmla="*/ T172 w 89"/>
                <a:gd name="T174" fmla="+- 0 9060 9036"/>
                <a:gd name="T175" fmla="*/ 9060 h 89"/>
                <a:gd name="T176" fmla="+- 0 3902 3814"/>
                <a:gd name="T177" fmla="*/ T176 w 89"/>
                <a:gd name="T178" fmla="+- 0 9070 9036"/>
                <a:gd name="T179" fmla="*/ 9070 h 89"/>
                <a:gd name="T180" fmla="+- 0 3902 3814"/>
                <a:gd name="T181" fmla="*/ T180 w 89"/>
                <a:gd name="T182" fmla="+- 0 9079 9036"/>
                <a:gd name="T183" fmla="*/ 9079 h 89"/>
                <a:gd name="T184" fmla="+- 0 3898 3814"/>
                <a:gd name="T185" fmla="*/ T184 w 89"/>
                <a:gd name="T186" fmla="+- 0 9089 9036"/>
                <a:gd name="T187" fmla="*/ 9089 h 89"/>
                <a:gd name="T188" fmla="+- 0 3896 3814"/>
                <a:gd name="T189" fmla="*/ T188 w 89"/>
                <a:gd name="T190" fmla="+- 0 9094 9036"/>
                <a:gd name="T191" fmla="*/ 9094 h 89"/>
                <a:gd name="T192" fmla="+- 0 3874 3814"/>
                <a:gd name="T193" fmla="*/ T192 w 89"/>
                <a:gd name="T194" fmla="+- 0 9110 9036"/>
                <a:gd name="T195" fmla="*/ 9110 h 89"/>
                <a:gd name="T196" fmla="+- 0 3871 3814"/>
                <a:gd name="T197" fmla="*/ T196 w 89"/>
                <a:gd name="T198" fmla="+- 0 9110 9036"/>
                <a:gd name="T199" fmla="*/ 9110 h 89"/>
                <a:gd name="T200" fmla="+- 0 3847 3814"/>
                <a:gd name="T201" fmla="*/ T200 w 89"/>
                <a:gd name="T202" fmla="+- 0 9058 9036"/>
                <a:gd name="T203" fmla="*/ 9058 h 89"/>
                <a:gd name="T204" fmla="+- 0 3858 3814"/>
                <a:gd name="T205" fmla="*/ T204 w 89"/>
                <a:gd name="T206" fmla="+- 0 9058 9036"/>
                <a:gd name="T207" fmla="*/ 9058 h 89"/>
                <a:gd name="T208" fmla="+- 0 3874 3814"/>
                <a:gd name="T209" fmla="*/ T208 w 89"/>
                <a:gd name="T210" fmla="+- 0 9094 9036"/>
                <a:gd name="T211" fmla="*/ 9094 h 89"/>
                <a:gd name="T212" fmla="+- 0 3896 3814"/>
                <a:gd name="T213" fmla="*/ T212 w 89"/>
                <a:gd name="T214" fmla="+- 0 9094 9036"/>
                <a:gd name="T215" fmla="*/ 9094 h 89"/>
                <a:gd name="T216" fmla="+- 0 3895 3814"/>
                <a:gd name="T217" fmla="*/ T216 w 89"/>
                <a:gd name="T218" fmla="+- 0 9098 9036"/>
                <a:gd name="T219" fmla="*/ 9098 h 89"/>
                <a:gd name="T220" fmla="+- 0 3886 3814"/>
                <a:gd name="T221" fmla="*/ T220 w 89"/>
                <a:gd name="T222" fmla="+- 0 9106 9036"/>
                <a:gd name="T223" fmla="*/ 9106 h 89"/>
                <a:gd name="T224" fmla="+- 0 3874 3814"/>
                <a:gd name="T225" fmla="*/ T224 w 89"/>
                <a:gd name="T226" fmla="+- 0 9110 9036"/>
                <a:gd name="T227" fmla="*/ 9110 h 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</a:cxnLst>
              <a:rect l="0" t="0" r="r" b="b"/>
              <a:pathLst>
                <a:path w="89" h="89">
                  <a:moveTo>
                    <a:pt x="28" y="89"/>
                  </a:moveTo>
                  <a:lnTo>
                    <a:pt x="24" y="84"/>
                  </a:lnTo>
                  <a:lnTo>
                    <a:pt x="19" y="82"/>
                  </a:lnTo>
                  <a:lnTo>
                    <a:pt x="16" y="77"/>
                  </a:lnTo>
                  <a:lnTo>
                    <a:pt x="12" y="72"/>
                  </a:lnTo>
                  <a:lnTo>
                    <a:pt x="2" y="53"/>
                  </a:lnTo>
                  <a:lnTo>
                    <a:pt x="0" y="46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7" y="26"/>
                  </a:lnTo>
                  <a:lnTo>
                    <a:pt x="9" y="22"/>
                  </a:lnTo>
                  <a:lnTo>
                    <a:pt x="14" y="14"/>
                  </a:lnTo>
                  <a:lnTo>
                    <a:pt x="21" y="10"/>
                  </a:lnTo>
                  <a:lnTo>
                    <a:pt x="28" y="7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2" y="2"/>
                  </a:lnTo>
                  <a:lnTo>
                    <a:pt x="72" y="7"/>
                  </a:lnTo>
                  <a:lnTo>
                    <a:pt x="79" y="12"/>
                  </a:lnTo>
                  <a:lnTo>
                    <a:pt x="81" y="17"/>
                  </a:lnTo>
                  <a:lnTo>
                    <a:pt x="50" y="17"/>
                  </a:lnTo>
                  <a:lnTo>
                    <a:pt x="43" y="19"/>
                  </a:lnTo>
                  <a:lnTo>
                    <a:pt x="44" y="22"/>
                  </a:lnTo>
                  <a:lnTo>
                    <a:pt x="33" y="22"/>
                  </a:lnTo>
                  <a:lnTo>
                    <a:pt x="26" y="26"/>
                  </a:lnTo>
                  <a:lnTo>
                    <a:pt x="21" y="31"/>
                  </a:lnTo>
                  <a:lnTo>
                    <a:pt x="19" y="38"/>
                  </a:lnTo>
                  <a:lnTo>
                    <a:pt x="16" y="43"/>
                  </a:lnTo>
                  <a:lnTo>
                    <a:pt x="21" y="58"/>
                  </a:lnTo>
                  <a:lnTo>
                    <a:pt x="26" y="67"/>
                  </a:lnTo>
                  <a:lnTo>
                    <a:pt x="33" y="74"/>
                  </a:lnTo>
                  <a:lnTo>
                    <a:pt x="43" y="82"/>
                  </a:lnTo>
                  <a:lnTo>
                    <a:pt x="28" y="89"/>
                  </a:lnTo>
                  <a:close/>
                  <a:moveTo>
                    <a:pt x="82" y="58"/>
                  </a:moveTo>
                  <a:lnTo>
                    <a:pt x="60" y="58"/>
                  </a:lnTo>
                  <a:lnTo>
                    <a:pt x="67" y="53"/>
                  </a:lnTo>
                  <a:lnTo>
                    <a:pt x="69" y="50"/>
                  </a:lnTo>
                  <a:lnTo>
                    <a:pt x="74" y="41"/>
                  </a:lnTo>
                  <a:lnTo>
                    <a:pt x="74" y="36"/>
                  </a:lnTo>
                  <a:lnTo>
                    <a:pt x="72" y="29"/>
                  </a:lnTo>
                  <a:lnTo>
                    <a:pt x="69" y="24"/>
                  </a:lnTo>
                  <a:lnTo>
                    <a:pt x="55" y="17"/>
                  </a:lnTo>
                  <a:lnTo>
                    <a:pt x="81" y="17"/>
                  </a:lnTo>
                  <a:lnTo>
                    <a:pt x="84" y="24"/>
                  </a:lnTo>
                  <a:lnTo>
                    <a:pt x="88" y="34"/>
                  </a:lnTo>
                  <a:lnTo>
                    <a:pt x="88" y="43"/>
                  </a:lnTo>
                  <a:lnTo>
                    <a:pt x="84" y="53"/>
                  </a:lnTo>
                  <a:lnTo>
                    <a:pt x="82" y="58"/>
                  </a:lnTo>
                  <a:close/>
                  <a:moveTo>
                    <a:pt x="60" y="74"/>
                  </a:moveTo>
                  <a:lnTo>
                    <a:pt x="57" y="74"/>
                  </a:lnTo>
                  <a:lnTo>
                    <a:pt x="33" y="22"/>
                  </a:lnTo>
                  <a:lnTo>
                    <a:pt x="44" y="22"/>
                  </a:lnTo>
                  <a:lnTo>
                    <a:pt x="60" y="58"/>
                  </a:lnTo>
                  <a:lnTo>
                    <a:pt x="82" y="58"/>
                  </a:lnTo>
                  <a:lnTo>
                    <a:pt x="81" y="62"/>
                  </a:lnTo>
                  <a:lnTo>
                    <a:pt x="72" y="70"/>
                  </a:lnTo>
                  <a:lnTo>
                    <a:pt x="60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48" name="Picture 200">
              <a:extLst>
                <a:ext uri="{FF2B5EF4-FFF2-40B4-BE49-F238E27FC236}">
                  <a16:creationId xmlns:a16="http://schemas.microsoft.com/office/drawing/2014/main" id="{A6A1E10E-88F7-4BB2-BA0A-9D26565CC1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2" y="9072"/>
              <a:ext cx="221" cy="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41" name="Freeform 199">
              <a:extLst>
                <a:ext uri="{FF2B5EF4-FFF2-40B4-BE49-F238E27FC236}">
                  <a16:creationId xmlns:a16="http://schemas.microsoft.com/office/drawing/2014/main" id="{CA95024B-9A4F-401A-B0CB-AA5351A16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9105"/>
              <a:ext cx="99" cy="101"/>
            </a:xfrm>
            <a:custGeom>
              <a:avLst/>
              <a:gdLst>
                <a:gd name="T0" fmla="+- 0 3874 3842"/>
                <a:gd name="T1" fmla="*/ T0 w 99"/>
                <a:gd name="T2" fmla="+- 0 9206 9106"/>
                <a:gd name="T3" fmla="*/ 9206 h 101"/>
                <a:gd name="T4" fmla="+- 0 3866 3842"/>
                <a:gd name="T5" fmla="*/ T4 w 99"/>
                <a:gd name="T6" fmla="+- 0 9192 9106"/>
                <a:gd name="T7" fmla="*/ 9192 h 101"/>
                <a:gd name="T8" fmla="+- 0 3910 3842"/>
                <a:gd name="T9" fmla="*/ T8 w 99"/>
                <a:gd name="T10" fmla="+- 0 9170 9106"/>
                <a:gd name="T11" fmla="*/ 9170 h 101"/>
                <a:gd name="T12" fmla="+- 0 3917 3842"/>
                <a:gd name="T13" fmla="*/ T12 w 99"/>
                <a:gd name="T14" fmla="+- 0 9166 9106"/>
                <a:gd name="T15" fmla="*/ 9166 h 101"/>
                <a:gd name="T16" fmla="+- 0 3922 3842"/>
                <a:gd name="T17" fmla="*/ T16 w 99"/>
                <a:gd name="T18" fmla="+- 0 9163 9106"/>
                <a:gd name="T19" fmla="*/ 9163 h 101"/>
                <a:gd name="T20" fmla="+- 0 3924 3842"/>
                <a:gd name="T21" fmla="*/ T20 w 99"/>
                <a:gd name="T22" fmla="+- 0 9158 9106"/>
                <a:gd name="T23" fmla="*/ 9158 h 101"/>
                <a:gd name="T24" fmla="+- 0 3926 3842"/>
                <a:gd name="T25" fmla="*/ T24 w 99"/>
                <a:gd name="T26" fmla="+- 0 9156 9106"/>
                <a:gd name="T27" fmla="*/ 9156 h 101"/>
                <a:gd name="T28" fmla="+- 0 3926 3842"/>
                <a:gd name="T29" fmla="*/ T28 w 99"/>
                <a:gd name="T30" fmla="+- 0 9151 9106"/>
                <a:gd name="T31" fmla="*/ 9151 h 101"/>
                <a:gd name="T32" fmla="+- 0 3924 3842"/>
                <a:gd name="T33" fmla="*/ T32 w 99"/>
                <a:gd name="T34" fmla="+- 0 9144 9106"/>
                <a:gd name="T35" fmla="*/ 9144 h 101"/>
                <a:gd name="T36" fmla="+- 0 3919 3842"/>
                <a:gd name="T37" fmla="*/ T36 w 99"/>
                <a:gd name="T38" fmla="+- 0 9137 9106"/>
                <a:gd name="T39" fmla="*/ 9137 h 101"/>
                <a:gd name="T40" fmla="+- 0 3914 3842"/>
                <a:gd name="T41" fmla="*/ T40 w 99"/>
                <a:gd name="T42" fmla="+- 0 9134 9106"/>
                <a:gd name="T43" fmla="*/ 9134 h 101"/>
                <a:gd name="T44" fmla="+- 0 3905 3842"/>
                <a:gd name="T45" fmla="*/ T44 w 99"/>
                <a:gd name="T46" fmla="+- 0 9132 9106"/>
                <a:gd name="T47" fmla="*/ 9132 h 101"/>
                <a:gd name="T48" fmla="+- 0 3850 3842"/>
                <a:gd name="T49" fmla="*/ T48 w 99"/>
                <a:gd name="T50" fmla="+- 0 9158 9106"/>
                <a:gd name="T51" fmla="*/ 9158 h 101"/>
                <a:gd name="T52" fmla="+- 0 3842 3842"/>
                <a:gd name="T53" fmla="*/ T52 w 99"/>
                <a:gd name="T54" fmla="+- 0 9144 9106"/>
                <a:gd name="T55" fmla="*/ 9144 h 101"/>
                <a:gd name="T56" fmla="+- 0 3917 3842"/>
                <a:gd name="T57" fmla="*/ T56 w 99"/>
                <a:gd name="T58" fmla="+- 0 9106 9106"/>
                <a:gd name="T59" fmla="*/ 9106 h 101"/>
                <a:gd name="T60" fmla="+- 0 3926 3842"/>
                <a:gd name="T61" fmla="*/ T60 w 99"/>
                <a:gd name="T62" fmla="+- 0 9122 9106"/>
                <a:gd name="T63" fmla="*/ 9122 h 101"/>
                <a:gd name="T64" fmla="+- 0 3917 3842"/>
                <a:gd name="T65" fmla="*/ T64 w 99"/>
                <a:gd name="T66" fmla="+- 0 9127 9106"/>
                <a:gd name="T67" fmla="*/ 9127 h 101"/>
                <a:gd name="T68" fmla="+- 0 3926 3842"/>
                <a:gd name="T69" fmla="*/ T68 w 99"/>
                <a:gd name="T70" fmla="+- 0 9130 9106"/>
                <a:gd name="T71" fmla="*/ 9130 h 101"/>
                <a:gd name="T72" fmla="+- 0 3934 3842"/>
                <a:gd name="T73" fmla="*/ T72 w 99"/>
                <a:gd name="T74" fmla="+- 0 9134 9106"/>
                <a:gd name="T75" fmla="*/ 9134 h 101"/>
                <a:gd name="T76" fmla="+- 0 3938 3842"/>
                <a:gd name="T77" fmla="*/ T76 w 99"/>
                <a:gd name="T78" fmla="+- 0 9144 9106"/>
                <a:gd name="T79" fmla="*/ 9144 h 101"/>
                <a:gd name="T80" fmla="+- 0 3941 3842"/>
                <a:gd name="T81" fmla="*/ T80 w 99"/>
                <a:gd name="T82" fmla="+- 0 9149 9106"/>
                <a:gd name="T83" fmla="*/ 9149 h 101"/>
                <a:gd name="T84" fmla="+- 0 3941 3842"/>
                <a:gd name="T85" fmla="*/ T84 w 99"/>
                <a:gd name="T86" fmla="+- 0 9163 9106"/>
                <a:gd name="T87" fmla="*/ 9163 h 101"/>
                <a:gd name="T88" fmla="+- 0 3936 3842"/>
                <a:gd name="T89" fmla="*/ T88 w 99"/>
                <a:gd name="T90" fmla="+- 0 9173 9106"/>
                <a:gd name="T91" fmla="*/ 9173 h 101"/>
                <a:gd name="T92" fmla="+- 0 3934 3842"/>
                <a:gd name="T93" fmla="*/ T92 w 99"/>
                <a:gd name="T94" fmla="+- 0 9175 9106"/>
                <a:gd name="T95" fmla="*/ 9175 h 101"/>
                <a:gd name="T96" fmla="+- 0 3926 3842"/>
                <a:gd name="T97" fmla="*/ T96 w 99"/>
                <a:gd name="T98" fmla="+- 0 9180 9106"/>
                <a:gd name="T99" fmla="*/ 9180 h 101"/>
                <a:gd name="T100" fmla="+- 0 3874 3842"/>
                <a:gd name="T101" fmla="*/ T100 w 99"/>
                <a:gd name="T102" fmla="+- 0 9206 9106"/>
                <a:gd name="T103" fmla="*/ 9206 h 1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99" h="101">
                  <a:moveTo>
                    <a:pt x="32" y="100"/>
                  </a:moveTo>
                  <a:lnTo>
                    <a:pt x="24" y="86"/>
                  </a:lnTo>
                  <a:lnTo>
                    <a:pt x="68" y="64"/>
                  </a:lnTo>
                  <a:lnTo>
                    <a:pt x="75" y="60"/>
                  </a:lnTo>
                  <a:lnTo>
                    <a:pt x="80" y="57"/>
                  </a:lnTo>
                  <a:lnTo>
                    <a:pt x="82" y="52"/>
                  </a:lnTo>
                  <a:lnTo>
                    <a:pt x="84" y="50"/>
                  </a:lnTo>
                  <a:lnTo>
                    <a:pt x="84" y="45"/>
                  </a:lnTo>
                  <a:lnTo>
                    <a:pt x="82" y="38"/>
                  </a:lnTo>
                  <a:lnTo>
                    <a:pt x="77" y="31"/>
                  </a:lnTo>
                  <a:lnTo>
                    <a:pt x="72" y="28"/>
                  </a:lnTo>
                  <a:lnTo>
                    <a:pt x="63" y="2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75" y="0"/>
                  </a:lnTo>
                  <a:lnTo>
                    <a:pt x="84" y="16"/>
                  </a:lnTo>
                  <a:lnTo>
                    <a:pt x="75" y="21"/>
                  </a:lnTo>
                  <a:lnTo>
                    <a:pt x="84" y="24"/>
                  </a:lnTo>
                  <a:lnTo>
                    <a:pt x="92" y="28"/>
                  </a:lnTo>
                  <a:lnTo>
                    <a:pt x="96" y="38"/>
                  </a:lnTo>
                  <a:lnTo>
                    <a:pt x="99" y="43"/>
                  </a:lnTo>
                  <a:lnTo>
                    <a:pt x="99" y="57"/>
                  </a:lnTo>
                  <a:lnTo>
                    <a:pt x="94" y="67"/>
                  </a:lnTo>
                  <a:lnTo>
                    <a:pt x="92" y="69"/>
                  </a:lnTo>
                  <a:lnTo>
                    <a:pt x="84" y="74"/>
                  </a:lnTo>
                  <a:lnTo>
                    <a:pt x="32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46" name="Picture 198">
              <a:extLst>
                <a:ext uri="{FF2B5EF4-FFF2-40B4-BE49-F238E27FC236}">
                  <a16:creationId xmlns:a16="http://schemas.microsoft.com/office/drawing/2014/main" id="{F2D30F86-5070-4B15-9640-176ADE488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" y="9156"/>
              <a:ext cx="257" cy="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45" name="Picture 197">
              <a:extLst>
                <a:ext uri="{FF2B5EF4-FFF2-40B4-BE49-F238E27FC236}">
                  <a16:creationId xmlns:a16="http://schemas.microsoft.com/office/drawing/2014/main" id="{59ED6F33-B144-4B8D-82C5-D50A871743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" y="9192"/>
              <a:ext cx="219" cy="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42" name="AutoShape 196">
              <a:extLst>
                <a:ext uri="{FF2B5EF4-FFF2-40B4-BE49-F238E27FC236}">
                  <a16:creationId xmlns:a16="http://schemas.microsoft.com/office/drawing/2014/main" id="{90C339E8-3A08-4A43-9914-530F54826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" y="9252"/>
              <a:ext cx="89" cy="87"/>
            </a:xfrm>
            <a:custGeom>
              <a:avLst/>
              <a:gdLst>
                <a:gd name="T0" fmla="+- 0 3950 3931"/>
                <a:gd name="T1" fmla="*/ T0 w 89"/>
                <a:gd name="T2" fmla="+- 0 9338 9252"/>
                <a:gd name="T3" fmla="*/ 9338 h 87"/>
                <a:gd name="T4" fmla="+- 0 3943 3931"/>
                <a:gd name="T5" fmla="*/ T4 w 89"/>
                <a:gd name="T6" fmla="+- 0 9334 9252"/>
                <a:gd name="T7" fmla="*/ 9334 h 87"/>
                <a:gd name="T8" fmla="+- 0 3938 3931"/>
                <a:gd name="T9" fmla="*/ T8 w 89"/>
                <a:gd name="T10" fmla="+- 0 9329 9252"/>
                <a:gd name="T11" fmla="*/ 9329 h 87"/>
                <a:gd name="T12" fmla="+- 0 3936 3931"/>
                <a:gd name="T13" fmla="*/ T12 w 89"/>
                <a:gd name="T14" fmla="+- 0 9322 9252"/>
                <a:gd name="T15" fmla="*/ 9322 h 87"/>
                <a:gd name="T16" fmla="+- 0 3931 3931"/>
                <a:gd name="T17" fmla="*/ T16 w 89"/>
                <a:gd name="T18" fmla="+- 0 9317 9252"/>
                <a:gd name="T19" fmla="*/ 9317 h 87"/>
                <a:gd name="T20" fmla="+- 0 3931 3931"/>
                <a:gd name="T21" fmla="*/ T20 w 89"/>
                <a:gd name="T22" fmla="+- 0 9300 9252"/>
                <a:gd name="T23" fmla="*/ 9300 h 87"/>
                <a:gd name="T24" fmla="+- 0 3934 3931"/>
                <a:gd name="T25" fmla="*/ T24 w 89"/>
                <a:gd name="T26" fmla="+- 0 9298 9252"/>
                <a:gd name="T27" fmla="*/ 9298 h 87"/>
                <a:gd name="T28" fmla="+- 0 3934 3931"/>
                <a:gd name="T29" fmla="*/ T28 w 89"/>
                <a:gd name="T30" fmla="+- 0 9295 9252"/>
                <a:gd name="T31" fmla="*/ 9295 h 87"/>
                <a:gd name="T32" fmla="+- 0 3938 3931"/>
                <a:gd name="T33" fmla="*/ T32 w 89"/>
                <a:gd name="T34" fmla="+- 0 9290 9252"/>
                <a:gd name="T35" fmla="*/ 9290 h 87"/>
                <a:gd name="T36" fmla="+- 0 3941 3931"/>
                <a:gd name="T37" fmla="*/ T36 w 89"/>
                <a:gd name="T38" fmla="+- 0 9290 9252"/>
                <a:gd name="T39" fmla="*/ 9290 h 87"/>
                <a:gd name="T40" fmla="+- 0 3946 3931"/>
                <a:gd name="T41" fmla="*/ T40 w 89"/>
                <a:gd name="T42" fmla="+- 0 9288 9252"/>
                <a:gd name="T43" fmla="*/ 9288 h 87"/>
                <a:gd name="T44" fmla="+- 0 3950 3931"/>
                <a:gd name="T45" fmla="*/ T44 w 89"/>
                <a:gd name="T46" fmla="+- 0 9283 9252"/>
                <a:gd name="T47" fmla="*/ 9283 h 87"/>
                <a:gd name="T48" fmla="+- 0 3984 3931"/>
                <a:gd name="T49" fmla="*/ T48 w 89"/>
                <a:gd name="T50" fmla="+- 0 9264 9252"/>
                <a:gd name="T51" fmla="*/ 9264 h 87"/>
                <a:gd name="T52" fmla="+- 0 3977 3931"/>
                <a:gd name="T53" fmla="*/ T52 w 89"/>
                <a:gd name="T54" fmla="+- 0 9252 9252"/>
                <a:gd name="T55" fmla="*/ 9252 h 87"/>
                <a:gd name="T56" fmla="+- 0 4020 3931"/>
                <a:gd name="T57" fmla="*/ T56 w 89"/>
                <a:gd name="T58" fmla="+- 0 9264 9252"/>
                <a:gd name="T59" fmla="*/ 9264 h 87"/>
                <a:gd name="T60" fmla="+- 0 4006 3931"/>
                <a:gd name="T61" fmla="*/ T60 w 89"/>
                <a:gd name="T62" fmla="+- 0 9271 9252"/>
                <a:gd name="T63" fmla="*/ 9271 h 87"/>
                <a:gd name="T64" fmla="+- 0 4009 3931"/>
                <a:gd name="T65" fmla="*/ T64 w 89"/>
                <a:gd name="T66" fmla="+- 0 9278 9252"/>
                <a:gd name="T67" fmla="*/ 9278 h 87"/>
                <a:gd name="T68" fmla="+- 0 3991 3931"/>
                <a:gd name="T69" fmla="*/ T68 w 89"/>
                <a:gd name="T70" fmla="+- 0 9278 9252"/>
                <a:gd name="T71" fmla="*/ 9278 h 87"/>
                <a:gd name="T72" fmla="+- 0 3955 3931"/>
                <a:gd name="T73" fmla="*/ T72 w 89"/>
                <a:gd name="T74" fmla="+- 0 9300 9252"/>
                <a:gd name="T75" fmla="*/ 9300 h 87"/>
                <a:gd name="T76" fmla="+- 0 3948 3931"/>
                <a:gd name="T77" fmla="*/ T76 w 89"/>
                <a:gd name="T78" fmla="+- 0 9305 9252"/>
                <a:gd name="T79" fmla="*/ 9305 h 87"/>
                <a:gd name="T80" fmla="+- 0 3946 3931"/>
                <a:gd name="T81" fmla="*/ T80 w 89"/>
                <a:gd name="T82" fmla="+- 0 9310 9252"/>
                <a:gd name="T83" fmla="*/ 9310 h 87"/>
                <a:gd name="T84" fmla="+- 0 3948 3931"/>
                <a:gd name="T85" fmla="*/ T84 w 89"/>
                <a:gd name="T86" fmla="+- 0 9317 9252"/>
                <a:gd name="T87" fmla="*/ 9317 h 87"/>
                <a:gd name="T88" fmla="+- 0 3962 3931"/>
                <a:gd name="T89" fmla="*/ T88 w 89"/>
                <a:gd name="T90" fmla="+- 0 9331 9252"/>
                <a:gd name="T91" fmla="*/ 9331 h 87"/>
                <a:gd name="T92" fmla="+- 0 3950 3931"/>
                <a:gd name="T93" fmla="*/ T92 w 89"/>
                <a:gd name="T94" fmla="+- 0 9338 9252"/>
                <a:gd name="T95" fmla="*/ 9338 h 87"/>
                <a:gd name="T96" fmla="+- 0 4006 3931"/>
                <a:gd name="T97" fmla="*/ T96 w 89"/>
                <a:gd name="T98" fmla="+- 0 9302 9252"/>
                <a:gd name="T99" fmla="*/ 9302 h 87"/>
                <a:gd name="T100" fmla="+- 0 3991 3931"/>
                <a:gd name="T101" fmla="*/ T100 w 89"/>
                <a:gd name="T102" fmla="+- 0 9278 9252"/>
                <a:gd name="T103" fmla="*/ 9278 h 87"/>
                <a:gd name="T104" fmla="+- 0 4009 3931"/>
                <a:gd name="T105" fmla="*/ T104 w 89"/>
                <a:gd name="T106" fmla="+- 0 9278 9252"/>
                <a:gd name="T107" fmla="*/ 9278 h 87"/>
                <a:gd name="T108" fmla="+- 0 4018 3931"/>
                <a:gd name="T109" fmla="*/ T108 w 89"/>
                <a:gd name="T110" fmla="+- 0 9295 9252"/>
                <a:gd name="T111" fmla="*/ 9295 h 87"/>
                <a:gd name="T112" fmla="+- 0 4006 3931"/>
                <a:gd name="T113" fmla="*/ T112 w 89"/>
                <a:gd name="T114" fmla="+- 0 9302 9252"/>
                <a:gd name="T115" fmla="*/ 9302 h 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89" h="87">
                  <a:moveTo>
                    <a:pt x="19" y="86"/>
                  </a:moveTo>
                  <a:lnTo>
                    <a:pt x="12" y="82"/>
                  </a:lnTo>
                  <a:lnTo>
                    <a:pt x="7" y="77"/>
                  </a:lnTo>
                  <a:lnTo>
                    <a:pt x="5" y="70"/>
                  </a:lnTo>
                  <a:lnTo>
                    <a:pt x="0" y="65"/>
                  </a:lnTo>
                  <a:lnTo>
                    <a:pt x="0" y="48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5" y="36"/>
                  </a:lnTo>
                  <a:lnTo>
                    <a:pt x="19" y="31"/>
                  </a:lnTo>
                  <a:lnTo>
                    <a:pt x="53" y="12"/>
                  </a:lnTo>
                  <a:lnTo>
                    <a:pt x="46" y="0"/>
                  </a:lnTo>
                  <a:lnTo>
                    <a:pt x="89" y="12"/>
                  </a:lnTo>
                  <a:lnTo>
                    <a:pt x="75" y="19"/>
                  </a:lnTo>
                  <a:lnTo>
                    <a:pt x="78" y="26"/>
                  </a:lnTo>
                  <a:lnTo>
                    <a:pt x="60" y="26"/>
                  </a:lnTo>
                  <a:lnTo>
                    <a:pt x="24" y="48"/>
                  </a:lnTo>
                  <a:lnTo>
                    <a:pt x="17" y="53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31" y="79"/>
                  </a:lnTo>
                  <a:lnTo>
                    <a:pt x="19" y="86"/>
                  </a:lnTo>
                  <a:close/>
                  <a:moveTo>
                    <a:pt x="75" y="50"/>
                  </a:moveTo>
                  <a:lnTo>
                    <a:pt x="60" y="26"/>
                  </a:lnTo>
                  <a:lnTo>
                    <a:pt x="78" y="26"/>
                  </a:lnTo>
                  <a:lnTo>
                    <a:pt x="87" y="43"/>
                  </a:lnTo>
                  <a:lnTo>
                    <a:pt x="75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43" name="Picture 195">
              <a:extLst>
                <a:ext uri="{FF2B5EF4-FFF2-40B4-BE49-F238E27FC236}">
                  <a16:creationId xmlns:a16="http://schemas.microsoft.com/office/drawing/2014/main" id="{BBE5C5B9-A505-44A9-848B-D5A320C834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" y="9252"/>
              <a:ext cx="240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42" name="Picture 194">
              <a:extLst>
                <a:ext uri="{FF2B5EF4-FFF2-40B4-BE49-F238E27FC236}">
                  <a16:creationId xmlns:a16="http://schemas.microsoft.com/office/drawing/2014/main" id="{0C72D5FB-8BFE-40A0-8F01-06E85CC52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" y="9283"/>
              <a:ext cx="207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43" name="AutoShape 193">
              <a:extLst>
                <a:ext uri="{FF2B5EF4-FFF2-40B4-BE49-F238E27FC236}">
                  <a16:creationId xmlns:a16="http://schemas.microsoft.com/office/drawing/2014/main" id="{3BB0C131-3C86-4B84-A156-8B6D7BBE9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9391"/>
              <a:ext cx="87" cy="92"/>
            </a:xfrm>
            <a:custGeom>
              <a:avLst/>
              <a:gdLst>
                <a:gd name="T0" fmla="+- 0 4044 4010"/>
                <a:gd name="T1" fmla="*/ T0 w 87"/>
                <a:gd name="T2" fmla="+- 0 9482 9391"/>
                <a:gd name="T3" fmla="*/ 9482 h 92"/>
                <a:gd name="T4" fmla="+- 0 4034 4010"/>
                <a:gd name="T5" fmla="*/ T4 w 87"/>
                <a:gd name="T6" fmla="+- 0 9478 9391"/>
                <a:gd name="T7" fmla="*/ 9478 h 92"/>
                <a:gd name="T8" fmla="+- 0 4022 4010"/>
                <a:gd name="T9" fmla="*/ T8 w 87"/>
                <a:gd name="T10" fmla="+- 0 9466 9391"/>
                <a:gd name="T11" fmla="*/ 9466 h 92"/>
                <a:gd name="T12" fmla="+- 0 4020 4010"/>
                <a:gd name="T13" fmla="*/ T12 w 87"/>
                <a:gd name="T14" fmla="+- 0 9461 9391"/>
                <a:gd name="T15" fmla="*/ 9461 h 92"/>
                <a:gd name="T16" fmla="+- 0 4013 4010"/>
                <a:gd name="T17" fmla="*/ T16 w 87"/>
                <a:gd name="T18" fmla="+- 0 9451 9391"/>
                <a:gd name="T19" fmla="*/ 9451 h 92"/>
                <a:gd name="T20" fmla="+- 0 4010 4010"/>
                <a:gd name="T21" fmla="*/ T20 w 87"/>
                <a:gd name="T22" fmla="+- 0 9444 9391"/>
                <a:gd name="T23" fmla="*/ 9444 h 92"/>
                <a:gd name="T24" fmla="+- 0 4010 4010"/>
                <a:gd name="T25" fmla="*/ T24 w 87"/>
                <a:gd name="T26" fmla="+- 0 9432 9391"/>
                <a:gd name="T27" fmla="*/ 9432 h 92"/>
                <a:gd name="T28" fmla="+- 0 4013 4010"/>
                <a:gd name="T29" fmla="*/ T28 w 87"/>
                <a:gd name="T30" fmla="+- 0 9425 9391"/>
                <a:gd name="T31" fmla="*/ 9425 h 92"/>
                <a:gd name="T32" fmla="+- 0 4018 4010"/>
                <a:gd name="T33" fmla="*/ T32 w 87"/>
                <a:gd name="T34" fmla="+- 0 9418 9391"/>
                <a:gd name="T35" fmla="*/ 9418 h 92"/>
                <a:gd name="T36" fmla="+- 0 4020 4010"/>
                <a:gd name="T37" fmla="*/ T36 w 87"/>
                <a:gd name="T38" fmla="+- 0 9413 9391"/>
                <a:gd name="T39" fmla="*/ 9413 h 92"/>
                <a:gd name="T40" fmla="+- 0 4025 4010"/>
                <a:gd name="T41" fmla="*/ T40 w 87"/>
                <a:gd name="T42" fmla="+- 0 9406 9391"/>
                <a:gd name="T43" fmla="*/ 9406 h 92"/>
                <a:gd name="T44" fmla="+- 0 4032 4010"/>
                <a:gd name="T45" fmla="*/ T44 w 87"/>
                <a:gd name="T46" fmla="+- 0 9401 9391"/>
                <a:gd name="T47" fmla="*/ 9401 h 92"/>
                <a:gd name="T48" fmla="+- 0 4044 4010"/>
                <a:gd name="T49" fmla="*/ T48 w 87"/>
                <a:gd name="T50" fmla="+- 0 9396 9391"/>
                <a:gd name="T51" fmla="*/ 9396 h 92"/>
                <a:gd name="T52" fmla="+- 0 4054 4010"/>
                <a:gd name="T53" fmla="*/ T52 w 87"/>
                <a:gd name="T54" fmla="+- 0 9391 9391"/>
                <a:gd name="T55" fmla="*/ 9391 h 92"/>
                <a:gd name="T56" fmla="+- 0 4066 4010"/>
                <a:gd name="T57" fmla="*/ T56 w 87"/>
                <a:gd name="T58" fmla="+- 0 9394 9391"/>
                <a:gd name="T59" fmla="*/ 9394 h 92"/>
                <a:gd name="T60" fmla="+- 0 4075 4010"/>
                <a:gd name="T61" fmla="*/ T60 w 87"/>
                <a:gd name="T62" fmla="+- 0 9396 9391"/>
                <a:gd name="T63" fmla="*/ 9396 h 92"/>
                <a:gd name="T64" fmla="+- 0 4085 4010"/>
                <a:gd name="T65" fmla="*/ T64 w 87"/>
                <a:gd name="T66" fmla="+- 0 9401 9391"/>
                <a:gd name="T67" fmla="*/ 9401 h 92"/>
                <a:gd name="T68" fmla="+- 0 4088 4010"/>
                <a:gd name="T69" fmla="*/ T68 w 87"/>
                <a:gd name="T70" fmla="+- 0 9408 9391"/>
                <a:gd name="T71" fmla="*/ 9408 h 92"/>
                <a:gd name="T72" fmla="+- 0 4056 4010"/>
                <a:gd name="T73" fmla="*/ T72 w 87"/>
                <a:gd name="T74" fmla="+- 0 9408 9391"/>
                <a:gd name="T75" fmla="*/ 9408 h 92"/>
                <a:gd name="T76" fmla="+- 0 4049 4010"/>
                <a:gd name="T77" fmla="*/ T76 w 87"/>
                <a:gd name="T78" fmla="+- 0 9410 9391"/>
                <a:gd name="T79" fmla="*/ 9410 h 92"/>
                <a:gd name="T80" fmla="+- 0 4054 4010"/>
                <a:gd name="T81" fmla="*/ T80 w 87"/>
                <a:gd name="T82" fmla="+- 0 9418 9391"/>
                <a:gd name="T83" fmla="*/ 9418 h 92"/>
                <a:gd name="T84" fmla="+- 0 4039 4010"/>
                <a:gd name="T85" fmla="*/ T84 w 87"/>
                <a:gd name="T86" fmla="+- 0 9418 9391"/>
                <a:gd name="T87" fmla="*/ 9418 h 92"/>
                <a:gd name="T88" fmla="+- 0 4030 4010"/>
                <a:gd name="T89" fmla="*/ T88 w 87"/>
                <a:gd name="T90" fmla="+- 0 9427 9391"/>
                <a:gd name="T91" fmla="*/ 9427 h 92"/>
                <a:gd name="T92" fmla="+- 0 4030 4010"/>
                <a:gd name="T93" fmla="*/ T92 w 87"/>
                <a:gd name="T94" fmla="+- 0 9434 9391"/>
                <a:gd name="T95" fmla="*/ 9434 h 92"/>
                <a:gd name="T96" fmla="+- 0 4027 4010"/>
                <a:gd name="T97" fmla="*/ T96 w 87"/>
                <a:gd name="T98" fmla="+- 0 9442 9391"/>
                <a:gd name="T99" fmla="*/ 9442 h 92"/>
                <a:gd name="T100" fmla="+- 0 4030 4010"/>
                <a:gd name="T101" fmla="*/ T100 w 87"/>
                <a:gd name="T102" fmla="+- 0 9446 9391"/>
                <a:gd name="T103" fmla="*/ 9446 h 92"/>
                <a:gd name="T104" fmla="+- 0 4034 4010"/>
                <a:gd name="T105" fmla="*/ T104 w 87"/>
                <a:gd name="T106" fmla="+- 0 9454 9391"/>
                <a:gd name="T107" fmla="*/ 9454 h 92"/>
                <a:gd name="T108" fmla="+- 0 4039 4010"/>
                <a:gd name="T109" fmla="*/ T108 w 87"/>
                <a:gd name="T110" fmla="+- 0 9463 9391"/>
                <a:gd name="T111" fmla="*/ 9463 h 92"/>
                <a:gd name="T112" fmla="+- 0 4046 4010"/>
                <a:gd name="T113" fmla="*/ T112 w 87"/>
                <a:gd name="T114" fmla="+- 0 9470 9391"/>
                <a:gd name="T115" fmla="*/ 9470 h 92"/>
                <a:gd name="T116" fmla="+- 0 4058 4010"/>
                <a:gd name="T117" fmla="*/ T116 w 87"/>
                <a:gd name="T118" fmla="+- 0 9473 9391"/>
                <a:gd name="T119" fmla="*/ 9473 h 92"/>
                <a:gd name="T120" fmla="+- 0 4044 4010"/>
                <a:gd name="T121" fmla="*/ T120 w 87"/>
                <a:gd name="T122" fmla="+- 0 9482 9391"/>
                <a:gd name="T123" fmla="*/ 9482 h 92"/>
                <a:gd name="T124" fmla="+- 0 4093 4010"/>
                <a:gd name="T125" fmla="*/ T124 w 87"/>
                <a:gd name="T126" fmla="+- 0 9446 9391"/>
                <a:gd name="T127" fmla="*/ 9446 h 92"/>
                <a:gd name="T128" fmla="+- 0 4073 4010"/>
                <a:gd name="T129" fmla="*/ T128 w 87"/>
                <a:gd name="T130" fmla="+- 0 9446 9391"/>
                <a:gd name="T131" fmla="*/ 9446 h 92"/>
                <a:gd name="T132" fmla="+- 0 4078 4010"/>
                <a:gd name="T133" fmla="*/ T132 w 87"/>
                <a:gd name="T134" fmla="+- 0 9444 9391"/>
                <a:gd name="T135" fmla="*/ 9444 h 92"/>
                <a:gd name="T136" fmla="+- 0 4082 4010"/>
                <a:gd name="T137" fmla="*/ T136 w 87"/>
                <a:gd name="T138" fmla="+- 0 9434 9391"/>
                <a:gd name="T139" fmla="*/ 9434 h 92"/>
                <a:gd name="T140" fmla="+- 0 4082 4010"/>
                <a:gd name="T141" fmla="*/ T140 w 87"/>
                <a:gd name="T142" fmla="+- 0 9425 9391"/>
                <a:gd name="T143" fmla="*/ 9425 h 92"/>
                <a:gd name="T144" fmla="+- 0 4078 4010"/>
                <a:gd name="T145" fmla="*/ T144 w 87"/>
                <a:gd name="T146" fmla="+- 0 9418 9391"/>
                <a:gd name="T147" fmla="*/ 9418 h 92"/>
                <a:gd name="T148" fmla="+- 0 4075 4010"/>
                <a:gd name="T149" fmla="*/ T148 w 87"/>
                <a:gd name="T150" fmla="+- 0 9413 9391"/>
                <a:gd name="T151" fmla="*/ 9413 h 92"/>
                <a:gd name="T152" fmla="+- 0 4070 4010"/>
                <a:gd name="T153" fmla="*/ T152 w 87"/>
                <a:gd name="T154" fmla="+- 0 9410 9391"/>
                <a:gd name="T155" fmla="*/ 9410 h 92"/>
                <a:gd name="T156" fmla="+- 0 4066 4010"/>
                <a:gd name="T157" fmla="*/ T156 w 87"/>
                <a:gd name="T158" fmla="+- 0 9410 9391"/>
                <a:gd name="T159" fmla="*/ 9410 h 92"/>
                <a:gd name="T160" fmla="+- 0 4061 4010"/>
                <a:gd name="T161" fmla="*/ T160 w 87"/>
                <a:gd name="T162" fmla="+- 0 9408 9391"/>
                <a:gd name="T163" fmla="*/ 9408 h 92"/>
                <a:gd name="T164" fmla="+- 0 4088 4010"/>
                <a:gd name="T165" fmla="*/ T164 w 87"/>
                <a:gd name="T166" fmla="+- 0 9408 9391"/>
                <a:gd name="T167" fmla="*/ 9408 h 92"/>
                <a:gd name="T168" fmla="+- 0 4090 4010"/>
                <a:gd name="T169" fmla="*/ T168 w 87"/>
                <a:gd name="T170" fmla="+- 0 9410 9391"/>
                <a:gd name="T171" fmla="*/ 9410 h 92"/>
                <a:gd name="T172" fmla="+- 0 4097 4010"/>
                <a:gd name="T173" fmla="*/ T172 w 87"/>
                <a:gd name="T174" fmla="+- 0 9420 9391"/>
                <a:gd name="T175" fmla="*/ 9420 h 92"/>
                <a:gd name="T176" fmla="+- 0 4097 4010"/>
                <a:gd name="T177" fmla="*/ T176 w 87"/>
                <a:gd name="T178" fmla="+- 0 9430 9391"/>
                <a:gd name="T179" fmla="*/ 9430 h 92"/>
                <a:gd name="T180" fmla="+- 0 4093 4010"/>
                <a:gd name="T181" fmla="*/ T180 w 87"/>
                <a:gd name="T182" fmla="+- 0 9446 9391"/>
                <a:gd name="T183" fmla="*/ 9446 h 92"/>
                <a:gd name="T184" fmla="+- 0 4075 4010"/>
                <a:gd name="T185" fmla="*/ T184 w 87"/>
                <a:gd name="T186" fmla="+- 0 9466 9391"/>
                <a:gd name="T187" fmla="*/ 9466 h 92"/>
                <a:gd name="T188" fmla="+- 0 4073 4010"/>
                <a:gd name="T189" fmla="*/ T188 w 87"/>
                <a:gd name="T190" fmla="+- 0 9466 9391"/>
                <a:gd name="T191" fmla="*/ 9466 h 92"/>
                <a:gd name="T192" fmla="+- 0 4039 4010"/>
                <a:gd name="T193" fmla="*/ T192 w 87"/>
                <a:gd name="T194" fmla="+- 0 9418 9391"/>
                <a:gd name="T195" fmla="*/ 9418 h 92"/>
                <a:gd name="T196" fmla="+- 0 4054 4010"/>
                <a:gd name="T197" fmla="*/ T196 w 87"/>
                <a:gd name="T198" fmla="+- 0 9418 9391"/>
                <a:gd name="T199" fmla="*/ 9418 h 92"/>
                <a:gd name="T200" fmla="+- 0 4073 4010"/>
                <a:gd name="T201" fmla="*/ T200 w 87"/>
                <a:gd name="T202" fmla="+- 0 9446 9391"/>
                <a:gd name="T203" fmla="*/ 9446 h 92"/>
                <a:gd name="T204" fmla="+- 0 4093 4010"/>
                <a:gd name="T205" fmla="*/ T204 w 87"/>
                <a:gd name="T206" fmla="+- 0 9446 9391"/>
                <a:gd name="T207" fmla="*/ 9446 h 92"/>
                <a:gd name="T208" fmla="+- 0 4092 4010"/>
                <a:gd name="T209" fmla="*/ T208 w 87"/>
                <a:gd name="T210" fmla="+- 0 9449 9391"/>
                <a:gd name="T211" fmla="*/ 9449 h 92"/>
                <a:gd name="T212" fmla="+- 0 4085 4010"/>
                <a:gd name="T213" fmla="*/ T212 w 87"/>
                <a:gd name="T214" fmla="+- 0 9458 9391"/>
                <a:gd name="T215" fmla="*/ 9458 h 92"/>
                <a:gd name="T216" fmla="+- 0 4075 4010"/>
                <a:gd name="T217" fmla="*/ T216 w 87"/>
                <a:gd name="T218" fmla="+- 0 9466 9391"/>
                <a:gd name="T219" fmla="*/ 9466 h 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87" h="92">
                  <a:moveTo>
                    <a:pt x="34" y="91"/>
                  </a:moveTo>
                  <a:lnTo>
                    <a:pt x="24" y="87"/>
                  </a:lnTo>
                  <a:lnTo>
                    <a:pt x="12" y="75"/>
                  </a:lnTo>
                  <a:lnTo>
                    <a:pt x="10" y="70"/>
                  </a:lnTo>
                  <a:lnTo>
                    <a:pt x="3" y="60"/>
                  </a:lnTo>
                  <a:lnTo>
                    <a:pt x="0" y="53"/>
                  </a:lnTo>
                  <a:lnTo>
                    <a:pt x="0" y="41"/>
                  </a:lnTo>
                  <a:lnTo>
                    <a:pt x="3" y="34"/>
                  </a:lnTo>
                  <a:lnTo>
                    <a:pt x="8" y="27"/>
                  </a:lnTo>
                  <a:lnTo>
                    <a:pt x="10" y="22"/>
                  </a:lnTo>
                  <a:lnTo>
                    <a:pt x="15" y="15"/>
                  </a:lnTo>
                  <a:lnTo>
                    <a:pt x="22" y="10"/>
                  </a:lnTo>
                  <a:lnTo>
                    <a:pt x="34" y="5"/>
                  </a:lnTo>
                  <a:lnTo>
                    <a:pt x="44" y="0"/>
                  </a:lnTo>
                  <a:lnTo>
                    <a:pt x="56" y="3"/>
                  </a:lnTo>
                  <a:lnTo>
                    <a:pt x="65" y="5"/>
                  </a:lnTo>
                  <a:lnTo>
                    <a:pt x="75" y="10"/>
                  </a:lnTo>
                  <a:lnTo>
                    <a:pt x="78" y="17"/>
                  </a:lnTo>
                  <a:lnTo>
                    <a:pt x="46" y="17"/>
                  </a:lnTo>
                  <a:lnTo>
                    <a:pt x="39" y="19"/>
                  </a:lnTo>
                  <a:lnTo>
                    <a:pt x="44" y="27"/>
                  </a:lnTo>
                  <a:lnTo>
                    <a:pt x="29" y="27"/>
                  </a:lnTo>
                  <a:lnTo>
                    <a:pt x="20" y="36"/>
                  </a:lnTo>
                  <a:lnTo>
                    <a:pt x="20" y="43"/>
                  </a:lnTo>
                  <a:lnTo>
                    <a:pt x="17" y="51"/>
                  </a:lnTo>
                  <a:lnTo>
                    <a:pt x="20" y="55"/>
                  </a:lnTo>
                  <a:lnTo>
                    <a:pt x="24" y="63"/>
                  </a:lnTo>
                  <a:lnTo>
                    <a:pt x="29" y="72"/>
                  </a:lnTo>
                  <a:lnTo>
                    <a:pt x="36" y="79"/>
                  </a:lnTo>
                  <a:lnTo>
                    <a:pt x="48" y="82"/>
                  </a:lnTo>
                  <a:lnTo>
                    <a:pt x="34" y="91"/>
                  </a:lnTo>
                  <a:close/>
                  <a:moveTo>
                    <a:pt x="83" y="55"/>
                  </a:moveTo>
                  <a:lnTo>
                    <a:pt x="63" y="55"/>
                  </a:lnTo>
                  <a:lnTo>
                    <a:pt x="68" y="53"/>
                  </a:lnTo>
                  <a:lnTo>
                    <a:pt x="72" y="43"/>
                  </a:lnTo>
                  <a:lnTo>
                    <a:pt x="72" y="34"/>
                  </a:lnTo>
                  <a:lnTo>
                    <a:pt x="68" y="27"/>
                  </a:lnTo>
                  <a:lnTo>
                    <a:pt x="65" y="22"/>
                  </a:lnTo>
                  <a:lnTo>
                    <a:pt x="60" y="19"/>
                  </a:lnTo>
                  <a:lnTo>
                    <a:pt x="56" y="19"/>
                  </a:lnTo>
                  <a:lnTo>
                    <a:pt x="51" y="17"/>
                  </a:lnTo>
                  <a:lnTo>
                    <a:pt x="78" y="17"/>
                  </a:lnTo>
                  <a:lnTo>
                    <a:pt x="80" y="19"/>
                  </a:lnTo>
                  <a:lnTo>
                    <a:pt x="87" y="29"/>
                  </a:lnTo>
                  <a:lnTo>
                    <a:pt x="87" y="39"/>
                  </a:lnTo>
                  <a:lnTo>
                    <a:pt x="83" y="55"/>
                  </a:lnTo>
                  <a:close/>
                  <a:moveTo>
                    <a:pt x="65" y="75"/>
                  </a:moveTo>
                  <a:lnTo>
                    <a:pt x="63" y="75"/>
                  </a:lnTo>
                  <a:lnTo>
                    <a:pt x="29" y="27"/>
                  </a:lnTo>
                  <a:lnTo>
                    <a:pt x="44" y="27"/>
                  </a:lnTo>
                  <a:lnTo>
                    <a:pt x="63" y="55"/>
                  </a:lnTo>
                  <a:lnTo>
                    <a:pt x="83" y="55"/>
                  </a:lnTo>
                  <a:lnTo>
                    <a:pt x="82" y="58"/>
                  </a:lnTo>
                  <a:lnTo>
                    <a:pt x="75" y="67"/>
                  </a:lnTo>
                  <a:lnTo>
                    <a:pt x="65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40" name="Picture 192">
              <a:extLst>
                <a:ext uri="{FF2B5EF4-FFF2-40B4-BE49-F238E27FC236}">
                  <a16:creationId xmlns:a16="http://schemas.microsoft.com/office/drawing/2014/main" id="{93B6A2A0-0264-4A64-B703-280CAE36D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" y="9417"/>
              <a:ext cx="221" cy="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44" name="Freeform 191">
              <a:extLst>
                <a:ext uri="{FF2B5EF4-FFF2-40B4-BE49-F238E27FC236}">
                  <a16:creationId xmlns:a16="http://schemas.microsoft.com/office/drawing/2014/main" id="{42448F99-1939-4C5E-8279-CFFCE597E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9453"/>
              <a:ext cx="99" cy="106"/>
            </a:xfrm>
            <a:custGeom>
              <a:avLst/>
              <a:gdLst>
                <a:gd name="T0" fmla="+- 0 4090 4049"/>
                <a:gd name="T1" fmla="*/ T0 w 99"/>
                <a:gd name="T2" fmla="+- 0 9559 9454"/>
                <a:gd name="T3" fmla="*/ 9559 h 106"/>
                <a:gd name="T4" fmla="+- 0 4080 4049"/>
                <a:gd name="T5" fmla="*/ T4 w 99"/>
                <a:gd name="T6" fmla="+- 0 9545 9454"/>
                <a:gd name="T7" fmla="*/ 9545 h 106"/>
                <a:gd name="T8" fmla="+- 0 4126 4049"/>
                <a:gd name="T9" fmla="*/ T8 w 99"/>
                <a:gd name="T10" fmla="+- 0 9514 9454"/>
                <a:gd name="T11" fmla="*/ 9514 h 106"/>
                <a:gd name="T12" fmla="+- 0 4130 4049"/>
                <a:gd name="T13" fmla="*/ T12 w 99"/>
                <a:gd name="T14" fmla="+- 0 9509 9454"/>
                <a:gd name="T15" fmla="*/ 9509 h 106"/>
                <a:gd name="T16" fmla="+- 0 4130 4049"/>
                <a:gd name="T17" fmla="*/ T16 w 99"/>
                <a:gd name="T18" fmla="+- 0 9504 9454"/>
                <a:gd name="T19" fmla="*/ 9504 h 106"/>
                <a:gd name="T20" fmla="+- 0 4133 4049"/>
                <a:gd name="T21" fmla="*/ T20 w 99"/>
                <a:gd name="T22" fmla="+- 0 9499 9454"/>
                <a:gd name="T23" fmla="*/ 9499 h 106"/>
                <a:gd name="T24" fmla="+- 0 4128 4049"/>
                <a:gd name="T25" fmla="*/ T24 w 99"/>
                <a:gd name="T26" fmla="+- 0 9490 9454"/>
                <a:gd name="T27" fmla="*/ 9490 h 106"/>
                <a:gd name="T28" fmla="+- 0 4123 4049"/>
                <a:gd name="T29" fmla="*/ T28 w 99"/>
                <a:gd name="T30" fmla="+- 0 9485 9454"/>
                <a:gd name="T31" fmla="*/ 9485 h 106"/>
                <a:gd name="T32" fmla="+- 0 4116 4049"/>
                <a:gd name="T33" fmla="*/ T32 w 99"/>
                <a:gd name="T34" fmla="+- 0 9480 9454"/>
                <a:gd name="T35" fmla="*/ 9480 h 106"/>
                <a:gd name="T36" fmla="+- 0 4106 4049"/>
                <a:gd name="T37" fmla="*/ T36 w 99"/>
                <a:gd name="T38" fmla="+- 0 9480 9454"/>
                <a:gd name="T39" fmla="*/ 9480 h 106"/>
                <a:gd name="T40" fmla="+- 0 4058 4049"/>
                <a:gd name="T41" fmla="*/ T40 w 99"/>
                <a:gd name="T42" fmla="+- 0 9516 9454"/>
                <a:gd name="T43" fmla="*/ 9516 h 106"/>
                <a:gd name="T44" fmla="+- 0 4049 4049"/>
                <a:gd name="T45" fmla="*/ T44 w 99"/>
                <a:gd name="T46" fmla="+- 0 9502 9454"/>
                <a:gd name="T47" fmla="*/ 9502 h 106"/>
                <a:gd name="T48" fmla="+- 0 4116 4049"/>
                <a:gd name="T49" fmla="*/ T48 w 99"/>
                <a:gd name="T50" fmla="+- 0 9454 9454"/>
                <a:gd name="T51" fmla="*/ 9454 h 106"/>
                <a:gd name="T52" fmla="+- 0 4126 4049"/>
                <a:gd name="T53" fmla="*/ T52 w 99"/>
                <a:gd name="T54" fmla="+- 0 9468 9454"/>
                <a:gd name="T55" fmla="*/ 9468 h 106"/>
                <a:gd name="T56" fmla="+- 0 4118 4049"/>
                <a:gd name="T57" fmla="*/ T56 w 99"/>
                <a:gd name="T58" fmla="+- 0 9473 9454"/>
                <a:gd name="T59" fmla="*/ 9473 h 106"/>
                <a:gd name="T60" fmla="+- 0 4128 4049"/>
                <a:gd name="T61" fmla="*/ T60 w 99"/>
                <a:gd name="T62" fmla="+- 0 9475 9454"/>
                <a:gd name="T63" fmla="*/ 9475 h 106"/>
                <a:gd name="T64" fmla="+- 0 4138 4049"/>
                <a:gd name="T65" fmla="*/ T64 w 99"/>
                <a:gd name="T66" fmla="+- 0 9480 9454"/>
                <a:gd name="T67" fmla="*/ 9480 h 106"/>
                <a:gd name="T68" fmla="+- 0 4142 4049"/>
                <a:gd name="T69" fmla="*/ T68 w 99"/>
                <a:gd name="T70" fmla="+- 0 9487 9454"/>
                <a:gd name="T71" fmla="*/ 9487 h 106"/>
                <a:gd name="T72" fmla="+- 0 4145 4049"/>
                <a:gd name="T73" fmla="*/ T72 w 99"/>
                <a:gd name="T74" fmla="+- 0 9492 9454"/>
                <a:gd name="T75" fmla="*/ 9492 h 106"/>
                <a:gd name="T76" fmla="+- 0 4147 4049"/>
                <a:gd name="T77" fmla="*/ T76 w 99"/>
                <a:gd name="T78" fmla="+- 0 9494 9454"/>
                <a:gd name="T79" fmla="*/ 9494 h 106"/>
                <a:gd name="T80" fmla="+- 0 4147 4049"/>
                <a:gd name="T81" fmla="*/ T80 w 99"/>
                <a:gd name="T82" fmla="+- 0 9511 9454"/>
                <a:gd name="T83" fmla="*/ 9511 h 106"/>
                <a:gd name="T84" fmla="+- 0 4142 4049"/>
                <a:gd name="T85" fmla="*/ T84 w 99"/>
                <a:gd name="T86" fmla="+- 0 9521 9454"/>
                <a:gd name="T87" fmla="*/ 9521 h 106"/>
                <a:gd name="T88" fmla="+- 0 4138 4049"/>
                <a:gd name="T89" fmla="*/ T88 w 99"/>
                <a:gd name="T90" fmla="+- 0 9526 9454"/>
                <a:gd name="T91" fmla="*/ 9526 h 106"/>
                <a:gd name="T92" fmla="+- 0 4128 4049"/>
                <a:gd name="T93" fmla="*/ T92 w 99"/>
                <a:gd name="T94" fmla="+- 0 9530 9454"/>
                <a:gd name="T95" fmla="*/ 9530 h 106"/>
                <a:gd name="T96" fmla="+- 0 4090 4049"/>
                <a:gd name="T97" fmla="*/ T96 w 99"/>
                <a:gd name="T98" fmla="+- 0 9559 9454"/>
                <a:gd name="T99" fmla="*/ 9559 h 1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99" h="106">
                  <a:moveTo>
                    <a:pt x="41" y="105"/>
                  </a:moveTo>
                  <a:lnTo>
                    <a:pt x="31" y="91"/>
                  </a:lnTo>
                  <a:lnTo>
                    <a:pt x="77" y="60"/>
                  </a:lnTo>
                  <a:lnTo>
                    <a:pt x="81" y="55"/>
                  </a:lnTo>
                  <a:lnTo>
                    <a:pt x="81" y="50"/>
                  </a:lnTo>
                  <a:lnTo>
                    <a:pt x="84" y="45"/>
                  </a:lnTo>
                  <a:lnTo>
                    <a:pt x="79" y="36"/>
                  </a:lnTo>
                  <a:lnTo>
                    <a:pt x="74" y="31"/>
                  </a:lnTo>
                  <a:lnTo>
                    <a:pt x="67" y="26"/>
                  </a:lnTo>
                  <a:lnTo>
                    <a:pt x="57" y="26"/>
                  </a:lnTo>
                  <a:lnTo>
                    <a:pt x="9" y="62"/>
                  </a:lnTo>
                  <a:lnTo>
                    <a:pt x="0" y="48"/>
                  </a:lnTo>
                  <a:lnTo>
                    <a:pt x="67" y="0"/>
                  </a:lnTo>
                  <a:lnTo>
                    <a:pt x="77" y="14"/>
                  </a:lnTo>
                  <a:lnTo>
                    <a:pt x="69" y="19"/>
                  </a:lnTo>
                  <a:lnTo>
                    <a:pt x="79" y="21"/>
                  </a:lnTo>
                  <a:lnTo>
                    <a:pt x="89" y="26"/>
                  </a:lnTo>
                  <a:lnTo>
                    <a:pt x="93" y="33"/>
                  </a:lnTo>
                  <a:lnTo>
                    <a:pt x="96" y="38"/>
                  </a:lnTo>
                  <a:lnTo>
                    <a:pt x="98" y="40"/>
                  </a:lnTo>
                  <a:lnTo>
                    <a:pt x="98" y="57"/>
                  </a:lnTo>
                  <a:lnTo>
                    <a:pt x="93" y="67"/>
                  </a:lnTo>
                  <a:lnTo>
                    <a:pt x="89" y="72"/>
                  </a:lnTo>
                  <a:lnTo>
                    <a:pt x="79" y="76"/>
                  </a:lnTo>
                  <a:lnTo>
                    <a:pt x="41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38" name="Picture 190">
              <a:extLst>
                <a:ext uri="{FF2B5EF4-FFF2-40B4-BE49-F238E27FC236}">
                  <a16:creationId xmlns:a16="http://schemas.microsoft.com/office/drawing/2014/main" id="{8B2EA32A-87A5-4E74-946E-958B95B8B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" y="9472"/>
              <a:ext cx="221" cy="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45" name="AutoShape 189">
              <a:extLst>
                <a:ext uri="{FF2B5EF4-FFF2-40B4-BE49-F238E27FC236}">
                  <a16:creationId xmlns:a16="http://schemas.microsoft.com/office/drawing/2014/main" id="{773FED11-4A05-4372-85E0-858D96C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" y="9506"/>
              <a:ext cx="101" cy="84"/>
            </a:xfrm>
            <a:custGeom>
              <a:avLst/>
              <a:gdLst>
                <a:gd name="T0" fmla="+- 0 4114 4104"/>
                <a:gd name="T1" fmla="*/ T0 w 101"/>
                <a:gd name="T2" fmla="+- 0 9590 9506"/>
                <a:gd name="T3" fmla="*/ 9590 h 84"/>
                <a:gd name="T4" fmla="+- 0 4104 4104"/>
                <a:gd name="T5" fmla="*/ T4 w 101"/>
                <a:gd name="T6" fmla="+- 0 9578 9506"/>
                <a:gd name="T7" fmla="*/ 9578 h 84"/>
                <a:gd name="T8" fmla="+- 0 4169 4104"/>
                <a:gd name="T9" fmla="*/ T8 w 101"/>
                <a:gd name="T10" fmla="+- 0 9526 9506"/>
                <a:gd name="T11" fmla="*/ 9526 h 84"/>
                <a:gd name="T12" fmla="+- 0 4181 4104"/>
                <a:gd name="T13" fmla="*/ T12 w 101"/>
                <a:gd name="T14" fmla="+- 0 9538 9506"/>
                <a:gd name="T15" fmla="*/ 9538 h 84"/>
                <a:gd name="T16" fmla="+- 0 4114 4104"/>
                <a:gd name="T17" fmla="*/ T16 w 101"/>
                <a:gd name="T18" fmla="+- 0 9590 9506"/>
                <a:gd name="T19" fmla="*/ 9590 h 84"/>
                <a:gd name="T20" fmla="+- 0 4198 4104"/>
                <a:gd name="T21" fmla="*/ T20 w 101"/>
                <a:gd name="T22" fmla="+- 0 9526 9506"/>
                <a:gd name="T23" fmla="*/ 9526 h 84"/>
                <a:gd name="T24" fmla="+- 0 4188 4104"/>
                <a:gd name="T25" fmla="*/ T24 w 101"/>
                <a:gd name="T26" fmla="+- 0 9526 9506"/>
                <a:gd name="T27" fmla="*/ 9526 h 84"/>
                <a:gd name="T28" fmla="+- 0 4188 4104"/>
                <a:gd name="T29" fmla="*/ T28 w 101"/>
                <a:gd name="T30" fmla="+- 0 9523 9506"/>
                <a:gd name="T31" fmla="*/ 9523 h 84"/>
                <a:gd name="T32" fmla="+- 0 4186 4104"/>
                <a:gd name="T33" fmla="*/ T32 w 101"/>
                <a:gd name="T34" fmla="+- 0 9521 9506"/>
                <a:gd name="T35" fmla="*/ 9521 h 84"/>
                <a:gd name="T36" fmla="+- 0 4186 4104"/>
                <a:gd name="T37" fmla="*/ T36 w 101"/>
                <a:gd name="T38" fmla="+- 0 9511 9506"/>
                <a:gd name="T39" fmla="*/ 9511 h 84"/>
                <a:gd name="T40" fmla="+- 0 4190 4104"/>
                <a:gd name="T41" fmla="*/ T40 w 101"/>
                <a:gd name="T42" fmla="+- 0 9506 9506"/>
                <a:gd name="T43" fmla="*/ 9506 h 84"/>
                <a:gd name="T44" fmla="+- 0 4198 4104"/>
                <a:gd name="T45" fmla="*/ T44 w 101"/>
                <a:gd name="T46" fmla="+- 0 9506 9506"/>
                <a:gd name="T47" fmla="*/ 9506 h 84"/>
                <a:gd name="T48" fmla="+- 0 4205 4104"/>
                <a:gd name="T49" fmla="*/ T48 w 101"/>
                <a:gd name="T50" fmla="+- 0 9514 9506"/>
                <a:gd name="T51" fmla="*/ 9514 h 84"/>
                <a:gd name="T52" fmla="+- 0 4205 4104"/>
                <a:gd name="T53" fmla="*/ T52 w 101"/>
                <a:gd name="T54" fmla="+- 0 9521 9506"/>
                <a:gd name="T55" fmla="*/ 9521 h 84"/>
                <a:gd name="T56" fmla="+- 0 4202 4104"/>
                <a:gd name="T57" fmla="*/ T56 w 101"/>
                <a:gd name="T58" fmla="+- 0 9523 9506"/>
                <a:gd name="T59" fmla="*/ 9523 h 84"/>
                <a:gd name="T60" fmla="+- 0 4200 4104"/>
                <a:gd name="T61" fmla="*/ T60 w 101"/>
                <a:gd name="T62" fmla="+- 0 9523 9506"/>
                <a:gd name="T63" fmla="*/ 9523 h 84"/>
                <a:gd name="T64" fmla="+- 0 4198 4104"/>
                <a:gd name="T65" fmla="*/ T64 w 101"/>
                <a:gd name="T66" fmla="+- 0 9526 9506"/>
                <a:gd name="T67" fmla="*/ 9526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101" h="84">
                  <a:moveTo>
                    <a:pt x="10" y="84"/>
                  </a:moveTo>
                  <a:lnTo>
                    <a:pt x="0" y="72"/>
                  </a:lnTo>
                  <a:lnTo>
                    <a:pt x="65" y="20"/>
                  </a:lnTo>
                  <a:lnTo>
                    <a:pt x="77" y="32"/>
                  </a:lnTo>
                  <a:lnTo>
                    <a:pt x="10" y="84"/>
                  </a:lnTo>
                  <a:close/>
                  <a:moveTo>
                    <a:pt x="94" y="20"/>
                  </a:moveTo>
                  <a:lnTo>
                    <a:pt x="84" y="20"/>
                  </a:lnTo>
                  <a:lnTo>
                    <a:pt x="84" y="17"/>
                  </a:lnTo>
                  <a:lnTo>
                    <a:pt x="82" y="15"/>
                  </a:lnTo>
                  <a:lnTo>
                    <a:pt x="82" y="5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1" y="8"/>
                  </a:lnTo>
                  <a:lnTo>
                    <a:pt x="101" y="15"/>
                  </a:lnTo>
                  <a:lnTo>
                    <a:pt x="98" y="17"/>
                  </a:lnTo>
                  <a:lnTo>
                    <a:pt x="96" y="17"/>
                  </a:lnTo>
                  <a:lnTo>
                    <a:pt x="9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36" name="Picture 188">
              <a:extLst>
                <a:ext uri="{FF2B5EF4-FFF2-40B4-BE49-F238E27FC236}">
                  <a16:creationId xmlns:a16="http://schemas.microsoft.com/office/drawing/2014/main" id="{437335E4-1C72-488F-851E-2B50908C60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" y="9518"/>
              <a:ext cx="224" cy="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46" name="Freeform 187">
              <a:extLst>
                <a:ext uri="{FF2B5EF4-FFF2-40B4-BE49-F238E27FC236}">
                  <a16:creationId xmlns:a16="http://schemas.microsoft.com/office/drawing/2014/main" id="{E39EA1B0-235F-4356-937F-CBCA9E25D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9554"/>
              <a:ext cx="101" cy="108"/>
            </a:xfrm>
            <a:custGeom>
              <a:avLst/>
              <a:gdLst>
                <a:gd name="T0" fmla="+- 0 4176 4128"/>
                <a:gd name="T1" fmla="*/ T0 w 101"/>
                <a:gd name="T2" fmla="+- 0 9662 9554"/>
                <a:gd name="T3" fmla="*/ 9662 h 108"/>
                <a:gd name="T4" fmla="+- 0 4164 4128"/>
                <a:gd name="T5" fmla="*/ T4 w 101"/>
                <a:gd name="T6" fmla="+- 0 9650 9554"/>
                <a:gd name="T7" fmla="*/ 9650 h 108"/>
                <a:gd name="T8" fmla="+- 0 4200 4128"/>
                <a:gd name="T9" fmla="*/ T8 w 101"/>
                <a:gd name="T10" fmla="+- 0 9617 9554"/>
                <a:gd name="T11" fmla="*/ 9617 h 108"/>
                <a:gd name="T12" fmla="+- 0 4207 4128"/>
                <a:gd name="T13" fmla="*/ T12 w 101"/>
                <a:gd name="T14" fmla="+- 0 9612 9554"/>
                <a:gd name="T15" fmla="*/ 9612 h 108"/>
                <a:gd name="T16" fmla="+- 0 4212 4128"/>
                <a:gd name="T17" fmla="*/ T16 w 101"/>
                <a:gd name="T18" fmla="+- 0 9602 9554"/>
                <a:gd name="T19" fmla="*/ 9602 h 108"/>
                <a:gd name="T20" fmla="+- 0 4212 4128"/>
                <a:gd name="T21" fmla="*/ T20 w 101"/>
                <a:gd name="T22" fmla="+- 0 9598 9554"/>
                <a:gd name="T23" fmla="*/ 9598 h 108"/>
                <a:gd name="T24" fmla="+- 0 4210 4128"/>
                <a:gd name="T25" fmla="*/ T24 w 101"/>
                <a:gd name="T26" fmla="+- 0 9593 9554"/>
                <a:gd name="T27" fmla="*/ 9593 h 108"/>
                <a:gd name="T28" fmla="+- 0 4207 4128"/>
                <a:gd name="T29" fmla="*/ T28 w 101"/>
                <a:gd name="T30" fmla="+- 0 9590 9554"/>
                <a:gd name="T31" fmla="*/ 9590 h 108"/>
                <a:gd name="T32" fmla="+- 0 4202 4128"/>
                <a:gd name="T33" fmla="*/ T32 w 101"/>
                <a:gd name="T34" fmla="+- 0 9583 9554"/>
                <a:gd name="T35" fmla="*/ 9583 h 108"/>
                <a:gd name="T36" fmla="+- 0 4195 4128"/>
                <a:gd name="T37" fmla="*/ T36 w 101"/>
                <a:gd name="T38" fmla="+- 0 9581 9554"/>
                <a:gd name="T39" fmla="*/ 9581 h 108"/>
                <a:gd name="T40" fmla="+- 0 4186 4128"/>
                <a:gd name="T41" fmla="*/ T40 w 101"/>
                <a:gd name="T42" fmla="+- 0 9583 9554"/>
                <a:gd name="T43" fmla="*/ 9583 h 108"/>
                <a:gd name="T44" fmla="+- 0 4140 4128"/>
                <a:gd name="T45" fmla="*/ T44 w 101"/>
                <a:gd name="T46" fmla="+- 0 9622 9554"/>
                <a:gd name="T47" fmla="*/ 9622 h 108"/>
                <a:gd name="T48" fmla="+- 0 4128 4128"/>
                <a:gd name="T49" fmla="*/ T48 w 101"/>
                <a:gd name="T50" fmla="+- 0 9610 9554"/>
                <a:gd name="T51" fmla="*/ 9610 h 108"/>
                <a:gd name="T52" fmla="+- 0 4190 4128"/>
                <a:gd name="T53" fmla="*/ T52 w 101"/>
                <a:gd name="T54" fmla="+- 0 9554 9554"/>
                <a:gd name="T55" fmla="*/ 9554 h 108"/>
                <a:gd name="T56" fmla="+- 0 4202 4128"/>
                <a:gd name="T57" fmla="*/ T56 w 101"/>
                <a:gd name="T58" fmla="+- 0 9566 9554"/>
                <a:gd name="T59" fmla="*/ 9566 h 108"/>
                <a:gd name="T60" fmla="+- 0 4195 4128"/>
                <a:gd name="T61" fmla="*/ T60 w 101"/>
                <a:gd name="T62" fmla="+- 0 9574 9554"/>
                <a:gd name="T63" fmla="*/ 9574 h 108"/>
                <a:gd name="T64" fmla="+- 0 4205 4128"/>
                <a:gd name="T65" fmla="*/ T64 w 101"/>
                <a:gd name="T66" fmla="+- 0 9574 9554"/>
                <a:gd name="T67" fmla="*/ 9574 h 108"/>
                <a:gd name="T68" fmla="+- 0 4214 4128"/>
                <a:gd name="T69" fmla="*/ T68 w 101"/>
                <a:gd name="T70" fmla="+- 0 9576 9554"/>
                <a:gd name="T71" fmla="*/ 9576 h 108"/>
                <a:gd name="T72" fmla="+- 0 4222 4128"/>
                <a:gd name="T73" fmla="*/ T72 w 101"/>
                <a:gd name="T74" fmla="+- 0 9583 9554"/>
                <a:gd name="T75" fmla="*/ 9583 h 108"/>
                <a:gd name="T76" fmla="+- 0 4226 4128"/>
                <a:gd name="T77" fmla="*/ T76 w 101"/>
                <a:gd name="T78" fmla="+- 0 9593 9554"/>
                <a:gd name="T79" fmla="*/ 9593 h 108"/>
                <a:gd name="T80" fmla="+- 0 4226 4128"/>
                <a:gd name="T81" fmla="*/ T80 w 101"/>
                <a:gd name="T82" fmla="+- 0 9598 9554"/>
                <a:gd name="T83" fmla="*/ 9598 h 108"/>
                <a:gd name="T84" fmla="+- 0 4229 4128"/>
                <a:gd name="T85" fmla="*/ T84 w 101"/>
                <a:gd name="T86" fmla="+- 0 9602 9554"/>
                <a:gd name="T87" fmla="*/ 9602 h 108"/>
                <a:gd name="T88" fmla="+- 0 4229 4128"/>
                <a:gd name="T89" fmla="*/ T88 w 101"/>
                <a:gd name="T90" fmla="+- 0 9607 9554"/>
                <a:gd name="T91" fmla="*/ 9607 h 108"/>
                <a:gd name="T92" fmla="+- 0 4224 4128"/>
                <a:gd name="T93" fmla="*/ T92 w 101"/>
                <a:gd name="T94" fmla="+- 0 9617 9554"/>
                <a:gd name="T95" fmla="*/ 9617 h 108"/>
                <a:gd name="T96" fmla="+- 0 4219 4128"/>
                <a:gd name="T97" fmla="*/ T96 w 101"/>
                <a:gd name="T98" fmla="+- 0 9624 9554"/>
                <a:gd name="T99" fmla="*/ 9624 h 108"/>
                <a:gd name="T100" fmla="+- 0 4212 4128"/>
                <a:gd name="T101" fmla="*/ T100 w 101"/>
                <a:gd name="T102" fmla="+- 0 9631 9554"/>
                <a:gd name="T103" fmla="*/ 9631 h 108"/>
                <a:gd name="T104" fmla="+- 0 4176 4128"/>
                <a:gd name="T105" fmla="*/ T104 w 101"/>
                <a:gd name="T106" fmla="+- 0 9662 9554"/>
                <a:gd name="T107" fmla="*/ 9662 h 1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</a:cxnLst>
              <a:rect l="0" t="0" r="r" b="b"/>
              <a:pathLst>
                <a:path w="101" h="108">
                  <a:moveTo>
                    <a:pt x="48" y="108"/>
                  </a:moveTo>
                  <a:lnTo>
                    <a:pt x="36" y="96"/>
                  </a:lnTo>
                  <a:lnTo>
                    <a:pt x="72" y="63"/>
                  </a:lnTo>
                  <a:lnTo>
                    <a:pt x="79" y="58"/>
                  </a:lnTo>
                  <a:lnTo>
                    <a:pt x="84" y="48"/>
                  </a:lnTo>
                  <a:lnTo>
                    <a:pt x="84" y="44"/>
                  </a:lnTo>
                  <a:lnTo>
                    <a:pt x="82" y="39"/>
                  </a:lnTo>
                  <a:lnTo>
                    <a:pt x="79" y="36"/>
                  </a:lnTo>
                  <a:lnTo>
                    <a:pt x="74" y="29"/>
                  </a:lnTo>
                  <a:lnTo>
                    <a:pt x="67" y="27"/>
                  </a:lnTo>
                  <a:lnTo>
                    <a:pt x="58" y="29"/>
                  </a:lnTo>
                  <a:lnTo>
                    <a:pt x="12" y="68"/>
                  </a:lnTo>
                  <a:lnTo>
                    <a:pt x="0" y="56"/>
                  </a:lnTo>
                  <a:lnTo>
                    <a:pt x="62" y="0"/>
                  </a:lnTo>
                  <a:lnTo>
                    <a:pt x="74" y="12"/>
                  </a:lnTo>
                  <a:lnTo>
                    <a:pt x="67" y="20"/>
                  </a:lnTo>
                  <a:lnTo>
                    <a:pt x="77" y="20"/>
                  </a:lnTo>
                  <a:lnTo>
                    <a:pt x="86" y="22"/>
                  </a:lnTo>
                  <a:lnTo>
                    <a:pt x="94" y="29"/>
                  </a:lnTo>
                  <a:lnTo>
                    <a:pt x="98" y="39"/>
                  </a:lnTo>
                  <a:lnTo>
                    <a:pt x="98" y="44"/>
                  </a:lnTo>
                  <a:lnTo>
                    <a:pt x="101" y="48"/>
                  </a:lnTo>
                  <a:lnTo>
                    <a:pt x="101" y="53"/>
                  </a:lnTo>
                  <a:lnTo>
                    <a:pt x="96" y="63"/>
                  </a:lnTo>
                  <a:lnTo>
                    <a:pt x="91" y="70"/>
                  </a:lnTo>
                  <a:lnTo>
                    <a:pt x="84" y="77"/>
                  </a:lnTo>
                  <a:lnTo>
                    <a:pt x="48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34" name="Picture 186">
              <a:extLst>
                <a:ext uri="{FF2B5EF4-FFF2-40B4-BE49-F238E27FC236}">
                  <a16:creationId xmlns:a16="http://schemas.microsoft.com/office/drawing/2014/main" id="{87EB6663-4D1D-4746-A33E-07AC933E5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" y="9590"/>
              <a:ext cx="255" cy="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47" name="AutoShape 185">
              <a:extLst>
                <a:ext uri="{FF2B5EF4-FFF2-40B4-BE49-F238E27FC236}">
                  <a16:creationId xmlns:a16="http://schemas.microsoft.com/office/drawing/2014/main" id="{8BBF0AD6-1237-4FC0-888B-1B6FCC0F3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9624"/>
              <a:ext cx="132" cy="120"/>
            </a:xfrm>
            <a:custGeom>
              <a:avLst/>
              <a:gdLst>
                <a:gd name="T0" fmla="+- 0 4222 4166"/>
                <a:gd name="T1" fmla="*/ T0 w 132"/>
                <a:gd name="T2" fmla="+- 0 9667 9624"/>
                <a:gd name="T3" fmla="*/ 9667 h 120"/>
                <a:gd name="T4" fmla="+- 0 4217 4166"/>
                <a:gd name="T5" fmla="*/ T4 w 132"/>
                <a:gd name="T6" fmla="+- 0 9646 9624"/>
                <a:gd name="T7" fmla="*/ 9646 h 120"/>
                <a:gd name="T8" fmla="+- 0 4231 4166"/>
                <a:gd name="T9" fmla="*/ T8 w 132"/>
                <a:gd name="T10" fmla="+- 0 9629 9624"/>
                <a:gd name="T11" fmla="*/ 9629 h 120"/>
                <a:gd name="T12" fmla="+- 0 4248 4166"/>
                <a:gd name="T13" fmla="*/ T12 w 132"/>
                <a:gd name="T14" fmla="+- 0 9626 9624"/>
                <a:gd name="T15" fmla="*/ 9626 h 120"/>
                <a:gd name="T16" fmla="+- 0 4265 4166"/>
                <a:gd name="T17" fmla="*/ T16 w 132"/>
                <a:gd name="T18" fmla="+- 0 9629 9624"/>
                <a:gd name="T19" fmla="*/ 9629 h 120"/>
                <a:gd name="T20" fmla="+- 0 4277 4166"/>
                <a:gd name="T21" fmla="*/ T20 w 132"/>
                <a:gd name="T22" fmla="+- 0 9641 9624"/>
                <a:gd name="T23" fmla="*/ 9641 h 120"/>
                <a:gd name="T24" fmla="+- 0 4238 4166"/>
                <a:gd name="T25" fmla="*/ T24 w 132"/>
                <a:gd name="T26" fmla="+- 0 9643 9624"/>
                <a:gd name="T27" fmla="*/ 9643 h 120"/>
                <a:gd name="T28" fmla="+- 0 4234 4166"/>
                <a:gd name="T29" fmla="*/ T28 w 132"/>
                <a:gd name="T30" fmla="+- 0 9660 9624"/>
                <a:gd name="T31" fmla="*/ 9660 h 120"/>
                <a:gd name="T32" fmla="+- 0 4238 4166"/>
                <a:gd name="T33" fmla="*/ T32 w 132"/>
                <a:gd name="T34" fmla="+- 0 9667 9624"/>
                <a:gd name="T35" fmla="*/ 9667 h 120"/>
                <a:gd name="T36" fmla="+- 0 4255 4166"/>
                <a:gd name="T37" fmla="*/ T36 w 132"/>
                <a:gd name="T38" fmla="+- 0 9672 9624"/>
                <a:gd name="T39" fmla="*/ 9672 h 120"/>
                <a:gd name="T40" fmla="+- 0 4262 4166"/>
                <a:gd name="T41" fmla="*/ T40 w 132"/>
                <a:gd name="T42" fmla="+- 0 9667 9624"/>
                <a:gd name="T43" fmla="*/ 9667 h 120"/>
                <a:gd name="T44" fmla="+- 0 4265 4166"/>
                <a:gd name="T45" fmla="*/ T44 w 132"/>
                <a:gd name="T46" fmla="+- 0 9650 9624"/>
                <a:gd name="T47" fmla="*/ 9650 h 120"/>
                <a:gd name="T48" fmla="+- 0 4260 4166"/>
                <a:gd name="T49" fmla="*/ T48 w 132"/>
                <a:gd name="T50" fmla="+- 0 9643 9624"/>
                <a:gd name="T51" fmla="*/ 9643 h 120"/>
                <a:gd name="T52" fmla="+- 0 4277 4166"/>
                <a:gd name="T53" fmla="*/ T52 w 132"/>
                <a:gd name="T54" fmla="+- 0 9641 9624"/>
                <a:gd name="T55" fmla="*/ 9641 h 120"/>
                <a:gd name="T56" fmla="+- 0 4277 4166"/>
                <a:gd name="T57" fmla="*/ T56 w 132"/>
                <a:gd name="T58" fmla="+- 0 9658 9624"/>
                <a:gd name="T59" fmla="*/ 9658 h 120"/>
                <a:gd name="T60" fmla="+- 0 4291 4166"/>
                <a:gd name="T61" fmla="*/ T60 w 132"/>
                <a:gd name="T62" fmla="+- 0 9670 9624"/>
                <a:gd name="T63" fmla="*/ 9670 h 120"/>
                <a:gd name="T64" fmla="+- 0 4296 4166"/>
                <a:gd name="T65" fmla="*/ T64 w 132"/>
                <a:gd name="T66" fmla="+- 0 9658 9624"/>
                <a:gd name="T67" fmla="*/ 9658 h 120"/>
                <a:gd name="T68" fmla="+- 0 4291 4166"/>
                <a:gd name="T69" fmla="*/ T68 w 132"/>
                <a:gd name="T70" fmla="+- 0 9670 9624"/>
                <a:gd name="T71" fmla="*/ 9670 h 120"/>
                <a:gd name="T72" fmla="+- 0 4205 4166"/>
                <a:gd name="T73" fmla="*/ T72 w 132"/>
                <a:gd name="T74" fmla="+- 0 9682 9624"/>
                <a:gd name="T75" fmla="*/ 9682 h 120"/>
                <a:gd name="T76" fmla="+- 0 4202 4166"/>
                <a:gd name="T77" fmla="*/ T76 w 132"/>
                <a:gd name="T78" fmla="+- 0 9670 9624"/>
                <a:gd name="T79" fmla="*/ 9670 h 120"/>
                <a:gd name="T80" fmla="+- 0 4219 4166"/>
                <a:gd name="T81" fmla="*/ T80 w 132"/>
                <a:gd name="T82" fmla="+- 0 9665 9624"/>
                <a:gd name="T83" fmla="*/ 9665 h 120"/>
                <a:gd name="T84" fmla="+- 0 4238 4166"/>
                <a:gd name="T85" fmla="*/ T84 w 132"/>
                <a:gd name="T86" fmla="+- 0 9667 9624"/>
                <a:gd name="T87" fmla="*/ 9667 h 120"/>
                <a:gd name="T88" fmla="+- 0 4246 4166"/>
                <a:gd name="T89" fmla="*/ T88 w 132"/>
                <a:gd name="T90" fmla="+- 0 9672 9624"/>
                <a:gd name="T91" fmla="*/ 9672 h 120"/>
                <a:gd name="T92" fmla="+- 0 4274 4166"/>
                <a:gd name="T93" fmla="*/ T92 w 132"/>
                <a:gd name="T94" fmla="+- 0 9674 9624"/>
                <a:gd name="T95" fmla="*/ 9674 h 120"/>
                <a:gd name="T96" fmla="+- 0 4217 4166"/>
                <a:gd name="T97" fmla="*/ T96 w 132"/>
                <a:gd name="T98" fmla="+- 0 9677 9624"/>
                <a:gd name="T99" fmla="*/ 9677 h 120"/>
                <a:gd name="T100" fmla="+- 0 4222 4166"/>
                <a:gd name="T101" fmla="*/ T100 w 132"/>
                <a:gd name="T102" fmla="+- 0 9744 9624"/>
                <a:gd name="T103" fmla="*/ 9744 h 120"/>
                <a:gd name="T104" fmla="+- 0 4205 4166"/>
                <a:gd name="T105" fmla="*/ T104 w 132"/>
                <a:gd name="T106" fmla="+- 0 9742 9624"/>
                <a:gd name="T107" fmla="*/ 9742 h 120"/>
                <a:gd name="T108" fmla="+- 0 4188 4166"/>
                <a:gd name="T109" fmla="*/ T108 w 132"/>
                <a:gd name="T110" fmla="+- 0 9730 9624"/>
                <a:gd name="T111" fmla="*/ 9730 h 120"/>
                <a:gd name="T112" fmla="+- 0 4171 4166"/>
                <a:gd name="T113" fmla="*/ T112 w 132"/>
                <a:gd name="T114" fmla="+- 0 9715 9624"/>
                <a:gd name="T115" fmla="*/ 9715 h 120"/>
                <a:gd name="T116" fmla="+- 0 4166 4166"/>
                <a:gd name="T117" fmla="*/ T116 w 132"/>
                <a:gd name="T118" fmla="+- 0 9698 9624"/>
                <a:gd name="T119" fmla="*/ 9698 h 120"/>
                <a:gd name="T120" fmla="+- 0 4174 4166"/>
                <a:gd name="T121" fmla="*/ T120 w 132"/>
                <a:gd name="T122" fmla="+- 0 9684 9624"/>
                <a:gd name="T123" fmla="*/ 9684 h 120"/>
                <a:gd name="T124" fmla="+- 0 4190 4166"/>
                <a:gd name="T125" fmla="*/ T124 w 132"/>
                <a:gd name="T126" fmla="+- 0 9674 9624"/>
                <a:gd name="T127" fmla="*/ 9674 h 120"/>
                <a:gd name="T128" fmla="+- 0 4217 4166"/>
                <a:gd name="T129" fmla="*/ T128 w 132"/>
                <a:gd name="T130" fmla="+- 0 9682 9624"/>
                <a:gd name="T131" fmla="*/ 9682 h 120"/>
                <a:gd name="T132" fmla="+- 0 4223 4166"/>
                <a:gd name="T133" fmla="*/ T132 w 132"/>
                <a:gd name="T134" fmla="+- 0 9691 9624"/>
                <a:gd name="T135" fmla="*/ 9691 h 120"/>
                <a:gd name="T136" fmla="+- 0 4186 4166"/>
                <a:gd name="T137" fmla="*/ T136 w 132"/>
                <a:gd name="T138" fmla="+- 0 9696 9624"/>
                <a:gd name="T139" fmla="*/ 9696 h 120"/>
                <a:gd name="T140" fmla="+- 0 4183 4166"/>
                <a:gd name="T141" fmla="*/ T140 w 132"/>
                <a:gd name="T142" fmla="+- 0 9710 9624"/>
                <a:gd name="T143" fmla="*/ 9710 h 120"/>
                <a:gd name="T144" fmla="+- 0 4200 4166"/>
                <a:gd name="T145" fmla="*/ T144 w 132"/>
                <a:gd name="T146" fmla="+- 0 9725 9624"/>
                <a:gd name="T147" fmla="*/ 9725 h 120"/>
                <a:gd name="T148" fmla="+- 0 4210 4166"/>
                <a:gd name="T149" fmla="*/ T148 w 132"/>
                <a:gd name="T150" fmla="+- 0 9727 9624"/>
                <a:gd name="T151" fmla="*/ 9727 h 120"/>
                <a:gd name="T152" fmla="+- 0 4238 4166"/>
                <a:gd name="T153" fmla="*/ T152 w 132"/>
                <a:gd name="T154" fmla="+- 0 9730 9624"/>
                <a:gd name="T155" fmla="*/ 9730 h 120"/>
                <a:gd name="T156" fmla="+- 0 4229 4166"/>
                <a:gd name="T157" fmla="*/ T156 w 132"/>
                <a:gd name="T158" fmla="+- 0 9742 9624"/>
                <a:gd name="T159" fmla="*/ 9742 h 120"/>
                <a:gd name="T160" fmla="+- 0 4255 4166"/>
                <a:gd name="T161" fmla="*/ T160 w 132"/>
                <a:gd name="T162" fmla="+- 0 9686 9624"/>
                <a:gd name="T163" fmla="*/ 9686 h 120"/>
                <a:gd name="T164" fmla="+- 0 4229 4166"/>
                <a:gd name="T165" fmla="*/ T164 w 132"/>
                <a:gd name="T166" fmla="+- 0 9677 9624"/>
                <a:gd name="T167" fmla="*/ 9677 h 120"/>
                <a:gd name="T168" fmla="+- 0 4274 4166"/>
                <a:gd name="T169" fmla="*/ T168 w 132"/>
                <a:gd name="T170" fmla="+- 0 9674 9624"/>
                <a:gd name="T171" fmla="*/ 9674 h 120"/>
                <a:gd name="T172" fmla="+- 0 4270 4166"/>
                <a:gd name="T173" fmla="*/ T172 w 132"/>
                <a:gd name="T174" fmla="+- 0 9682 9624"/>
                <a:gd name="T175" fmla="*/ 9682 h 120"/>
                <a:gd name="T176" fmla="+- 0 4260 4166"/>
                <a:gd name="T177" fmla="*/ T176 w 132"/>
                <a:gd name="T178" fmla="+- 0 9684 9624"/>
                <a:gd name="T179" fmla="*/ 9684 h 120"/>
                <a:gd name="T180" fmla="+- 0 4238 4166"/>
                <a:gd name="T181" fmla="*/ T180 w 132"/>
                <a:gd name="T182" fmla="+- 0 9730 9624"/>
                <a:gd name="T183" fmla="*/ 9730 h 120"/>
                <a:gd name="T184" fmla="+- 0 4219 4166"/>
                <a:gd name="T185" fmla="*/ T184 w 132"/>
                <a:gd name="T186" fmla="+- 0 9727 9624"/>
                <a:gd name="T187" fmla="*/ 9727 h 120"/>
                <a:gd name="T188" fmla="+- 0 4224 4166"/>
                <a:gd name="T189" fmla="*/ T188 w 132"/>
                <a:gd name="T190" fmla="+- 0 9718 9624"/>
                <a:gd name="T191" fmla="*/ 9718 h 120"/>
                <a:gd name="T192" fmla="+- 0 4205 4166"/>
                <a:gd name="T193" fmla="*/ T192 w 132"/>
                <a:gd name="T194" fmla="+- 0 9694 9624"/>
                <a:gd name="T195" fmla="*/ 9694 h 120"/>
                <a:gd name="T196" fmla="+- 0 4223 4166"/>
                <a:gd name="T197" fmla="*/ T196 w 132"/>
                <a:gd name="T198" fmla="+- 0 9691 9624"/>
                <a:gd name="T199" fmla="*/ 9691 h 120"/>
                <a:gd name="T200" fmla="+- 0 4231 4166"/>
                <a:gd name="T201" fmla="*/ T200 w 132"/>
                <a:gd name="T202" fmla="+- 0 9703 9624"/>
                <a:gd name="T203" fmla="*/ 9703 h 120"/>
                <a:gd name="T204" fmla="+- 0 4238 4166"/>
                <a:gd name="T205" fmla="*/ T204 w 132"/>
                <a:gd name="T206" fmla="+- 0 9713 9624"/>
                <a:gd name="T207" fmla="*/ 9713 h 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132" h="120">
                  <a:moveTo>
                    <a:pt x="72" y="43"/>
                  </a:moveTo>
                  <a:lnTo>
                    <a:pt x="56" y="43"/>
                  </a:lnTo>
                  <a:lnTo>
                    <a:pt x="51" y="31"/>
                  </a:lnTo>
                  <a:lnTo>
                    <a:pt x="51" y="22"/>
                  </a:lnTo>
                  <a:lnTo>
                    <a:pt x="60" y="12"/>
                  </a:lnTo>
                  <a:lnTo>
                    <a:pt x="65" y="5"/>
                  </a:lnTo>
                  <a:lnTo>
                    <a:pt x="72" y="0"/>
                  </a:lnTo>
                  <a:lnTo>
                    <a:pt x="82" y="2"/>
                  </a:lnTo>
                  <a:lnTo>
                    <a:pt x="89" y="2"/>
                  </a:lnTo>
                  <a:lnTo>
                    <a:pt x="99" y="5"/>
                  </a:lnTo>
                  <a:lnTo>
                    <a:pt x="106" y="12"/>
                  </a:lnTo>
                  <a:lnTo>
                    <a:pt x="111" y="17"/>
                  </a:lnTo>
                  <a:lnTo>
                    <a:pt x="77" y="17"/>
                  </a:lnTo>
                  <a:lnTo>
                    <a:pt x="72" y="19"/>
                  </a:lnTo>
                  <a:lnTo>
                    <a:pt x="68" y="24"/>
                  </a:lnTo>
                  <a:lnTo>
                    <a:pt x="68" y="36"/>
                  </a:lnTo>
                  <a:lnTo>
                    <a:pt x="70" y="41"/>
                  </a:lnTo>
                  <a:lnTo>
                    <a:pt x="72" y="43"/>
                  </a:lnTo>
                  <a:close/>
                  <a:moveTo>
                    <a:pt x="111" y="48"/>
                  </a:moveTo>
                  <a:lnTo>
                    <a:pt x="89" y="48"/>
                  </a:lnTo>
                  <a:lnTo>
                    <a:pt x="92" y="46"/>
                  </a:lnTo>
                  <a:lnTo>
                    <a:pt x="96" y="43"/>
                  </a:lnTo>
                  <a:lnTo>
                    <a:pt x="99" y="38"/>
                  </a:lnTo>
                  <a:lnTo>
                    <a:pt x="99" y="26"/>
                  </a:lnTo>
                  <a:lnTo>
                    <a:pt x="96" y="24"/>
                  </a:lnTo>
                  <a:lnTo>
                    <a:pt x="94" y="19"/>
                  </a:lnTo>
                  <a:lnTo>
                    <a:pt x="89" y="17"/>
                  </a:lnTo>
                  <a:lnTo>
                    <a:pt x="111" y="17"/>
                  </a:lnTo>
                  <a:lnTo>
                    <a:pt x="130" y="34"/>
                  </a:lnTo>
                  <a:lnTo>
                    <a:pt x="111" y="34"/>
                  </a:lnTo>
                  <a:lnTo>
                    <a:pt x="111" y="48"/>
                  </a:lnTo>
                  <a:close/>
                  <a:moveTo>
                    <a:pt x="125" y="46"/>
                  </a:moveTo>
                  <a:lnTo>
                    <a:pt x="111" y="34"/>
                  </a:lnTo>
                  <a:lnTo>
                    <a:pt x="130" y="34"/>
                  </a:lnTo>
                  <a:lnTo>
                    <a:pt x="132" y="36"/>
                  </a:lnTo>
                  <a:lnTo>
                    <a:pt x="125" y="46"/>
                  </a:lnTo>
                  <a:close/>
                  <a:moveTo>
                    <a:pt x="51" y="58"/>
                  </a:moveTo>
                  <a:lnTo>
                    <a:pt x="39" y="58"/>
                  </a:lnTo>
                  <a:lnTo>
                    <a:pt x="36" y="50"/>
                  </a:lnTo>
                  <a:lnTo>
                    <a:pt x="36" y="46"/>
                  </a:lnTo>
                  <a:lnTo>
                    <a:pt x="41" y="41"/>
                  </a:lnTo>
                  <a:lnTo>
                    <a:pt x="53" y="41"/>
                  </a:lnTo>
                  <a:lnTo>
                    <a:pt x="56" y="43"/>
                  </a:lnTo>
                  <a:lnTo>
                    <a:pt x="72" y="43"/>
                  </a:lnTo>
                  <a:lnTo>
                    <a:pt x="77" y="46"/>
                  </a:lnTo>
                  <a:lnTo>
                    <a:pt x="80" y="48"/>
                  </a:lnTo>
                  <a:lnTo>
                    <a:pt x="111" y="48"/>
                  </a:lnTo>
                  <a:lnTo>
                    <a:pt x="108" y="50"/>
                  </a:lnTo>
                  <a:lnTo>
                    <a:pt x="53" y="50"/>
                  </a:lnTo>
                  <a:lnTo>
                    <a:pt x="51" y="53"/>
                  </a:lnTo>
                  <a:lnTo>
                    <a:pt x="51" y="58"/>
                  </a:lnTo>
                  <a:close/>
                  <a:moveTo>
                    <a:pt x="56" y="120"/>
                  </a:moveTo>
                  <a:lnTo>
                    <a:pt x="46" y="120"/>
                  </a:lnTo>
                  <a:lnTo>
                    <a:pt x="39" y="118"/>
                  </a:lnTo>
                  <a:lnTo>
                    <a:pt x="29" y="113"/>
                  </a:lnTo>
                  <a:lnTo>
                    <a:pt x="22" y="106"/>
                  </a:lnTo>
                  <a:lnTo>
                    <a:pt x="12" y="98"/>
                  </a:lnTo>
                  <a:lnTo>
                    <a:pt x="5" y="91"/>
                  </a:lnTo>
                  <a:lnTo>
                    <a:pt x="3" y="82"/>
                  </a:lnTo>
                  <a:lnTo>
                    <a:pt x="0" y="74"/>
                  </a:lnTo>
                  <a:lnTo>
                    <a:pt x="3" y="67"/>
                  </a:lnTo>
                  <a:lnTo>
                    <a:pt x="8" y="60"/>
                  </a:lnTo>
                  <a:lnTo>
                    <a:pt x="15" y="53"/>
                  </a:lnTo>
                  <a:lnTo>
                    <a:pt x="24" y="50"/>
                  </a:lnTo>
                  <a:lnTo>
                    <a:pt x="39" y="58"/>
                  </a:lnTo>
                  <a:lnTo>
                    <a:pt x="51" y="58"/>
                  </a:lnTo>
                  <a:lnTo>
                    <a:pt x="53" y="60"/>
                  </a:lnTo>
                  <a:lnTo>
                    <a:pt x="57" y="67"/>
                  </a:lnTo>
                  <a:lnTo>
                    <a:pt x="22" y="67"/>
                  </a:lnTo>
                  <a:lnTo>
                    <a:pt x="20" y="72"/>
                  </a:lnTo>
                  <a:lnTo>
                    <a:pt x="15" y="77"/>
                  </a:lnTo>
                  <a:lnTo>
                    <a:pt x="17" y="86"/>
                  </a:lnTo>
                  <a:lnTo>
                    <a:pt x="29" y="96"/>
                  </a:lnTo>
                  <a:lnTo>
                    <a:pt x="34" y="101"/>
                  </a:lnTo>
                  <a:lnTo>
                    <a:pt x="39" y="103"/>
                  </a:lnTo>
                  <a:lnTo>
                    <a:pt x="44" y="103"/>
                  </a:lnTo>
                  <a:lnTo>
                    <a:pt x="48" y="106"/>
                  </a:lnTo>
                  <a:lnTo>
                    <a:pt x="72" y="106"/>
                  </a:lnTo>
                  <a:lnTo>
                    <a:pt x="68" y="110"/>
                  </a:lnTo>
                  <a:lnTo>
                    <a:pt x="63" y="118"/>
                  </a:lnTo>
                  <a:lnTo>
                    <a:pt x="56" y="120"/>
                  </a:lnTo>
                  <a:close/>
                  <a:moveTo>
                    <a:pt x="89" y="62"/>
                  </a:moveTo>
                  <a:lnTo>
                    <a:pt x="77" y="62"/>
                  </a:lnTo>
                  <a:lnTo>
                    <a:pt x="63" y="53"/>
                  </a:lnTo>
                  <a:lnTo>
                    <a:pt x="58" y="50"/>
                  </a:lnTo>
                  <a:lnTo>
                    <a:pt x="108" y="50"/>
                  </a:lnTo>
                  <a:lnTo>
                    <a:pt x="106" y="53"/>
                  </a:lnTo>
                  <a:lnTo>
                    <a:pt x="104" y="58"/>
                  </a:lnTo>
                  <a:lnTo>
                    <a:pt x="99" y="60"/>
                  </a:lnTo>
                  <a:lnTo>
                    <a:pt x="94" y="60"/>
                  </a:lnTo>
                  <a:lnTo>
                    <a:pt x="89" y="62"/>
                  </a:lnTo>
                  <a:close/>
                  <a:moveTo>
                    <a:pt x="72" y="106"/>
                  </a:moveTo>
                  <a:lnTo>
                    <a:pt x="48" y="106"/>
                  </a:lnTo>
                  <a:lnTo>
                    <a:pt x="53" y="103"/>
                  </a:lnTo>
                  <a:lnTo>
                    <a:pt x="58" y="98"/>
                  </a:lnTo>
                  <a:lnTo>
                    <a:pt x="58" y="94"/>
                  </a:lnTo>
                  <a:lnTo>
                    <a:pt x="53" y="84"/>
                  </a:lnTo>
                  <a:lnTo>
                    <a:pt x="39" y="70"/>
                  </a:lnTo>
                  <a:lnTo>
                    <a:pt x="34" y="67"/>
                  </a:lnTo>
                  <a:lnTo>
                    <a:pt x="57" y="67"/>
                  </a:lnTo>
                  <a:lnTo>
                    <a:pt x="58" y="70"/>
                  </a:lnTo>
                  <a:lnTo>
                    <a:pt x="65" y="79"/>
                  </a:lnTo>
                  <a:lnTo>
                    <a:pt x="68" y="84"/>
                  </a:lnTo>
                  <a:lnTo>
                    <a:pt x="72" y="89"/>
                  </a:lnTo>
                  <a:lnTo>
                    <a:pt x="72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32" name="Picture 184">
              <a:extLst>
                <a:ext uri="{FF2B5EF4-FFF2-40B4-BE49-F238E27FC236}">
                  <a16:creationId xmlns:a16="http://schemas.microsoft.com/office/drawing/2014/main" id="{FD7644A8-48E2-4A02-A557-DA44687458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4" y="7713"/>
              <a:ext cx="1786" cy="2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31" name="Picture 183">
              <a:extLst>
                <a:ext uri="{FF2B5EF4-FFF2-40B4-BE49-F238E27FC236}">
                  <a16:creationId xmlns:a16="http://schemas.microsoft.com/office/drawing/2014/main" id="{2F6D90A4-2121-4134-8DF9-0FC44A6ED1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" y="10005"/>
              <a:ext cx="276" cy="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48" name="Freeform 182">
              <a:extLst>
                <a:ext uri="{FF2B5EF4-FFF2-40B4-BE49-F238E27FC236}">
                  <a16:creationId xmlns:a16="http://schemas.microsoft.com/office/drawing/2014/main" id="{8A954D0A-7F3C-4D51-90E8-4C46EA544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" y="10072"/>
              <a:ext cx="72" cy="96"/>
            </a:xfrm>
            <a:custGeom>
              <a:avLst/>
              <a:gdLst>
                <a:gd name="T0" fmla="+- 0 7814 7754"/>
                <a:gd name="T1" fmla="*/ T0 w 72"/>
                <a:gd name="T2" fmla="+- 0 10169 10073"/>
                <a:gd name="T3" fmla="*/ 10169 h 96"/>
                <a:gd name="T4" fmla="+- 0 7754 7754"/>
                <a:gd name="T5" fmla="*/ T4 w 72"/>
                <a:gd name="T6" fmla="+- 0 10111 10073"/>
                <a:gd name="T7" fmla="*/ 10111 h 96"/>
                <a:gd name="T8" fmla="+- 0 7764 7754"/>
                <a:gd name="T9" fmla="*/ T8 w 72"/>
                <a:gd name="T10" fmla="+- 0 10099 10073"/>
                <a:gd name="T11" fmla="*/ 10099 h 96"/>
                <a:gd name="T12" fmla="+- 0 7778 7754"/>
                <a:gd name="T13" fmla="*/ T12 w 72"/>
                <a:gd name="T14" fmla="+- 0 10114 10073"/>
                <a:gd name="T15" fmla="*/ 10114 h 96"/>
                <a:gd name="T16" fmla="+- 0 7778 7754"/>
                <a:gd name="T17" fmla="*/ T16 w 72"/>
                <a:gd name="T18" fmla="+- 0 10111 10073"/>
                <a:gd name="T19" fmla="*/ 10111 h 96"/>
                <a:gd name="T20" fmla="+- 0 7774 7754"/>
                <a:gd name="T21" fmla="*/ T20 w 72"/>
                <a:gd name="T22" fmla="+- 0 10097 10073"/>
                <a:gd name="T23" fmla="*/ 10097 h 96"/>
                <a:gd name="T24" fmla="+- 0 7776 7754"/>
                <a:gd name="T25" fmla="*/ T24 w 72"/>
                <a:gd name="T26" fmla="+- 0 10087 10073"/>
                <a:gd name="T27" fmla="*/ 10087 h 96"/>
                <a:gd name="T28" fmla="+- 0 7781 7754"/>
                <a:gd name="T29" fmla="*/ T28 w 72"/>
                <a:gd name="T30" fmla="+- 0 10080 10073"/>
                <a:gd name="T31" fmla="*/ 10080 h 96"/>
                <a:gd name="T32" fmla="+- 0 7786 7754"/>
                <a:gd name="T33" fmla="*/ T32 w 72"/>
                <a:gd name="T34" fmla="+- 0 10075 10073"/>
                <a:gd name="T35" fmla="*/ 10075 h 96"/>
                <a:gd name="T36" fmla="+- 0 7793 7754"/>
                <a:gd name="T37" fmla="*/ T36 w 72"/>
                <a:gd name="T38" fmla="+- 0 10073 10073"/>
                <a:gd name="T39" fmla="*/ 10073 h 96"/>
                <a:gd name="T40" fmla="+- 0 7802 7754"/>
                <a:gd name="T41" fmla="*/ T40 w 72"/>
                <a:gd name="T42" fmla="+- 0 10073 10073"/>
                <a:gd name="T43" fmla="*/ 10073 h 96"/>
                <a:gd name="T44" fmla="+- 0 7805 7754"/>
                <a:gd name="T45" fmla="*/ T44 w 72"/>
                <a:gd name="T46" fmla="+- 0 10090 10073"/>
                <a:gd name="T47" fmla="*/ 10090 h 96"/>
                <a:gd name="T48" fmla="+- 0 7798 7754"/>
                <a:gd name="T49" fmla="*/ T48 w 72"/>
                <a:gd name="T50" fmla="+- 0 10090 10073"/>
                <a:gd name="T51" fmla="*/ 10090 h 96"/>
                <a:gd name="T52" fmla="+- 0 7788 7754"/>
                <a:gd name="T53" fmla="*/ T52 w 72"/>
                <a:gd name="T54" fmla="+- 0 10094 10073"/>
                <a:gd name="T55" fmla="*/ 10094 h 96"/>
                <a:gd name="T56" fmla="+- 0 7783 7754"/>
                <a:gd name="T57" fmla="*/ T56 w 72"/>
                <a:gd name="T58" fmla="+- 0 10104 10073"/>
                <a:gd name="T59" fmla="*/ 10104 h 96"/>
                <a:gd name="T60" fmla="+- 0 7786 7754"/>
                <a:gd name="T61" fmla="*/ T60 w 72"/>
                <a:gd name="T62" fmla="+- 0 10111 10073"/>
                <a:gd name="T63" fmla="*/ 10111 h 96"/>
                <a:gd name="T64" fmla="+- 0 7786 7754"/>
                <a:gd name="T65" fmla="*/ T64 w 72"/>
                <a:gd name="T66" fmla="+- 0 10116 10073"/>
                <a:gd name="T67" fmla="*/ 10116 h 96"/>
                <a:gd name="T68" fmla="+- 0 7788 7754"/>
                <a:gd name="T69" fmla="*/ T68 w 72"/>
                <a:gd name="T70" fmla="+- 0 10123 10073"/>
                <a:gd name="T71" fmla="*/ 10123 h 96"/>
                <a:gd name="T72" fmla="+- 0 7793 7754"/>
                <a:gd name="T73" fmla="*/ T72 w 72"/>
                <a:gd name="T74" fmla="+- 0 10128 10073"/>
                <a:gd name="T75" fmla="*/ 10128 h 96"/>
                <a:gd name="T76" fmla="+- 0 7826 7754"/>
                <a:gd name="T77" fmla="*/ T76 w 72"/>
                <a:gd name="T78" fmla="+- 0 10157 10073"/>
                <a:gd name="T79" fmla="*/ 10157 h 96"/>
                <a:gd name="T80" fmla="+- 0 7814 7754"/>
                <a:gd name="T81" fmla="*/ T80 w 72"/>
                <a:gd name="T82" fmla="+- 0 10169 10073"/>
                <a:gd name="T83" fmla="*/ 10169 h 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72" h="96">
                  <a:moveTo>
                    <a:pt x="60" y="96"/>
                  </a:moveTo>
                  <a:lnTo>
                    <a:pt x="0" y="38"/>
                  </a:lnTo>
                  <a:lnTo>
                    <a:pt x="10" y="26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0" y="24"/>
                  </a:lnTo>
                  <a:lnTo>
                    <a:pt x="22" y="14"/>
                  </a:lnTo>
                  <a:lnTo>
                    <a:pt x="27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1" y="17"/>
                  </a:lnTo>
                  <a:lnTo>
                    <a:pt x="44" y="17"/>
                  </a:lnTo>
                  <a:lnTo>
                    <a:pt x="34" y="21"/>
                  </a:lnTo>
                  <a:lnTo>
                    <a:pt x="29" y="31"/>
                  </a:lnTo>
                  <a:lnTo>
                    <a:pt x="32" y="38"/>
                  </a:lnTo>
                  <a:lnTo>
                    <a:pt x="32" y="43"/>
                  </a:lnTo>
                  <a:lnTo>
                    <a:pt x="34" y="50"/>
                  </a:lnTo>
                  <a:lnTo>
                    <a:pt x="39" y="55"/>
                  </a:lnTo>
                  <a:lnTo>
                    <a:pt x="72" y="84"/>
                  </a:lnTo>
                  <a:lnTo>
                    <a:pt x="6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29" name="Picture 181">
              <a:extLst>
                <a:ext uri="{FF2B5EF4-FFF2-40B4-BE49-F238E27FC236}">
                  <a16:creationId xmlns:a16="http://schemas.microsoft.com/office/drawing/2014/main" id="{4D105D41-124C-4CC3-A3DE-8DC80BB3B9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1" y="9960"/>
              <a:ext cx="221" cy="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49" name="AutoShape 180">
              <a:extLst>
                <a:ext uri="{FF2B5EF4-FFF2-40B4-BE49-F238E27FC236}">
                  <a16:creationId xmlns:a16="http://schemas.microsoft.com/office/drawing/2014/main" id="{097788D8-9C6A-469E-8AEF-DC22F4961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2" y="10029"/>
              <a:ext cx="101" cy="84"/>
            </a:xfrm>
            <a:custGeom>
              <a:avLst/>
              <a:gdLst>
                <a:gd name="T0" fmla="+- 0 7805 7802"/>
                <a:gd name="T1" fmla="*/ T0 w 101"/>
                <a:gd name="T2" fmla="+- 0 10070 10030"/>
                <a:gd name="T3" fmla="*/ 10070 h 84"/>
                <a:gd name="T4" fmla="+- 0 7807 7802"/>
                <a:gd name="T5" fmla="*/ T4 w 101"/>
                <a:gd name="T6" fmla="+- 0 10051 10030"/>
                <a:gd name="T7" fmla="*/ 10051 h 84"/>
                <a:gd name="T8" fmla="+- 0 7819 7802"/>
                <a:gd name="T9" fmla="*/ T8 w 101"/>
                <a:gd name="T10" fmla="+- 0 10034 10030"/>
                <a:gd name="T11" fmla="*/ 10034 h 84"/>
                <a:gd name="T12" fmla="+- 0 7841 7802"/>
                <a:gd name="T13" fmla="*/ T12 w 101"/>
                <a:gd name="T14" fmla="+- 0 10030 10030"/>
                <a:gd name="T15" fmla="*/ 10030 h 84"/>
                <a:gd name="T16" fmla="+- 0 7848 7802"/>
                <a:gd name="T17" fmla="*/ T16 w 101"/>
                <a:gd name="T18" fmla="+- 0 10032 10030"/>
                <a:gd name="T19" fmla="*/ 10032 h 84"/>
                <a:gd name="T20" fmla="+- 0 7855 7802"/>
                <a:gd name="T21" fmla="*/ T20 w 101"/>
                <a:gd name="T22" fmla="+- 0 10037 10030"/>
                <a:gd name="T23" fmla="*/ 10037 h 84"/>
                <a:gd name="T24" fmla="+- 0 7866 7802"/>
                <a:gd name="T25" fmla="*/ T24 w 101"/>
                <a:gd name="T26" fmla="+- 0 10046 10030"/>
                <a:gd name="T27" fmla="*/ 10046 h 84"/>
                <a:gd name="T28" fmla="+- 0 7826 7802"/>
                <a:gd name="T29" fmla="*/ T28 w 101"/>
                <a:gd name="T30" fmla="+- 0 10054 10030"/>
                <a:gd name="T31" fmla="*/ 10054 h 84"/>
                <a:gd name="T32" fmla="+- 0 7817 7802"/>
                <a:gd name="T33" fmla="*/ T32 w 101"/>
                <a:gd name="T34" fmla="+- 0 10070 10030"/>
                <a:gd name="T35" fmla="*/ 10070 h 84"/>
                <a:gd name="T36" fmla="+- 0 7867 7802"/>
                <a:gd name="T37" fmla="*/ T36 w 101"/>
                <a:gd name="T38" fmla="+- 0 10114 10030"/>
                <a:gd name="T39" fmla="*/ 10114 h 84"/>
                <a:gd name="T40" fmla="+- 0 7846 7802"/>
                <a:gd name="T41" fmla="*/ T40 w 101"/>
                <a:gd name="T42" fmla="+- 0 10109 10030"/>
                <a:gd name="T43" fmla="*/ 10109 h 84"/>
                <a:gd name="T44" fmla="+- 0 7838 7802"/>
                <a:gd name="T45" fmla="*/ T44 w 101"/>
                <a:gd name="T46" fmla="+- 0 10082 10030"/>
                <a:gd name="T47" fmla="*/ 10082 h 84"/>
                <a:gd name="T48" fmla="+- 0 7850 7802"/>
                <a:gd name="T49" fmla="*/ T48 w 101"/>
                <a:gd name="T50" fmla="+- 0 10054 10030"/>
                <a:gd name="T51" fmla="*/ 10054 h 84"/>
                <a:gd name="T52" fmla="+- 0 7838 7802"/>
                <a:gd name="T53" fmla="*/ T52 w 101"/>
                <a:gd name="T54" fmla="+- 0 10046 10030"/>
                <a:gd name="T55" fmla="*/ 10046 h 84"/>
                <a:gd name="T56" fmla="+- 0 7883 7802"/>
                <a:gd name="T57" fmla="*/ T56 w 101"/>
                <a:gd name="T58" fmla="+- 0 10061 10030"/>
                <a:gd name="T59" fmla="*/ 10061 h 84"/>
                <a:gd name="T60" fmla="+- 0 7853 7802"/>
                <a:gd name="T61" fmla="*/ T60 w 101"/>
                <a:gd name="T62" fmla="+- 0 10073 10030"/>
                <a:gd name="T63" fmla="*/ 10073 h 84"/>
                <a:gd name="T64" fmla="+- 0 7850 7802"/>
                <a:gd name="T65" fmla="*/ T64 w 101"/>
                <a:gd name="T66" fmla="+- 0 10090 10030"/>
                <a:gd name="T67" fmla="*/ 10090 h 84"/>
                <a:gd name="T68" fmla="+- 0 7881 7802"/>
                <a:gd name="T69" fmla="*/ T68 w 101"/>
                <a:gd name="T70" fmla="+- 0 10097 10030"/>
                <a:gd name="T71" fmla="*/ 10097 h 84"/>
                <a:gd name="T72" fmla="+- 0 7872 7802"/>
                <a:gd name="T73" fmla="*/ T72 w 101"/>
                <a:gd name="T74" fmla="+- 0 10111 10030"/>
                <a:gd name="T75" fmla="*/ 10111 h 84"/>
                <a:gd name="T76" fmla="+- 0 7903 7802"/>
                <a:gd name="T77" fmla="*/ T76 w 101"/>
                <a:gd name="T78" fmla="+- 0 10068 10030"/>
                <a:gd name="T79" fmla="*/ 10068 h 84"/>
                <a:gd name="T80" fmla="+- 0 7894 7802"/>
                <a:gd name="T81" fmla="*/ T80 w 101"/>
                <a:gd name="T82" fmla="+- 0 10066 10030"/>
                <a:gd name="T83" fmla="*/ 10066 h 84"/>
                <a:gd name="T84" fmla="+- 0 7896 7802"/>
                <a:gd name="T85" fmla="*/ T84 w 101"/>
                <a:gd name="T86" fmla="+- 0 10061 10030"/>
                <a:gd name="T87" fmla="*/ 10061 h 84"/>
                <a:gd name="T88" fmla="+- 0 7903 7802"/>
                <a:gd name="T89" fmla="*/ T88 w 101"/>
                <a:gd name="T90" fmla="+- 0 10063 10030"/>
                <a:gd name="T91" fmla="*/ 10063 h 84"/>
                <a:gd name="T92" fmla="+- 0 7881 7802"/>
                <a:gd name="T93" fmla="*/ T92 w 101"/>
                <a:gd name="T94" fmla="+- 0 10097 10030"/>
                <a:gd name="T95" fmla="*/ 10097 h 84"/>
                <a:gd name="T96" fmla="+- 0 7872 7802"/>
                <a:gd name="T97" fmla="*/ T96 w 101"/>
                <a:gd name="T98" fmla="+- 0 10092 10030"/>
                <a:gd name="T99" fmla="*/ 10092 h 84"/>
                <a:gd name="T100" fmla="+- 0 7877 7802"/>
                <a:gd name="T101" fmla="*/ T100 w 101"/>
                <a:gd name="T102" fmla="+- 0 10078 10030"/>
                <a:gd name="T103" fmla="*/ 10078 h 84"/>
                <a:gd name="T104" fmla="+- 0 7883 7802"/>
                <a:gd name="T105" fmla="*/ T104 w 101"/>
                <a:gd name="T106" fmla="+- 0 10061 10030"/>
                <a:gd name="T107" fmla="*/ 10061 h 84"/>
                <a:gd name="T108" fmla="+- 0 7891 7802"/>
                <a:gd name="T109" fmla="*/ T108 w 101"/>
                <a:gd name="T110" fmla="+- 0 10068 10030"/>
                <a:gd name="T111" fmla="*/ 10068 h 84"/>
                <a:gd name="T112" fmla="+- 0 7903 7802"/>
                <a:gd name="T113" fmla="*/ T112 w 101"/>
                <a:gd name="T114" fmla="+- 0 10070 10030"/>
                <a:gd name="T115" fmla="*/ 10070 h 84"/>
                <a:gd name="T116" fmla="+- 0 7901 7802"/>
                <a:gd name="T117" fmla="*/ T116 w 101"/>
                <a:gd name="T118" fmla="+- 0 10075 10030"/>
                <a:gd name="T119" fmla="*/ 10075 h 84"/>
                <a:gd name="T120" fmla="+- 0 7898 7802"/>
                <a:gd name="T121" fmla="*/ T120 w 101"/>
                <a:gd name="T122" fmla="+- 0 10080 10030"/>
                <a:gd name="T123" fmla="*/ 10080 h 84"/>
                <a:gd name="T124" fmla="+- 0 7884 7802"/>
                <a:gd name="T125" fmla="*/ T124 w 101"/>
                <a:gd name="T126" fmla="+- 0 10082 10030"/>
                <a:gd name="T127" fmla="*/ 10082 h 84"/>
                <a:gd name="T128" fmla="+- 0 7881 7802"/>
                <a:gd name="T129" fmla="*/ T128 w 101"/>
                <a:gd name="T130" fmla="+- 0 10097 10030"/>
                <a:gd name="T131" fmla="*/ 10097 h 84"/>
                <a:gd name="T132" fmla="+- 0 7889 7802"/>
                <a:gd name="T133" fmla="*/ T132 w 101"/>
                <a:gd name="T134" fmla="+- 0 10085 10030"/>
                <a:gd name="T135" fmla="*/ 10085 h 84"/>
                <a:gd name="T136" fmla="+- 0 7896 7802"/>
                <a:gd name="T137" fmla="*/ T136 w 101"/>
                <a:gd name="T138" fmla="+- 0 10082 10030"/>
                <a:gd name="T139" fmla="*/ 10082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101" h="84">
                  <a:moveTo>
                    <a:pt x="17" y="52"/>
                  </a:moveTo>
                  <a:lnTo>
                    <a:pt x="3" y="40"/>
                  </a:lnTo>
                  <a:lnTo>
                    <a:pt x="0" y="31"/>
                  </a:lnTo>
                  <a:lnTo>
                    <a:pt x="5" y="21"/>
                  </a:lnTo>
                  <a:lnTo>
                    <a:pt x="12" y="12"/>
                  </a:lnTo>
                  <a:lnTo>
                    <a:pt x="17" y="4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3" y="7"/>
                  </a:lnTo>
                  <a:lnTo>
                    <a:pt x="58" y="12"/>
                  </a:lnTo>
                  <a:lnTo>
                    <a:pt x="64" y="16"/>
                  </a:lnTo>
                  <a:lnTo>
                    <a:pt x="29" y="16"/>
                  </a:lnTo>
                  <a:lnTo>
                    <a:pt x="24" y="24"/>
                  </a:lnTo>
                  <a:lnTo>
                    <a:pt x="17" y="31"/>
                  </a:lnTo>
                  <a:lnTo>
                    <a:pt x="15" y="40"/>
                  </a:lnTo>
                  <a:lnTo>
                    <a:pt x="17" y="52"/>
                  </a:lnTo>
                  <a:close/>
                  <a:moveTo>
                    <a:pt x="65" y="84"/>
                  </a:moveTo>
                  <a:lnTo>
                    <a:pt x="53" y="84"/>
                  </a:lnTo>
                  <a:lnTo>
                    <a:pt x="44" y="79"/>
                  </a:lnTo>
                  <a:lnTo>
                    <a:pt x="36" y="64"/>
                  </a:lnTo>
                  <a:lnTo>
                    <a:pt x="36" y="52"/>
                  </a:lnTo>
                  <a:lnTo>
                    <a:pt x="39" y="45"/>
                  </a:lnTo>
                  <a:lnTo>
                    <a:pt x="48" y="24"/>
                  </a:lnTo>
                  <a:lnTo>
                    <a:pt x="44" y="21"/>
                  </a:lnTo>
                  <a:lnTo>
                    <a:pt x="36" y="16"/>
                  </a:lnTo>
                  <a:lnTo>
                    <a:pt x="64" y="16"/>
                  </a:lnTo>
                  <a:lnTo>
                    <a:pt x="81" y="31"/>
                  </a:lnTo>
                  <a:lnTo>
                    <a:pt x="56" y="31"/>
                  </a:lnTo>
                  <a:lnTo>
                    <a:pt x="51" y="43"/>
                  </a:lnTo>
                  <a:lnTo>
                    <a:pt x="48" y="48"/>
                  </a:lnTo>
                  <a:lnTo>
                    <a:pt x="48" y="60"/>
                  </a:lnTo>
                  <a:lnTo>
                    <a:pt x="56" y="67"/>
                  </a:lnTo>
                  <a:lnTo>
                    <a:pt x="79" y="67"/>
                  </a:lnTo>
                  <a:lnTo>
                    <a:pt x="72" y="76"/>
                  </a:lnTo>
                  <a:lnTo>
                    <a:pt x="70" y="81"/>
                  </a:lnTo>
                  <a:lnTo>
                    <a:pt x="65" y="84"/>
                  </a:lnTo>
                  <a:close/>
                  <a:moveTo>
                    <a:pt x="101" y="38"/>
                  </a:moveTo>
                  <a:lnTo>
                    <a:pt x="89" y="38"/>
                  </a:lnTo>
                  <a:lnTo>
                    <a:pt x="92" y="36"/>
                  </a:lnTo>
                  <a:lnTo>
                    <a:pt x="92" y="33"/>
                  </a:lnTo>
                  <a:lnTo>
                    <a:pt x="94" y="31"/>
                  </a:lnTo>
                  <a:lnTo>
                    <a:pt x="94" y="26"/>
                  </a:lnTo>
                  <a:lnTo>
                    <a:pt x="101" y="33"/>
                  </a:lnTo>
                  <a:lnTo>
                    <a:pt x="101" y="38"/>
                  </a:lnTo>
                  <a:close/>
                  <a:moveTo>
                    <a:pt x="79" y="67"/>
                  </a:moveTo>
                  <a:lnTo>
                    <a:pt x="65" y="67"/>
                  </a:lnTo>
                  <a:lnTo>
                    <a:pt x="70" y="62"/>
                  </a:lnTo>
                  <a:lnTo>
                    <a:pt x="75" y="52"/>
                  </a:lnTo>
                  <a:lnTo>
                    <a:pt x="75" y="48"/>
                  </a:lnTo>
                  <a:lnTo>
                    <a:pt x="56" y="31"/>
                  </a:lnTo>
                  <a:lnTo>
                    <a:pt x="81" y="31"/>
                  </a:lnTo>
                  <a:lnTo>
                    <a:pt x="87" y="36"/>
                  </a:lnTo>
                  <a:lnTo>
                    <a:pt x="89" y="38"/>
                  </a:lnTo>
                  <a:lnTo>
                    <a:pt x="101" y="38"/>
                  </a:lnTo>
                  <a:lnTo>
                    <a:pt x="101" y="40"/>
                  </a:lnTo>
                  <a:lnTo>
                    <a:pt x="99" y="43"/>
                  </a:lnTo>
                  <a:lnTo>
                    <a:pt x="99" y="45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82" y="52"/>
                  </a:lnTo>
                  <a:lnTo>
                    <a:pt x="82" y="62"/>
                  </a:lnTo>
                  <a:lnTo>
                    <a:pt x="79" y="67"/>
                  </a:lnTo>
                  <a:close/>
                  <a:moveTo>
                    <a:pt x="92" y="55"/>
                  </a:moveTo>
                  <a:lnTo>
                    <a:pt x="87" y="55"/>
                  </a:lnTo>
                  <a:lnTo>
                    <a:pt x="82" y="52"/>
                  </a:lnTo>
                  <a:lnTo>
                    <a:pt x="94" y="52"/>
                  </a:lnTo>
                  <a:lnTo>
                    <a:pt x="92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27" name="Picture 179">
              <a:extLst>
                <a:ext uri="{FF2B5EF4-FFF2-40B4-BE49-F238E27FC236}">
                  <a16:creationId xmlns:a16="http://schemas.microsoft.com/office/drawing/2014/main" id="{9F1B4123-1F1A-4438-87F8-4A59E6DD7F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6" y="9888"/>
              <a:ext cx="231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6" name="Picture 178">
              <a:extLst>
                <a:ext uri="{FF2B5EF4-FFF2-40B4-BE49-F238E27FC236}">
                  <a16:creationId xmlns:a16="http://schemas.microsoft.com/office/drawing/2014/main" id="{71291467-026A-4D4F-8505-2B700FBACF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" y="9825"/>
              <a:ext cx="236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0" name="AutoShape 177">
              <a:extLst>
                <a:ext uri="{FF2B5EF4-FFF2-40B4-BE49-F238E27FC236}">
                  <a16:creationId xmlns:a16="http://schemas.microsoft.com/office/drawing/2014/main" id="{AC42DABD-B790-4114-95E0-5F5FF5865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" y="9892"/>
              <a:ext cx="84" cy="84"/>
            </a:xfrm>
            <a:custGeom>
              <a:avLst/>
              <a:gdLst>
                <a:gd name="T0" fmla="+- 0 7939 7913"/>
                <a:gd name="T1" fmla="*/ T0 w 84"/>
                <a:gd name="T2" fmla="+- 0 9948 9893"/>
                <a:gd name="T3" fmla="*/ 9948 h 84"/>
                <a:gd name="T4" fmla="+- 0 7930 7913"/>
                <a:gd name="T5" fmla="*/ T4 w 84"/>
                <a:gd name="T6" fmla="+- 0 9948 9893"/>
                <a:gd name="T7" fmla="*/ 9948 h 84"/>
                <a:gd name="T8" fmla="+- 0 7920 7913"/>
                <a:gd name="T9" fmla="*/ T8 w 84"/>
                <a:gd name="T10" fmla="+- 0 9943 9893"/>
                <a:gd name="T11" fmla="*/ 9943 h 84"/>
                <a:gd name="T12" fmla="+- 0 7915 7913"/>
                <a:gd name="T13" fmla="*/ T12 w 84"/>
                <a:gd name="T14" fmla="+- 0 9938 9893"/>
                <a:gd name="T15" fmla="*/ 9938 h 84"/>
                <a:gd name="T16" fmla="+- 0 7913 7913"/>
                <a:gd name="T17" fmla="*/ T16 w 84"/>
                <a:gd name="T18" fmla="+- 0 9934 9893"/>
                <a:gd name="T19" fmla="*/ 9934 h 84"/>
                <a:gd name="T20" fmla="+- 0 7913 7913"/>
                <a:gd name="T21" fmla="*/ T20 w 84"/>
                <a:gd name="T22" fmla="+- 0 9922 9893"/>
                <a:gd name="T23" fmla="*/ 9922 h 84"/>
                <a:gd name="T24" fmla="+- 0 7915 7913"/>
                <a:gd name="T25" fmla="*/ T24 w 84"/>
                <a:gd name="T26" fmla="+- 0 9914 9893"/>
                <a:gd name="T27" fmla="*/ 9914 h 84"/>
                <a:gd name="T28" fmla="+- 0 7920 7913"/>
                <a:gd name="T29" fmla="*/ T28 w 84"/>
                <a:gd name="T30" fmla="+- 0 9910 9893"/>
                <a:gd name="T31" fmla="*/ 9910 h 84"/>
                <a:gd name="T32" fmla="+- 0 7925 7913"/>
                <a:gd name="T33" fmla="*/ T32 w 84"/>
                <a:gd name="T34" fmla="+- 0 9902 9893"/>
                <a:gd name="T35" fmla="*/ 9902 h 84"/>
                <a:gd name="T36" fmla="+- 0 7930 7913"/>
                <a:gd name="T37" fmla="*/ T36 w 84"/>
                <a:gd name="T38" fmla="+- 0 9898 9893"/>
                <a:gd name="T39" fmla="*/ 9898 h 84"/>
                <a:gd name="T40" fmla="+- 0 7939 7913"/>
                <a:gd name="T41" fmla="*/ T40 w 84"/>
                <a:gd name="T42" fmla="+- 0 9893 9893"/>
                <a:gd name="T43" fmla="*/ 9893 h 84"/>
                <a:gd name="T44" fmla="+- 0 7954 7913"/>
                <a:gd name="T45" fmla="*/ T44 w 84"/>
                <a:gd name="T46" fmla="+- 0 9902 9893"/>
                <a:gd name="T47" fmla="*/ 9902 h 84"/>
                <a:gd name="T48" fmla="+- 0 7942 7913"/>
                <a:gd name="T49" fmla="*/ T48 w 84"/>
                <a:gd name="T50" fmla="+- 0 9907 9893"/>
                <a:gd name="T51" fmla="*/ 9907 h 84"/>
                <a:gd name="T52" fmla="+- 0 7934 7913"/>
                <a:gd name="T53" fmla="*/ T52 w 84"/>
                <a:gd name="T54" fmla="+- 0 9912 9893"/>
                <a:gd name="T55" fmla="*/ 9912 h 84"/>
                <a:gd name="T56" fmla="+- 0 7932 7913"/>
                <a:gd name="T57" fmla="*/ T56 w 84"/>
                <a:gd name="T58" fmla="+- 0 9917 9893"/>
                <a:gd name="T59" fmla="*/ 9917 h 84"/>
                <a:gd name="T60" fmla="+- 0 7927 7913"/>
                <a:gd name="T61" fmla="*/ T60 w 84"/>
                <a:gd name="T62" fmla="+- 0 9922 9893"/>
                <a:gd name="T63" fmla="*/ 9922 h 84"/>
                <a:gd name="T64" fmla="+- 0 7927 7913"/>
                <a:gd name="T65" fmla="*/ T64 w 84"/>
                <a:gd name="T66" fmla="+- 0 9926 9893"/>
                <a:gd name="T67" fmla="*/ 9926 h 84"/>
                <a:gd name="T68" fmla="+- 0 7930 7913"/>
                <a:gd name="T69" fmla="*/ T68 w 84"/>
                <a:gd name="T70" fmla="+- 0 9929 9893"/>
                <a:gd name="T71" fmla="*/ 9929 h 84"/>
                <a:gd name="T72" fmla="+- 0 7932 7913"/>
                <a:gd name="T73" fmla="*/ T72 w 84"/>
                <a:gd name="T74" fmla="+- 0 9929 9893"/>
                <a:gd name="T75" fmla="*/ 9929 h 84"/>
                <a:gd name="T76" fmla="+- 0 7932 7913"/>
                <a:gd name="T77" fmla="*/ T76 w 84"/>
                <a:gd name="T78" fmla="+- 0 9931 9893"/>
                <a:gd name="T79" fmla="*/ 9931 h 84"/>
                <a:gd name="T80" fmla="+- 0 7997 7913"/>
                <a:gd name="T81" fmla="*/ T80 w 84"/>
                <a:gd name="T82" fmla="+- 0 9931 9893"/>
                <a:gd name="T83" fmla="*/ 9931 h 84"/>
                <a:gd name="T84" fmla="+- 0 7997 7913"/>
                <a:gd name="T85" fmla="*/ T84 w 84"/>
                <a:gd name="T86" fmla="+- 0 9934 9893"/>
                <a:gd name="T87" fmla="*/ 9934 h 84"/>
                <a:gd name="T88" fmla="+- 0 7973 7913"/>
                <a:gd name="T89" fmla="*/ T88 w 84"/>
                <a:gd name="T90" fmla="+- 0 9934 9893"/>
                <a:gd name="T91" fmla="*/ 9934 h 84"/>
                <a:gd name="T92" fmla="+- 0 7970 7913"/>
                <a:gd name="T93" fmla="*/ T92 w 84"/>
                <a:gd name="T94" fmla="+- 0 9936 9893"/>
                <a:gd name="T95" fmla="*/ 9936 h 84"/>
                <a:gd name="T96" fmla="+- 0 7966 7913"/>
                <a:gd name="T97" fmla="*/ T96 w 84"/>
                <a:gd name="T98" fmla="+- 0 9936 9893"/>
                <a:gd name="T99" fmla="*/ 9936 h 84"/>
                <a:gd name="T100" fmla="+- 0 7961 7913"/>
                <a:gd name="T101" fmla="*/ T100 w 84"/>
                <a:gd name="T102" fmla="+- 0 9938 9893"/>
                <a:gd name="T103" fmla="*/ 9938 h 84"/>
                <a:gd name="T104" fmla="+- 0 7949 7913"/>
                <a:gd name="T105" fmla="*/ T104 w 84"/>
                <a:gd name="T106" fmla="+- 0 9946 9893"/>
                <a:gd name="T107" fmla="*/ 9946 h 84"/>
                <a:gd name="T108" fmla="+- 0 7939 7913"/>
                <a:gd name="T109" fmla="*/ T108 w 84"/>
                <a:gd name="T110" fmla="+- 0 9948 9893"/>
                <a:gd name="T111" fmla="*/ 9948 h 84"/>
                <a:gd name="T112" fmla="+- 0 7997 7913"/>
                <a:gd name="T113" fmla="*/ T112 w 84"/>
                <a:gd name="T114" fmla="+- 0 9931 9893"/>
                <a:gd name="T115" fmla="*/ 9931 h 84"/>
                <a:gd name="T116" fmla="+- 0 7939 7913"/>
                <a:gd name="T117" fmla="*/ T116 w 84"/>
                <a:gd name="T118" fmla="+- 0 9931 9893"/>
                <a:gd name="T119" fmla="*/ 9931 h 84"/>
                <a:gd name="T120" fmla="+- 0 7968 7913"/>
                <a:gd name="T121" fmla="*/ T120 w 84"/>
                <a:gd name="T122" fmla="+- 0 9917 9893"/>
                <a:gd name="T123" fmla="*/ 9917 h 84"/>
                <a:gd name="T124" fmla="+- 0 7980 7913"/>
                <a:gd name="T125" fmla="*/ T124 w 84"/>
                <a:gd name="T126" fmla="+- 0 9917 9893"/>
                <a:gd name="T127" fmla="*/ 9917 h 84"/>
                <a:gd name="T128" fmla="+- 0 7994 7913"/>
                <a:gd name="T129" fmla="*/ T128 w 84"/>
                <a:gd name="T130" fmla="+- 0 9926 9893"/>
                <a:gd name="T131" fmla="*/ 9926 h 84"/>
                <a:gd name="T132" fmla="+- 0 7997 7913"/>
                <a:gd name="T133" fmla="*/ T132 w 84"/>
                <a:gd name="T134" fmla="+- 0 9931 9893"/>
                <a:gd name="T135" fmla="*/ 9931 h 84"/>
                <a:gd name="T136" fmla="+- 0 7968 7913"/>
                <a:gd name="T137" fmla="*/ T136 w 84"/>
                <a:gd name="T138" fmla="+- 0 9977 9893"/>
                <a:gd name="T139" fmla="*/ 9977 h 84"/>
                <a:gd name="T140" fmla="+- 0 7954 7913"/>
                <a:gd name="T141" fmla="*/ T140 w 84"/>
                <a:gd name="T142" fmla="+- 0 9967 9893"/>
                <a:gd name="T143" fmla="*/ 9967 h 84"/>
                <a:gd name="T144" fmla="+- 0 7973 7913"/>
                <a:gd name="T145" fmla="*/ T144 w 84"/>
                <a:gd name="T146" fmla="+- 0 9958 9893"/>
                <a:gd name="T147" fmla="*/ 9958 h 84"/>
                <a:gd name="T148" fmla="+- 0 7980 7913"/>
                <a:gd name="T149" fmla="*/ T148 w 84"/>
                <a:gd name="T150" fmla="+- 0 9950 9893"/>
                <a:gd name="T151" fmla="*/ 9950 h 84"/>
                <a:gd name="T152" fmla="+- 0 7980 7913"/>
                <a:gd name="T153" fmla="*/ T152 w 84"/>
                <a:gd name="T154" fmla="+- 0 9938 9893"/>
                <a:gd name="T155" fmla="*/ 9938 h 84"/>
                <a:gd name="T156" fmla="+- 0 7978 7913"/>
                <a:gd name="T157" fmla="*/ T156 w 84"/>
                <a:gd name="T158" fmla="+- 0 9936 9893"/>
                <a:gd name="T159" fmla="*/ 9936 h 84"/>
                <a:gd name="T160" fmla="+- 0 7975 7913"/>
                <a:gd name="T161" fmla="*/ T160 w 84"/>
                <a:gd name="T162" fmla="+- 0 9936 9893"/>
                <a:gd name="T163" fmla="*/ 9936 h 84"/>
                <a:gd name="T164" fmla="+- 0 7973 7913"/>
                <a:gd name="T165" fmla="*/ T164 w 84"/>
                <a:gd name="T166" fmla="+- 0 9934 9893"/>
                <a:gd name="T167" fmla="*/ 9934 h 84"/>
                <a:gd name="T168" fmla="+- 0 7997 7913"/>
                <a:gd name="T169" fmla="*/ T168 w 84"/>
                <a:gd name="T170" fmla="+- 0 9934 9893"/>
                <a:gd name="T171" fmla="*/ 9934 h 84"/>
                <a:gd name="T172" fmla="+- 0 7997 7913"/>
                <a:gd name="T173" fmla="*/ T172 w 84"/>
                <a:gd name="T174" fmla="+- 0 9946 9893"/>
                <a:gd name="T175" fmla="*/ 9946 h 84"/>
                <a:gd name="T176" fmla="+- 0 7994 7913"/>
                <a:gd name="T177" fmla="*/ T176 w 84"/>
                <a:gd name="T178" fmla="+- 0 9953 9893"/>
                <a:gd name="T179" fmla="*/ 9953 h 84"/>
                <a:gd name="T180" fmla="+- 0 7990 7913"/>
                <a:gd name="T181" fmla="*/ T180 w 84"/>
                <a:gd name="T182" fmla="+- 0 9960 9893"/>
                <a:gd name="T183" fmla="*/ 9960 h 84"/>
                <a:gd name="T184" fmla="+- 0 7987 7913"/>
                <a:gd name="T185" fmla="*/ T184 w 84"/>
                <a:gd name="T186" fmla="+- 0 9965 9893"/>
                <a:gd name="T187" fmla="*/ 9965 h 84"/>
                <a:gd name="T188" fmla="+- 0 7985 7913"/>
                <a:gd name="T189" fmla="*/ T188 w 84"/>
                <a:gd name="T190" fmla="+- 0 9967 9893"/>
                <a:gd name="T191" fmla="*/ 9967 h 84"/>
                <a:gd name="T192" fmla="+- 0 7980 7913"/>
                <a:gd name="T193" fmla="*/ T192 w 84"/>
                <a:gd name="T194" fmla="+- 0 9970 9893"/>
                <a:gd name="T195" fmla="*/ 9970 h 84"/>
                <a:gd name="T196" fmla="+- 0 7978 7913"/>
                <a:gd name="T197" fmla="*/ T196 w 84"/>
                <a:gd name="T198" fmla="+- 0 9972 9893"/>
                <a:gd name="T199" fmla="*/ 9972 h 84"/>
                <a:gd name="T200" fmla="+- 0 7968 7913"/>
                <a:gd name="T201" fmla="*/ T200 w 84"/>
                <a:gd name="T202" fmla="+- 0 9977 9893"/>
                <a:gd name="T203" fmla="*/ 9977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84" h="84">
                  <a:moveTo>
                    <a:pt x="26" y="55"/>
                  </a:moveTo>
                  <a:lnTo>
                    <a:pt x="17" y="55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0" y="41"/>
                  </a:lnTo>
                  <a:lnTo>
                    <a:pt x="0" y="29"/>
                  </a:lnTo>
                  <a:lnTo>
                    <a:pt x="2" y="21"/>
                  </a:lnTo>
                  <a:lnTo>
                    <a:pt x="7" y="17"/>
                  </a:lnTo>
                  <a:lnTo>
                    <a:pt x="12" y="9"/>
                  </a:lnTo>
                  <a:lnTo>
                    <a:pt x="17" y="5"/>
                  </a:lnTo>
                  <a:lnTo>
                    <a:pt x="26" y="0"/>
                  </a:lnTo>
                  <a:lnTo>
                    <a:pt x="41" y="9"/>
                  </a:lnTo>
                  <a:lnTo>
                    <a:pt x="29" y="14"/>
                  </a:lnTo>
                  <a:lnTo>
                    <a:pt x="21" y="19"/>
                  </a:lnTo>
                  <a:lnTo>
                    <a:pt x="19" y="24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17" y="36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84" y="38"/>
                  </a:lnTo>
                  <a:lnTo>
                    <a:pt x="84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3" y="43"/>
                  </a:lnTo>
                  <a:lnTo>
                    <a:pt x="48" y="45"/>
                  </a:lnTo>
                  <a:lnTo>
                    <a:pt x="36" y="53"/>
                  </a:lnTo>
                  <a:lnTo>
                    <a:pt x="26" y="55"/>
                  </a:lnTo>
                  <a:close/>
                  <a:moveTo>
                    <a:pt x="84" y="38"/>
                  </a:moveTo>
                  <a:lnTo>
                    <a:pt x="26" y="38"/>
                  </a:lnTo>
                  <a:lnTo>
                    <a:pt x="55" y="24"/>
                  </a:lnTo>
                  <a:lnTo>
                    <a:pt x="67" y="24"/>
                  </a:lnTo>
                  <a:lnTo>
                    <a:pt x="81" y="33"/>
                  </a:lnTo>
                  <a:lnTo>
                    <a:pt x="84" y="38"/>
                  </a:lnTo>
                  <a:close/>
                  <a:moveTo>
                    <a:pt x="55" y="84"/>
                  </a:moveTo>
                  <a:lnTo>
                    <a:pt x="41" y="74"/>
                  </a:lnTo>
                  <a:lnTo>
                    <a:pt x="60" y="65"/>
                  </a:lnTo>
                  <a:lnTo>
                    <a:pt x="67" y="57"/>
                  </a:lnTo>
                  <a:lnTo>
                    <a:pt x="67" y="45"/>
                  </a:lnTo>
                  <a:lnTo>
                    <a:pt x="65" y="43"/>
                  </a:lnTo>
                  <a:lnTo>
                    <a:pt x="62" y="43"/>
                  </a:lnTo>
                  <a:lnTo>
                    <a:pt x="60" y="41"/>
                  </a:lnTo>
                  <a:lnTo>
                    <a:pt x="84" y="41"/>
                  </a:lnTo>
                  <a:lnTo>
                    <a:pt x="84" y="53"/>
                  </a:lnTo>
                  <a:lnTo>
                    <a:pt x="81" y="60"/>
                  </a:lnTo>
                  <a:lnTo>
                    <a:pt x="77" y="67"/>
                  </a:lnTo>
                  <a:lnTo>
                    <a:pt x="74" y="72"/>
                  </a:lnTo>
                  <a:lnTo>
                    <a:pt x="72" y="74"/>
                  </a:lnTo>
                  <a:lnTo>
                    <a:pt x="67" y="77"/>
                  </a:lnTo>
                  <a:lnTo>
                    <a:pt x="65" y="79"/>
                  </a:lnTo>
                  <a:lnTo>
                    <a:pt x="55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24" name="Picture 176">
              <a:extLst>
                <a:ext uri="{FF2B5EF4-FFF2-40B4-BE49-F238E27FC236}">
                  <a16:creationId xmlns:a16="http://schemas.microsoft.com/office/drawing/2014/main" id="{ED6010DB-5686-48E0-A680-11C5F1D6D0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8" y="9744"/>
              <a:ext cx="226" cy="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1" name="Freeform 175">
              <a:extLst>
                <a:ext uri="{FF2B5EF4-FFF2-40B4-BE49-F238E27FC236}">
                  <a16:creationId xmlns:a16="http://schemas.microsoft.com/office/drawing/2014/main" id="{FE8485E8-CCDE-4FB9-B7A7-BE2127E0A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2" y="9811"/>
              <a:ext cx="106" cy="108"/>
            </a:xfrm>
            <a:custGeom>
              <a:avLst/>
              <a:gdLst>
                <a:gd name="T0" fmla="+- 0 8018 7922"/>
                <a:gd name="T1" fmla="*/ T0 w 106"/>
                <a:gd name="T2" fmla="+- 0 9919 9811"/>
                <a:gd name="T3" fmla="*/ 9919 h 108"/>
                <a:gd name="T4" fmla="+- 0 7961 7922"/>
                <a:gd name="T5" fmla="*/ T4 w 106"/>
                <a:gd name="T6" fmla="+- 0 9878 9811"/>
                <a:gd name="T7" fmla="*/ 9878 h 108"/>
                <a:gd name="T8" fmla="+- 0 7954 7922"/>
                <a:gd name="T9" fmla="*/ T8 w 106"/>
                <a:gd name="T10" fmla="+- 0 9888 9811"/>
                <a:gd name="T11" fmla="*/ 9888 h 108"/>
                <a:gd name="T12" fmla="+- 0 7942 7922"/>
                <a:gd name="T13" fmla="*/ T12 w 106"/>
                <a:gd name="T14" fmla="+- 0 9881 9811"/>
                <a:gd name="T15" fmla="*/ 9881 h 108"/>
                <a:gd name="T16" fmla="+- 0 7949 7922"/>
                <a:gd name="T17" fmla="*/ T16 w 106"/>
                <a:gd name="T18" fmla="+- 0 9869 9811"/>
                <a:gd name="T19" fmla="*/ 9869 h 108"/>
                <a:gd name="T20" fmla="+- 0 7944 7922"/>
                <a:gd name="T21" fmla="*/ T20 w 106"/>
                <a:gd name="T22" fmla="+- 0 9866 9811"/>
                <a:gd name="T23" fmla="*/ 9866 h 108"/>
                <a:gd name="T24" fmla="+- 0 7934 7922"/>
                <a:gd name="T25" fmla="*/ T24 w 106"/>
                <a:gd name="T26" fmla="+- 0 9859 9811"/>
                <a:gd name="T27" fmla="*/ 9859 h 108"/>
                <a:gd name="T28" fmla="+- 0 7927 7922"/>
                <a:gd name="T29" fmla="*/ T28 w 106"/>
                <a:gd name="T30" fmla="+- 0 9852 9811"/>
                <a:gd name="T31" fmla="*/ 9852 h 108"/>
                <a:gd name="T32" fmla="+- 0 7922 7922"/>
                <a:gd name="T33" fmla="*/ T32 w 106"/>
                <a:gd name="T34" fmla="+- 0 9833 9811"/>
                <a:gd name="T35" fmla="*/ 9833 h 108"/>
                <a:gd name="T36" fmla="+- 0 7925 7922"/>
                <a:gd name="T37" fmla="*/ T36 w 106"/>
                <a:gd name="T38" fmla="+- 0 9826 9811"/>
                <a:gd name="T39" fmla="*/ 9826 h 108"/>
                <a:gd name="T40" fmla="+- 0 7930 7922"/>
                <a:gd name="T41" fmla="*/ T40 w 106"/>
                <a:gd name="T42" fmla="+- 0 9821 9811"/>
                <a:gd name="T43" fmla="*/ 9821 h 108"/>
                <a:gd name="T44" fmla="+- 0 7930 7922"/>
                <a:gd name="T45" fmla="*/ T44 w 106"/>
                <a:gd name="T46" fmla="+- 0 9816 9811"/>
                <a:gd name="T47" fmla="*/ 9816 h 108"/>
                <a:gd name="T48" fmla="+- 0 7934 7922"/>
                <a:gd name="T49" fmla="*/ T48 w 106"/>
                <a:gd name="T50" fmla="+- 0 9814 9811"/>
                <a:gd name="T51" fmla="*/ 9814 h 108"/>
                <a:gd name="T52" fmla="+- 0 7937 7922"/>
                <a:gd name="T53" fmla="*/ T52 w 106"/>
                <a:gd name="T54" fmla="+- 0 9811 9811"/>
                <a:gd name="T55" fmla="*/ 9811 h 108"/>
                <a:gd name="T56" fmla="+- 0 7951 7922"/>
                <a:gd name="T57" fmla="*/ T56 w 106"/>
                <a:gd name="T58" fmla="+- 0 9821 9811"/>
                <a:gd name="T59" fmla="*/ 9821 h 108"/>
                <a:gd name="T60" fmla="+- 0 7949 7922"/>
                <a:gd name="T61" fmla="*/ T60 w 106"/>
                <a:gd name="T62" fmla="+- 0 9821 9811"/>
                <a:gd name="T63" fmla="*/ 9821 h 108"/>
                <a:gd name="T64" fmla="+- 0 7944 7922"/>
                <a:gd name="T65" fmla="*/ T64 w 106"/>
                <a:gd name="T66" fmla="+- 0 9826 9811"/>
                <a:gd name="T67" fmla="*/ 9826 h 108"/>
                <a:gd name="T68" fmla="+- 0 7939 7922"/>
                <a:gd name="T69" fmla="*/ T68 w 106"/>
                <a:gd name="T70" fmla="+- 0 9835 9811"/>
                <a:gd name="T71" fmla="*/ 9835 h 108"/>
                <a:gd name="T72" fmla="+- 0 7942 7922"/>
                <a:gd name="T73" fmla="*/ T72 w 106"/>
                <a:gd name="T74" fmla="+- 0 9840 9811"/>
                <a:gd name="T75" fmla="*/ 9840 h 108"/>
                <a:gd name="T76" fmla="+- 0 7942 7922"/>
                <a:gd name="T77" fmla="*/ T76 w 106"/>
                <a:gd name="T78" fmla="+- 0 9845 9811"/>
                <a:gd name="T79" fmla="*/ 9845 h 108"/>
                <a:gd name="T80" fmla="+- 0 7946 7922"/>
                <a:gd name="T81" fmla="*/ T80 w 106"/>
                <a:gd name="T82" fmla="+- 0 9847 9811"/>
                <a:gd name="T83" fmla="*/ 9847 h 108"/>
                <a:gd name="T84" fmla="+- 0 7954 7922"/>
                <a:gd name="T85" fmla="*/ T84 w 106"/>
                <a:gd name="T86" fmla="+- 0 9854 9811"/>
                <a:gd name="T87" fmla="*/ 9854 h 108"/>
                <a:gd name="T88" fmla="+- 0 7958 7922"/>
                <a:gd name="T89" fmla="*/ T88 w 106"/>
                <a:gd name="T90" fmla="+- 0 9857 9811"/>
                <a:gd name="T91" fmla="*/ 9857 h 108"/>
                <a:gd name="T92" fmla="+- 0 7968 7922"/>
                <a:gd name="T93" fmla="*/ T92 w 106"/>
                <a:gd name="T94" fmla="+- 0 9845 9811"/>
                <a:gd name="T95" fmla="*/ 9845 h 108"/>
                <a:gd name="T96" fmla="+- 0 7980 7922"/>
                <a:gd name="T97" fmla="*/ T96 w 106"/>
                <a:gd name="T98" fmla="+- 0 9852 9811"/>
                <a:gd name="T99" fmla="*/ 9852 h 108"/>
                <a:gd name="T100" fmla="+- 0 7970 7922"/>
                <a:gd name="T101" fmla="*/ T100 w 106"/>
                <a:gd name="T102" fmla="+- 0 9864 9811"/>
                <a:gd name="T103" fmla="*/ 9864 h 108"/>
                <a:gd name="T104" fmla="+- 0 8028 7922"/>
                <a:gd name="T105" fmla="*/ T104 w 106"/>
                <a:gd name="T106" fmla="+- 0 9905 9811"/>
                <a:gd name="T107" fmla="*/ 9905 h 108"/>
                <a:gd name="T108" fmla="+- 0 8018 7922"/>
                <a:gd name="T109" fmla="*/ T108 w 106"/>
                <a:gd name="T110" fmla="+- 0 9919 9811"/>
                <a:gd name="T111" fmla="*/ 9919 h 1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</a:cxnLst>
              <a:rect l="0" t="0" r="r" b="b"/>
              <a:pathLst>
                <a:path w="106" h="108">
                  <a:moveTo>
                    <a:pt x="96" y="108"/>
                  </a:moveTo>
                  <a:lnTo>
                    <a:pt x="39" y="67"/>
                  </a:lnTo>
                  <a:lnTo>
                    <a:pt x="32" y="77"/>
                  </a:lnTo>
                  <a:lnTo>
                    <a:pt x="20" y="70"/>
                  </a:lnTo>
                  <a:lnTo>
                    <a:pt x="27" y="58"/>
                  </a:lnTo>
                  <a:lnTo>
                    <a:pt x="22" y="55"/>
                  </a:lnTo>
                  <a:lnTo>
                    <a:pt x="12" y="48"/>
                  </a:lnTo>
                  <a:lnTo>
                    <a:pt x="5" y="41"/>
                  </a:lnTo>
                  <a:lnTo>
                    <a:pt x="0" y="22"/>
                  </a:lnTo>
                  <a:lnTo>
                    <a:pt x="3" y="15"/>
                  </a:lnTo>
                  <a:lnTo>
                    <a:pt x="8" y="10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2" y="15"/>
                  </a:lnTo>
                  <a:lnTo>
                    <a:pt x="17" y="24"/>
                  </a:lnTo>
                  <a:lnTo>
                    <a:pt x="20" y="29"/>
                  </a:lnTo>
                  <a:lnTo>
                    <a:pt x="20" y="34"/>
                  </a:lnTo>
                  <a:lnTo>
                    <a:pt x="24" y="36"/>
                  </a:lnTo>
                  <a:lnTo>
                    <a:pt x="32" y="43"/>
                  </a:lnTo>
                  <a:lnTo>
                    <a:pt x="36" y="46"/>
                  </a:lnTo>
                  <a:lnTo>
                    <a:pt x="46" y="34"/>
                  </a:lnTo>
                  <a:lnTo>
                    <a:pt x="58" y="41"/>
                  </a:lnTo>
                  <a:lnTo>
                    <a:pt x="48" y="53"/>
                  </a:lnTo>
                  <a:lnTo>
                    <a:pt x="106" y="94"/>
                  </a:lnTo>
                  <a:lnTo>
                    <a:pt x="96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22" name="Picture 174">
              <a:extLst>
                <a:ext uri="{FF2B5EF4-FFF2-40B4-BE49-F238E27FC236}">
                  <a16:creationId xmlns:a16="http://schemas.microsoft.com/office/drawing/2014/main" id="{67AA562F-CA83-488B-975B-890C744A1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" y="9712"/>
              <a:ext cx="207" cy="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2" name="AutoShape 173">
              <a:extLst>
                <a:ext uri="{FF2B5EF4-FFF2-40B4-BE49-F238E27FC236}">
                  <a16:creationId xmlns:a16="http://schemas.microsoft.com/office/drawing/2014/main" id="{979D85ED-AB1F-4BE4-A02B-89DC92BAE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7" y="9777"/>
              <a:ext cx="89" cy="94"/>
            </a:xfrm>
            <a:custGeom>
              <a:avLst/>
              <a:gdLst>
                <a:gd name="T0" fmla="+- 0 8028 7987"/>
                <a:gd name="T1" fmla="*/ T0 w 89"/>
                <a:gd name="T2" fmla="+- 0 9871 9778"/>
                <a:gd name="T3" fmla="*/ 9871 h 94"/>
                <a:gd name="T4" fmla="+- 0 8016 7987"/>
                <a:gd name="T5" fmla="*/ T4 w 89"/>
                <a:gd name="T6" fmla="+- 0 9869 9778"/>
                <a:gd name="T7" fmla="*/ 9869 h 94"/>
                <a:gd name="T8" fmla="+- 0 7997 7987"/>
                <a:gd name="T9" fmla="*/ T8 w 89"/>
                <a:gd name="T10" fmla="+- 0 9854 9778"/>
                <a:gd name="T11" fmla="*/ 9854 h 94"/>
                <a:gd name="T12" fmla="+- 0 7990 7987"/>
                <a:gd name="T13" fmla="*/ T12 w 89"/>
                <a:gd name="T14" fmla="+- 0 9845 9778"/>
                <a:gd name="T15" fmla="*/ 9845 h 94"/>
                <a:gd name="T16" fmla="+- 0 7990 7987"/>
                <a:gd name="T17" fmla="*/ T16 w 89"/>
                <a:gd name="T18" fmla="+- 0 9835 9778"/>
                <a:gd name="T19" fmla="*/ 9835 h 94"/>
                <a:gd name="T20" fmla="+- 0 7987 7987"/>
                <a:gd name="T21" fmla="*/ T20 w 89"/>
                <a:gd name="T22" fmla="+- 0 9823 9778"/>
                <a:gd name="T23" fmla="*/ 9823 h 94"/>
                <a:gd name="T24" fmla="+- 0 7990 7987"/>
                <a:gd name="T25" fmla="*/ T24 w 89"/>
                <a:gd name="T26" fmla="+- 0 9811 9778"/>
                <a:gd name="T27" fmla="*/ 9811 h 94"/>
                <a:gd name="T28" fmla="+- 0 7997 7987"/>
                <a:gd name="T29" fmla="*/ T28 w 89"/>
                <a:gd name="T30" fmla="+- 0 9802 9778"/>
                <a:gd name="T31" fmla="*/ 9802 h 94"/>
                <a:gd name="T32" fmla="+- 0 8004 7987"/>
                <a:gd name="T33" fmla="*/ T32 w 89"/>
                <a:gd name="T34" fmla="+- 0 9790 9778"/>
                <a:gd name="T35" fmla="*/ 9790 h 94"/>
                <a:gd name="T36" fmla="+- 0 8014 7987"/>
                <a:gd name="T37" fmla="*/ T36 w 89"/>
                <a:gd name="T38" fmla="+- 0 9782 9778"/>
                <a:gd name="T39" fmla="*/ 9782 h 94"/>
                <a:gd name="T40" fmla="+- 0 8026 7987"/>
                <a:gd name="T41" fmla="*/ T40 w 89"/>
                <a:gd name="T42" fmla="+- 0 9780 9778"/>
                <a:gd name="T43" fmla="*/ 9780 h 94"/>
                <a:gd name="T44" fmla="+- 0 8035 7987"/>
                <a:gd name="T45" fmla="*/ T44 w 89"/>
                <a:gd name="T46" fmla="+- 0 9778 9778"/>
                <a:gd name="T47" fmla="*/ 9778 h 94"/>
                <a:gd name="T48" fmla="+- 0 8047 7987"/>
                <a:gd name="T49" fmla="*/ T48 w 89"/>
                <a:gd name="T50" fmla="+- 0 9780 9778"/>
                <a:gd name="T51" fmla="*/ 9780 h 94"/>
                <a:gd name="T52" fmla="+- 0 8066 7987"/>
                <a:gd name="T53" fmla="*/ T52 w 89"/>
                <a:gd name="T54" fmla="+- 0 9794 9778"/>
                <a:gd name="T55" fmla="*/ 9794 h 94"/>
                <a:gd name="T56" fmla="+- 0 8033 7987"/>
                <a:gd name="T57" fmla="*/ T56 w 89"/>
                <a:gd name="T58" fmla="+- 0 9794 9778"/>
                <a:gd name="T59" fmla="*/ 9794 h 94"/>
                <a:gd name="T60" fmla="+- 0 8018 7987"/>
                <a:gd name="T61" fmla="*/ T60 w 89"/>
                <a:gd name="T62" fmla="+- 0 9799 9778"/>
                <a:gd name="T63" fmla="*/ 9799 h 94"/>
                <a:gd name="T64" fmla="+- 0 8014 7987"/>
                <a:gd name="T65" fmla="*/ T64 w 89"/>
                <a:gd name="T66" fmla="+- 0 9802 9778"/>
                <a:gd name="T67" fmla="*/ 9802 h 94"/>
                <a:gd name="T68" fmla="+- 0 8004 7987"/>
                <a:gd name="T69" fmla="*/ T68 w 89"/>
                <a:gd name="T70" fmla="+- 0 9816 9778"/>
                <a:gd name="T71" fmla="*/ 9816 h 94"/>
                <a:gd name="T72" fmla="+- 0 8002 7987"/>
                <a:gd name="T73" fmla="*/ T72 w 89"/>
                <a:gd name="T74" fmla="+- 0 9823 9778"/>
                <a:gd name="T75" fmla="*/ 9823 h 94"/>
                <a:gd name="T76" fmla="+- 0 8006 7987"/>
                <a:gd name="T77" fmla="*/ T76 w 89"/>
                <a:gd name="T78" fmla="+- 0 9838 9778"/>
                <a:gd name="T79" fmla="*/ 9838 h 94"/>
                <a:gd name="T80" fmla="+- 0 8009 7987"/>
                <a:gd name="T81" fmla="*/ T80 w 89"/>
                <a:gd name="T82" fmla="+- 0 9842 9778"/>
                <a:gd name="T83" fmla="*/ 9842 h 94"/>
                <a:gd name="T84" fmla="+- 0 8023 7987"/>
                <a:gd name="T85" fmla="*/ T84 w 89"/>
                <a:gd name="T86" fmla="+- 0 9852 9778"/>
                <a:gd name="T87" fmla="*/ 9852 h 94"/>
                <a:gd name="T88" fmla="+- 0 8030 7987"/>
                <a:gd name="T89" fmla="*/ T88 w 89"/>
                <a:gd name="T90" fmla="+- 0 9854 9778"/>
                <a:gd name="T91" fmla="*/ 9854 h 94"/>
                <a:gd name="T92" fmla="+- 0 8063 7987"/>
                <a:gd name="T93" fmla="*/ T92 w 89"/>
                <a:gd name="T94" fmla="+- 0 9854 9778"/>
                <a:gd name="T95" fmla="*/ 9854 h 94"/>
                <a:gd name="T96" fmla="+- 0 8059 7987"/>
                <a:gd name="T97" fmla="*/ T96 w 89"/>
                <a:gd name="T98" fmla="+- 0 9859 9778"/>
                <a:gd name="T99" fmla="*/ 9859 h 94"/>
                <a:gd name="T100" fmla="+- 0 8050 7987"/>
                <a:gd name="T101" fmla="*/ T100 w 89"/>
                <a:gd name="T102" fmla="+- 0 9866 9778"/>
                <a:gd name="T103" fmla="*/ 9866 h 94"/>
                <a:gd name="T104" fmla="+- 0 8040 7987"/>
                <a:gd name="T105" fmla="*/ T104 w 89"/>
                <a:gd name="T106" fmla="+- 0 9869 9778"/>
                <a:gd name="T107" fmla="*/ 9869 h 94"/>
                <a:gd name="T108" fmla="+- 0 8028 7987"/>
                <a:gd name="T109" fmla="*/ T108 w 89"/>
                <a:gd name="T110" fmla="+- 0 9871 9778"/>
                <a:gd name="T111" fmla="*/ 9871 h 94"/>
                <a:gd name="T112" fmla="+- 0 8063 7987"/>
                <a:gd name="T113" fmla="*/ T112 w 89"/>
                <a:gd name="T114" fmla="+- 0 9854 9778"/>
                <a:gd name="T115" fmla="*/ 9854 h 94"/>
                <a:gd name="T116" fmla="+- 0 8030 7987"/>
                <a:gd name="T117" fmla="*/ T116 w 89"/>
                <a:gd name="T118" fmla="+- 0 9854 9778"/>
                <a:gd name="T119" fmla="*/ 9854 h 94"/>
                <a:gd name="T120" fmla="+- 0 8038 7987"/>
                <a:gd name="T121" fmla="*/ T120 w 89"/>
                <a:gd name="T122" fmla="+- 0 9852 9778"/>
                <a:gd name="T123" fmla="*/ 9852 h 94"/>
                <a:gd name="T124" fmla="+- 0 8045 7987"/>
                <a:gd name="T125" fmla="*/ T124 w 89"/>
                <a:gd name="T126" fmla="+- 0 9852 9778"/>
                <a:gd name="T127" fmla="*/ 9852 h 94"/>
                <a:gd name="T128" fmla="+- 0 8050 7987"/>
                <a:gd name="T129" fmla="*/ T128 w 89"/>
                <a:gd name="T130" fmla="+- 0 9847 9778"/>
                <a:gd name="T131" fmla="*/ 9847 h 94"/>
                <a:gd name="T132" fmla="+- 0 8059 7987"/>
                <a:gd name="T133" fmla="*/ T132 w 89"/>
                <a:gd name="T134" fmla="+- 0 9833 9778"/>
                <a:gd name="T135" fmla="*/ 9833 h 94"/>
                <a:gd name="T136" fmla="+- 0 8062 7987"/>
                <a:gd name="T137" fmla="*/ T136 w 89"/>
                <a:gd name="T138" fmla="+- 0 9826 9778"/>
                <a:gd name="T139" fmla="*/ 9826 h 94"/>
                <a:gd name="T140" fmla="+- 0 8057 7987"/>
                <a:gd name="T141" fmla="*/ T140 w 89"/>
                <a:gd name="T142" fmla="+- 0 9811 9778"/>
                <a:gd name="T143" fmla="*/ 9811 h 94"/>
                <a:gd name="T144" fmla="+- 0 8054 7987"/>
                <a:gd name="T145" fmla="*/ T144 w 89"/>
                <a:gd name="T146" fmla="+- 0 9806 9778"/>
                <a:gd name="T147" fmla="*/ 9806 h 94"/>
                <a:gd name="T148" fmla="+- 0 8040 7987"/>
                <a:gd name="T149" fmla="*/ T148 w 89"/>
                <a:gd name="T150" fmla="+- 0 9797 9778"/>
                <a:gd name="T151" fmla="*/ 9797 h 94"/>
                <a:gd name="T152" fmla="+- 0 8033 7987"/>
                <a:gd name="T153" fmla="*/ T152 w 89"/>
                <a:gd name="T154" fmla="+- 0 9794 9778"/>
                <a:gd name="T155" fmla="*/ 9794 h 94"/>
                <a:gd name="T156" fmla="+- 0 8066 7987"/>
                <a:gd name="T157" fmla="*/ T156 w 89"/>
                <a:gd name="T158" fmla="+- 0 9794 9778"/>
                <a:gd name="T159" fmla="*/ 9794 h 94"/>
                <a:gd name="T160" fmla="+- 0 8074 7987"/>
                <a:gd name="T161" fmla="*/ T160 w 89"/>
                <a:gd name="T162" fmla="+- 0 9804 9778"/>
                <a:gd name="T163" fmla="*/ 9804 h 94"/>
                <a:gd name="T164" fmla="+- 0 8076 7987"/>
                <a:gd name="T165" fmla="*/ T164 w 89"/>
                <a:gd name="T166" fmla="+- 0 9816 9778"/>
                <a:gd name="T167" fmla="*/ 9816 h 94"/>
                <a:gd name="T168" fmla="+- 0 8076 7987"/>
                <a:gd name="T169" fmla="*/ T168 w 89"/>
                <a:gd name="T170" fmla="+- 0 9828 9778"/>
                <a:gd name="T171" fmla="*/ 9828 h 94"/>
                <a:gd name="T172" fmla="+- 0 8074 7987"/>
                <a:gd name="T173" fmla="*/ T172 w 89"/>
                <a:gd name="T174" fmla="+- 0 9838 9778"/>
                <a:gd name="T175" fmla="*/ 9838 h 94"/>
                <a:gd name="T176" fmla="+- 0 8066 7987"/>
                <a:gd name="T177" fmla="*/ T176 w 89"/>
                <a:gd name="T178" fmla="+- 0 9850 9778"/>
                <a:gd name="T179" fmla="*/ 9850 h 94"/>
                <a:gd name="T180" fmla="+- 0 8063 7987"/>
                <a:gd name="T181" fmla="*/ T180 w 89"/>
                <a:gd name="T182" fmla="+- 0 9854 9778"/>
                <a:gd name="T183" fmla="*/ 9854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</a:cxnLst>
              <a:rect l="0" t="0" r="r" b="b"/>
              <a:pathLst>
                <a:path w="89" h="94">
                  <a:moveTo>
                    <a:pt x="41" y="93"/>
                  </a:moveTo>
                  <a:lnTo>
                    <a:pt x="29" y="91"/>
                  </a:lnTo>
                  <a:lnTo>
                    <a:pt x="10" y="76"/>
                  </a:lnTo>
                  <a:lnTo>
                    <a:pt x="3" y="67"/>
                  </a:lnTo>
                  <a:lnTo>
                    <a:pt x="3" y="57"/>
                  </a:lnTo>
                  <a:lnTo>
                    <a:pt x="0" y="45"/>
                  </a:lnTo>
                  <a:lnTo>
                    <a:pt x="3" y="33"/>
                  </a:lnTo>
                  <a:lnTo>
                    <a:pt x="10" y="24"/>
                  </a:lnTo>
                  <a:lnTo>
                    <a:pt x="17" y="12"/>
                  </a:lnTo>
                  <a:lnTo>
                    <a:pt x="27" y="4"/>
                  </a:lnTo>
                  <a:lnTo>
                    <a:pt x="39" y="2"/>
                  </a:lnTo>
                  <a:lnTo>
                    <a:pt x="48" y="0"/>
                  </a:lnTo>
                  <a:lnTo>
                    <a:pt x="60" y="2"/>
                  </a:lnTo>
                  <a:lnTo>
                    <a:pt x="79" y="16"/>
                  </a:lnTo>
                  <a:lnTo>
                    <a:pt x="46" y="16"/>
                  </a:lnTo>
                  <a:lnTo>
                    <a:pt x="31" y="21"/>
                  </a:lnTo>
                  <a:lnTo>
                    <a:pt x="27" y="24"/>
                  </a:lnTo>
                  <a:lnTo>
                    <a:pt x="17" y="38"/>
                  </a:lnTo>
                  <a:lnTo>
                    <a:pt x="15" y="45"/>
                  </a:lnTo>
                  <a:lnTo>
                    <a:pt x="19" y="60"/>
                  </a:lnTo>
                  <a:lnTo>
                    <a:pt x="22" y="64"/>
                  </a:lnTo>
                  <a:lnTo>
                    <a:pt x="36" y="74"/>
                  </a:lnTo>
                  <a:lnTo>
                    <a:pt x="43" y="76"/>
                  </a:lnTo>
                  <a:lnTo>
                    <a:pt x="76" y="76"/>
                  </a:lnTo>
                  <a:lnTo>
                    <a:pt x="72" y="81"/>
                  </a:lnTo>
                  <a:lnTo>
                    <a:pt x="63" y="88"/>
                  </a:lnTo>
                  <a:lnTo>
                    <a:pt x="53" y="91"/>
                  </a:lnTo>
                  <a:lnTo>
                    <a:pt x="41" y="93"/>
                  </a:lnTo>
                  <a:close/>
                  <a:moveTo>
                    <a:pt x="76" y="76"/>
                  </a:moveTo>
                  <a:lnTo>
                    <a:pt x="43" y="76"/>
                  </a:lnTo>
                  <a:lnTo>
                    <a:pt x="51" y="74"/>
                  </a:lnTo>
                  <a:lnTo>
                    <a:pt x="58" y="74"/>
                  </a:lnTo>
                  <a:lnTo>
                    <a:pt x="63" y="69"/>
                  </a:lnTo>
                  <a:lnTo>
                    <a:pt x="72" y="55"/>
                  </a:lnTo>
                  <a:lnTo>
                    <a:pt x="75" y="48"/>
                  </a:lnTo>
                  <a:lnTo>
                    <a:pt x="70" y="33"/>
                  </a:lnTo>
                  <a:lnTo>
                    <a:pt x="67" y="28"/>
                  </a:lnTo>
                  <a:lnTo>
                    <a:pt x="53" y="19"/>
                  </a:lnTo>
                  <a:lnTo>
                    <a:pt x="46" y="16"/>
                  </a:lnTo>
                  <a:lnTo>
                    <a:pt x="79" y="16"/>
                  </a:lnTo>
                  <a:lnTo>
                    <a:pt x="87" y="26"/>
                  </a:lnTo>
                  <a:lnTo>
                    <a:pt x="89" y="38"/>
                  </a:lnTo>
                  <a:lnTo>
                    <a:pt x="89" y="50"/>
                  </a:lnTo>
                  <a:lnTo>
                    <a:pt x="87" y="60"/>
                  </a:lnTo>
                  <a:lnTo>
                    <a:pt x="79" y="72"/>
                  </a:lnTo>
                  <a:lnTo>
                    <a:pt x="76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20" name="Picture 172">
              <a:extLst>
                <a:ext uri="{FF2B5EF4-FFF2-40B4-BE49-F238E27FC236}">
                  <a16:creationId xmlns:a16="http://schemas.microsoft.com/office/drawing/2014/main" id="{4E503ABF-D3EE-4A42-8329-BBC7526779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6" y="9631"/>
              <a:ext cx="202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3" name="Freeform 171">
              <a:extLst>
                <a:ext uri="{FF2B5EF4-FFF2-40B4-BE49-F238E27FC236}">
                  <a16:creationId xmlns:a16="http://schemas.microsoft.com/office/drawing/2014/main" id="{2FE8394C-9E36-4D1B-BF9A-6EFDD171E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" y="9700"/>
              <a:ext cx="80" cy="94"/>
            </a:xfrm>
            <a:custGeom>
              <a:avLst/>
              <a:gdLst>
                <a:gd name="T0" fmla="+- 0 8102 8033"/>
                <a:gd name="T1" fmla="*/ T0 w 80"/>
                <a:gd name="T2" fmla="+- 0 9794 9701"/>
                <a:gd name="T3" fmla="*/ 9794 h 94"/>
                <a:gd name="T4" fmla="+- 0 8033 8033"/>
                <a:gd name="T5" fmla="*/ T4 w 80"/>
                <a:gd name="T6" fmla="+- 0 9749 9701"/>
                <a:gd name="T7" fmla="*/ 9749 h 94"/>
                <a:gd name="T8" fmla="+- 0 8040 8033"/>
                <a:gd name="T9" fmla="*/ T8 w 80"/>
                <a:gd name="T10" fmla="+- 0 9734 9701"/>
                <a:gd name="T11" fmla="*/ 9734 h 94"/>
                <a:gd name="T12" fmla="+- 0 8057 8033"/>
                <a:gd name="T13" fmla="*/ T12 w 80"/>
                <a:gd name="T14" fmla="+- 0 9744 9701"/>
                <a:gd name="T15" fmla="*/ 9744 h 94"/>
                <a:gd name="T16" fmla="+- 0 8057 8033"/>
                <a:gd name="T17" fmla="*/ T16 w 80"/>
                <a:gd name="T18" fmla="+- 0 9742 9701"/>
                <a:gd name="T19" fmla="*/ 9742 h 94"/>
                <a:gd name="T20" fmla="+- 0 8050 8033"/>
                <a:gd name="T21" fmla="*/ T20 w 80"/>
                <a:gd name="T22" fmla="+- 0 9730 9701"/>
                <a:gd name="T23" fmla="*/ 9730 h 94"/>
                <a:gd name="T24" fmla="+- 0 8050 8033"/>
                <a:gd name="T25" fmla="*/ T24 w 80"/>
                <a:gd name="T26" fmla="+- 0 9718 9701"/>
                <a:gd name="T27" fmla="*/ 9718 h 94"/>
                <a:gd name="T28" fmla="+- 0 8052 8033"/>
                <a:gd name="T29" fmla="*/ T28 w 80"/>
                <a:gd name="T30" fmla="+- 0 9713 9701"/>
                <a:gd name="T31" fmla="*/ 9713 h 94"/>
                <a:gd name="T32" fmla="+- 0 8057 8033"/>
                <a:gd name="T33" fmla="*/ T32 w 80"/>
                <a:gd name="T34" fmla="+- 0 9706 9701"/>
                <a:gd name="T35" fmla="*/ 9706 h 94"/>
                <a:gd name="T36" fmla="+- 0 8062 8033"/>
                <a:gd name="T37" fmla="*/ T36 w 80"/>
                <a:gd name="T38" fmla="+- 0 9703 9701"/>
                <a:gd name="T39" fmla="*/ 9703 h 94"/>
                <a:gd name="T40" fmla="+- 0 8071 8033"/>
                <a:gd name="T41" fmla="*/ T40 w 80"/>
                <a:gd name="T42" fmla="+- 0 9701 9701"/>
                <a:gd name="T43" fmla="*/ 9701 h 94"/>
                <a:gd name="T44" fmla="+- 0 8078 8033"/>
                <a:gd name="T45" fmla="*/ T44 w 80"/>
                <a:gd name="T46" fmla="+- 0 9715 9701"/>
                <a:gd name="T47" fmla="*/ 9715 h 94"/>
                <a:gd name="T48" fmla="+- 0 8071 8033"/>
                <a:gd name="T49" fmla="*/ T48 w 80"/>
                <a:gd name="T50" fmla="+- 0 9718 9701"/>
                <a:gd name="T51" fmla="*/ 9718 h 94"/>
                <a:gd name="T52" fmla="+- 0 8066 8033"/>
                <a:gd name="T53" fmla="*/ T52 w 80"/>
                <a:gd name="T54" fmla="+- 0 9720 9701"/>
                <a:gd name="T55" fmla="*/ 9720 h 94"/>
                <a:gd name="T56" fmla="+- 0 8059 8033"/>
                <a:gd name="T57" fmla="*/ T56 w 80"/>
                <a:gd name="T58" fmla="+- 0 9734 9701"/>
                <a:gd name="T59" fmla="*/ 9734 h 94"/>
                <a:gd name="T60" fmla="+- 0 8062 8033"/>
                <a:gd name="T61" fmla="*/ T60 w 80"/>
                <a:gd name="T62" fmla="+- 0 9742 9701"/>
                <a:gd name="T63" fmla="*/ 9742 h 94"/>
                <a:gd name="T64" fmla="+- 0 8064 8033"/>
                <a:gd name="T65" fmla="*/ T64 w 80"/>
                <a:gd name="T66" fmla="+- 0 9746 9701"/>
                <a:gd name="T67" fmla="*/ 9746 h 94"/>
                <a:gd name="T68" fmla="+- 0 8074 8033"/>
                <a:gd name="T69" fmla="*/ T68 w 80"/>
                <a:gd name="T70" fmla="+- 0 9756 9701"/>
                <a:gd name="T71" fmla="*/ 9756 h 94"/>
                <a:gd name="T72" fmla="+- 0 8112 8033"/>
                <a:gd name="T73" fmla="*/ T72 w 80"/>
                <a:gd name="T74" fmla="+- 0 9780 9701"/>
                <a:gd name="T75" fmla="*/ 9780 h 94"/>
                <a:gd name="T76" fmla="+- 0 8102 8033"/>
                <a:gd name="T77" fmla="*/ T76 w 80"/>
                <a:gd name="T78" fmla="+- 0 9794 9701"/>
                <a:gd name="T79" fmla="*/ 9794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80" h="94">
                  <a:moveTo>
                    <a:pt x="69" y="93"/>
                  </a:moveTo>
                  <a:lnTo>
                    <a:pt x="0" y="48"/>
                  </a:lnTo>
                  <a:lnTo>
                    <a:pt x="7" y="33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17" y="29"/>
                  </a:lnTo>
                  <a:lnTo>
                    <a:pt x="17" y="17"/>
                  </a:lnTo>
                  <a:lnTo>
                    <a:pt x="19" y="12"/>
                  </a:lnTo>
                  <a:lnTo>
                    <a:pt x="24" y="5"/>
                  </a:lnTo>
                  <a:lnTo>
                    <a:pt x="29" y="2"/>
                  </a:lnTo>
                  <a:lnTo>
                    <a:pt x="38" y="0"/>
                  </a:lnTo>
                  <a:lnTo>
                    <a:pt x="45" y="14"/>
                  </a:lnTo>
                  <a:lnTo>
                    <a:pt x="38" y="17"/>
                  </a:lnTo>
                  <a:lnTo>
                    <a:pt x="33" y="19"/>
                  </a:lnTo>
                  <a:lnTo>
                    <a:pt x="26" y="33"/>
                  </a:lnTo>
                  <a:lnTo>
                    <a:pt x="29" y="41"/>
                  </a:lnTo>
                  <a:lnTo>
                    <a:pt x="31" y="45"/>
                  </a:lnTo>
                  <a:lnTo>
                    <a:pt x="41" y="55"/>
                  </a:lnTo>
                  <a:lnTo>
                    <a:pt x="79" y="79"/>
                  </a:lnTo>
                  <a:lnTo>
                    <a:pt x="69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18" name="Picture 170">
              <a:extLst>
                <a:ext uri="{FF2B5EF4-FFF2-40B4-BE49-F238E27FC236}">
                  <a16:creationId xmlns:a16="http://schemas.microsoft.com/office/drawing/2014/main" id="{D9327C10-5032-44F4-9B35-AC37C304C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" y="9525"/>
              <a:ext cx="257" cy="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17" name="Picture 169">
              <a:extLst>
                <a:ext uri="{FF2B5EF4-FFF2-40B4-BE49-F238E27FC236}">
                  <a16:creationId xmlns:a16="http://schemas.microsoft.com/office/drawing/2014/main" id="{5501E2A5-DADF-41E6-B9A6-F79ABF072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8" y="9458"/>
              <a:ext cx="267" cy="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4" name="AutoShape 168">
              <a:extLst>
                <a:ext uri="{FF2B5EF4-FFF2-40B4-BE49-F238E27FC236}">
                  <a16:creationId xmlns:a16="http://schemas.microsoft.com/office/drawing/2014/main" id="{3C57E0F4-400A-43F5-8AA4-0F81911C8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" y="9528"/>
              <a:ext cx="99" cy="82"/>
            </a:xfrm>
            <a:custGeom>
              <a:avLst/>
              <a:gdLst>
                <a:gd name="T0" fmla="+- 0 8174 8148"/>
                <a:gd name="T1" fmla="*/ T0 w 99"/>
                <a:gd name="T2" fmla="+- 0 9530 9528"/>
                <a:gd name="T3" fmla="*/ 9530 h 82"/>
                <a:gd name="T4" fmla="+- 0 8184 8148"/>
                <a:gd name="T5" fmla="*/ T4 w 99"/>
                <a:gd name="T6" fmla="+- 0 9528 9528"/>
                <a:gd name="T7" fmla="*/ 9528 h 82"/>
                <a:gd name="T8" fmla="+- 0 8167 8148"/>
                <a:gd name="T9" fmla="*/ T8 w 99"/>
                <a:gd name="T10" fmla="+- 0 9586 9528"/>
                <a:gd name="T11" fmla="*/ 9586 h 82"/>
                <a:gd name="T12" fmla="+- 0 8148 8148"/>
                <a:gd name="T13" fmla="*/ T12 w 99"/>
                <a:gd name="T14" fmla="+- 0 9566 9528"/>
                <a:gd name="T15" fmla="*/ 9566 h 82"/>
                <a:gd name="T16" fmla="+- 0 8155 8148"/>
                <a:gd name="T17" fmla="*/ T16 w 99"/>
                <a:gd name="T18" fmla="+- 0 9545 9528"/>
                <a:gd name="T19" fmla="*/ 9545 h 82"/>
                <a:gd name="T20" fmla="+- 0 8167 8148"/>
                <a:gd name="T21" fmla="*/ T20 w 99"/>
                <a:gd name="T22" fmla="+- 0 9533 9528"/>
                <a:gd name="T23" fmla="*/ 9533 h 82"/>
                <a:gd name="T24" fmla="+- 0 8191 8148"/>
                <a:gd name="T25" fmla="*/ T24 w 99"/>
                <a:gd name="T26" fmla="+- 0 9530 9528"/>
                <a:gd name="T27" fmla="*/ 9530 h 82"/>
                <a:gd name="T28" fmla="+- 0 8201 8148"/>
                <a:gd name="T29" fmla="*/ T28 w 99"/>
                <a:gd name="T30" fmla="+- 0 9538 9528"/>
                <a:gd name="T31" fmla="*/ 9538 h 82"/>
                <a:gd name="T32" fmla="+- 0 8174 8148"/>
                <a:gd name="T33" fmla="*/ T32 w 99"/>
                <a:gd name="T34" fmla="+- 0 9545 9528"/>
                <a:gd name="T35" fmla="*/ 9545 h 82"/>
                <a:gd name="T36" fmla="+- 0 8165 8148"/>
                <a:gd name="T37" fmla="*/ T36 w 99"/>
                <a:gd name="T38" fmla="+- 0 9562 9528"/>
                <a:gd name="T39" fmla="*/ 9562 h 82"/>
                <a:gd name="T40" fmla="+- 0 8167 8148"/>
                <a:gd name="T41" fmla="*/ T40 w 99"/>
                <a:gd name="T42" fmla="+- 0 9586 9528"/>
                <a:gd name="T43" fmla="*/ 9586 h 82"/>
                <a:gd name="T44" fmla="+- 0 8194 8148"/>
                <a:gd name="T45" fmla="*/ T44 w 99"/>
                <a:gd name="T46" fmla="+- 0 9602 9528"/>
                <a:gd name="T47" fmla="*/ 9602 h 82"/>
                <a:gd name="T48" fmla="+- 0 8186 8148"/>
                <a:gd name="T49" fmla="*/ T48 w 99"/>
                <a:gd name="T50" fmla="+- 0 9581 9528"/>
                <a:gd name="T51" fmla="*/ 9581 h 82"/>
                <a:gd name="T52" fmla="+- 0 8194 8148"/>
                <a:gd name="T53" fmla="*/ T52 w 99"/>
                <a:gd name="T54" fmla="+- 0 9552 9528"/>
                <a:gd name="T55" fmla="*/ 9552 h 82"/>
                <a:gd name="T56" fmla="+- 0 8182 8148"/>
                <a:gd name="T57" fmla="*/ T56 w 99"/>
                <a:gd name="T58" fmla="+- 0 9545 9528"/>
                <a:gd name="T59" fmla="*/ 9545 h 82"/>
                <a:gd name="T60" fmla="+- 0 8232 8148"/>
                <a:gd name="T61" fmla="*/ T60 w 99"/>
                <a:gd name="T62" fmla="+- 0 9557 9528"/>
                <a:gd name="T63" fmla="*/ 9557 h 82"/>
                <a:gd name="T64" fmla="+- 0 8198 8148"/>
                <a:gd name="T65" fmla="*/ T64 w 99"/>
                <a:gd name="T66" fmla="+- 0 9569 9528"/>
                <a:gd name="T67" fmla="*/ 9569 h 82"/>
                <a:gd name="T68" fmla="+- 0 8201 8148"/>
                <a:gd name="T69" fmla="*/ T68 w 99"/>
                <a:gd name="T70" fmla="+- 0 9588 9528"/>
                <a:gd name="T71" fmla="*/ 9588 h 82"/>
                <a:gd name="T72" fmla="+- 0 8208 8148"/>
                <a:gd name="T73" fmla="*/ T72 w 99"/>
                <a:gd name="T74" fmla="+- 0 9590 9528"/>
                <a:gd name="T75" fmla="*/ 9590 h 82"/>
                <a:gd name="T76" fmla="+- 0 8227 8148"/>
                <a:gd name="T77" fmla="*/ T76 w 99"/>
                <a:gd name="T78" fmla="+- 0 9598 9528"/>
                <a:gd name="T79" fmla="*/ 9598 h 82"/>
                <a:gd name="T80" fmla="+- 0 8213 8148"/>
                <a:gd name="T81" fmla="*/ T80 w 99"/>
                <a:gd name="T82" fmla="+- 0 9607 9528"/>
                <a:gd name="T83" fmla="*/ 9607 h 82"/>
                <a:gd name="T84" fmla="+- 0 8230 8148"/>
                <a:gd name="T85" fmla="*/ T84 w 99"/>
                <a:gd name="T86" fmla="+- 0 9590 9528"/>
                <a:gd name="T87" fmla="*/ 9590 h 82"/>
                <a:gd name="T88" fmla="+- 0 8220 8148"/>
                <a:gd name="T89" fmla="*/ T88 w 99"/>
                <a:gd name="T90" fmla="+- 0 9586 9528"/>
                <a:gd name="T91" fmla="*/ 9586 h 82"/>
                <a:gd name="T92" fmla="+- 0 8222 8148"/>
                <a:gd name="T93" fmla="*/ T92 w 99"/>
                <a:gd name="T94" fmla="+- 0 9569 9528"/>
                <a:gd name="T95" fmla="*/ 9569 h 82"/>
                <a:gd name="T96" fmla="+- 0 8237 8148"/>
                <a:gd name="T97" fmla="*/ T96 w 99"/>
                <a:gd name="T98" fmla="+- 0 9557 9528"/>
                <a:gd name="T99" fmla="*/ 9557 h 82"/>
                <a:gd name="T100" fmla="+- 0 8239 8148"/>
                <a:gd name="T101" fmla="*/ T100 w 99"/>
                <a:gd name="T102" fmla="+- 0 9554 9528"/>
                <a:gd name="T103" fmla="*/ 9554 h 82"/>
                <a:gd name="T104" fmla="+- 0 8246 8148"/>
                <a:gd name="T105" fmla="*/ T104 w 99"/>
                <a:gd name="T106" fmla="+- 0 9550 9528"/>
                <a:gd name="T107" fmla="*/ 9550 h 82"/>
                <a:gd name="T108" fmla="+- 0 8244 8148"/>
                <a:gd name="T109" fmla="*/ T108 w 99"/>
                <a:gd name="T110" fmla="+- 0 9566 9528"/>
                <a:gd name="T111" fmla="*/ 9566 h 82"/>
                <a:gd name="T112" fmla="+- 0 8230 8148"/>
                <a:gd name="T113" fmla="*/ T112 w 99"/>
                <a:gd name="T114" fmla="+- 0 9574 9528"/>
                <a:gd name="T115" fmla="*/ 9574 h 82"/>
                <a:gd name="T116" fmla="+- 0 8230 8148"/>
                <a:gd name="T117" fmla="*/ T116 w 99"/>
                <a:gd name="T118" fmla="+- 0 9590 9528"/>
                <a:gd name="T119" fmla="*/ 9590 h 82"/>
                <a:gd name="T120" fmla="+- 0 8230 8148"/>
                <a:gd name="T121" fmla="*/ T120 w 99"/>
                <a:gd name="T122" fmla="+- 0 9574 9528"/>
                <a:gd name="T123" fmla="*/ 9574 h 82"/>
                <a:gd name="T124" fmla="+- 0 8237 8148"/>
                <a:gd name="T125" fmla="*/ T124 w 99"/>
                <a:gd name="T126" fmla="+- 0 9576 9528"/>
                <a:gd name="T127" fmla="*/ 9576 h 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99" h="82">
                  <a:moveTo>
                    <a:pt x="38" y="2"/>
                  </a:moveTo>
                  <a:lnTo>
                    <a:pt x="26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38" y="2"/>
                  </a:lnTo>
                  <a:close/>
                  <a:moveTo>
                    <a:pt x="19" y="58"/>
                  </a:moveTo>
                  <a:lnTo>
                    <a:pt x="2" y="48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7" y="17"/>
                  </a:lnTo>
                  <a:lnTo>
                    <a:pt x="12" y="10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43" y="2"/>
                  </a:lnTo>
                  <a:lnTo>
                    <a:pt x="48" y="5"/>
                  </a:lnTo>
                  <a:lnTo>
                    <a:pt x="53" y="10"/>
                  </a:lnTo>
                  <a:lnTo>
                    <a:pt x="64" y="17"/>
                  </a:lnTo>
                  <a:lnTo>
                    <a:pt x="26" y="17"/>
                  </a:lnTo>
                  <a:lnTo>
                    <a:pt x="19" y="26"/>
                  </a:lnTo>
                  <a:lnTo>
                    <a:pt x="17" y="34"/>
                  </a:lnTo>
                  <a:lnTo>
                    <a:pt x="14" y="43"/>
                  </a:lnTo>
                  <a:lnTo>
                    <a:pt x="19" y="58"/>
                  </a:lnTo>
                  <a:close/>
                  <a:moveTo>
                    <a:pt x="60" y="82"/>
                  </a:moveTo>
                  <a:lnTo>
                    <a:pt x="46" y="74"/>
                  </a:lnTo>
                  <a:lnTo>
                    <a:pt x="38" y="60"/>
                  </a:lnTo>
                  <a:lnTo>
                    <a:pt x="38" y="53"/>
                  </a:lnTo>
                  <a:lnTo>
                    <a:pt x="41" y="46"/>
                  </a:lnTo>
                  <a:lnTo>
                    <a:pt x="46" y="24"/>
                  </a:lnTo>
                  <a:lnTo>
                    <a:pt x="41" y="22"/>
                  </a:lnTo>
                  <a:lnTo>
                    <a:pt x="34" y="17"/>
                  </a:lnTo>
                  <a:lnTo>
                    <a:pt x="64" y="17"/>
                  </a:lnTo>
                  <a:lnTo>
                    <a:pt x="84" y="29"/>
                  </a:lnTo>
                  <a:lnTo>
                    <a:pt x="53" y="29"/>
                  </a:lnTo>
                  <a:lnTo>
                    <a:pt x="50" y="41"/>
                  </a:lnTo>
                  <a:lnTo>
                    <a:pt x="50" y="58"/>
                  </a:lnTo>
                  <a:lnTo>
                    <a:pt x="53" y="60"/>
                  </a:lnTo>
                  <a:lnTo>
                    <a:pt x="55" y="60"/>
                  </a:lnTo>
                  <a:lnTo>
                    <a:pt x="60" y="62"/>
                  </a:lnTo>
                  <a:lnTo>
                    <a:pt x="82" y="62"/>
                  </a:lnTo>
                  <a:lnTo>
                    <a:pt x="79" y="70"/>
                  </a:lnTo>
                  <a:lnTo>
                    <a:pt x="72" y="77"/>
                  </a:lnTo>
                  <a:lnTo>
                    <a:pt x="65" y="79"/>
                  </a:lnTo>
                  <a:lnTo>
                    <a:pt x="60" y="82"/>
                  </a:lnTo>
                  <a:close/>
                  <a:moveTo>
                    <a:pt x="82" y="62"/>
                  </a:moveTo>
                  <a:lnTo>
                    <a:pt x="67" y="62"/>
                  </a:lnTo>
                  <a:lnTo>
                    <a:pt x="72" y="58"/>
                  </a:lnTo>
                  <a:lnTo>
                    <a:pt x="77" y="48"/>
                  </a:lnTo>
                  <a:lnTo>
                    <a:pt x="74" y="41"/>
                  </a:lnTo>
                  <a:lnTo>
                    <a:pt x="53" y="29"/>
                  </a:lnTo>
                  <a:lnTo>
                    <a:pt x="89" y="29"/>
                  </a:lnTo>
                  <a:lnTo>
                    <a:pt x="89" y="26"/>
                  </a:lnTo>
                  <a:lnTo>
                    <a:pt x="91" y="26"/>
                  </a:lnTo>
                  <a:lnTo>
                    <a:pt x="91" y="17"/>
                  </a:lnTo>
                  <a:lnTo>
                    <a:pt x="98" y="22"/>
                  </a:lnTo>
                  <a:lnTo>
                    <a:pt x="98" y="38"/>
                  </a:lnTo>
                  <a:lnTo>
                    <a:pt x="96" y="38"/>
                  </a:lnTo>
                  <a:lnTo>
                    <a:pt x="94" y="46"/>
                  </a:lnTo>
                  <a:lnTo>
                    <a:pt x="82" y="46"/>
                  </a:lnTo>
                  <a:lnTo>
                    <a:pt x="84" y="55"/>
                  </a:lnTo>
                  <a:lnTo>
                    <a:pt x="82" y="62"/>
                  </a:lnTo>
                  <a:close/>
                  <a:moveTo>
                    <a:pt x="89" y="48"/>
                  </a:moveTo>
                  <a:lnTo>
                    <a:pt x="82" y="46"/>
                  </a:lnTo>
                  <a:lnTo>
                    <a:pt x="94" y="46"/>
                  </a:lnTo>
                  <a:lnTo>
                    <a:pt x="89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15" name="Picture 167">
              <a:extLst>
                <a:ext uri="{FF2B5EF4-FFF2-40B4-BE49-F238E27FC236}">
                  <a16:creationId xmlns:a16="http://schemas.microsoft.com/office/drawing/2014/main" id="{78820E49-9F96-4E2C-A40A-6892B8CD66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5" y="9386"/>
              <a:ext cx="221" cy="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5" name="Freeform 166">
              <a:extLst>
                <a:ext uri="{FF2B5EF4-FFF2-40B4-BE49-F238E27FC236}">
                  <a16:creationId xmlns:a16="http://schemas.microsoft.com/office/drawing/2014/main" id="{FEB33DE2-F3C2-4D47-BF6C-ACB1EB193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9" y="9458"/>
              <a:ext cx="101" cy="72"/>
            </a:xfrm>
            <a:custGeom>
              <a:avLst/>
              <a:gdLst>
                <a:gd name="T0" fmla="+- 0 8258 8179"/>
                <a:gd name="T1" fmla="*/ T0 w 101"/>
                <a:gd name="T2" fmla="+- 0 9530 9458"/>
                <a:gd name="T3" fmla="*/ 9530 h 72"/>
                <a:gd name="T4" fmla="+- 0 8249 8179"/>
                <a:gd name="T5" fmla="*/ T4 w 101"/>
                <a:gd name="T6" fmla="+- 0 9530 9458"/>
                <a:gd name="T7" fmla="*/ 9530 h 72"/>
                <a:gd name="T8" fmla="+- 0 8246 8179"/>
                <a:gd name="T9" fmla="*/ T8 w 101"/>
                <a:gd name="T10" fmla="+- 0 9528 9458"/>
                <a:gd name="T11" fmla="*/ 9528 h 72"/>
                <a:gd name="T12" fmla="+- 0 8244 8179"/>
                <a:gd name="T13" fmla="*/ T12 w 101"/>
                <a:gd name="T14" fmla="+- 0 9528 9458"/>
                <a:gd name="T15" fmla="*/ 9528 h 72"/>
                <a:gd name="T16" fmla="+- 0 8239 8179"/>
                <a:gd name="T17" fmla="*/ T16 w 101"/>
                <a:gd name="T18" fmla="+- 0 9526 9458"/>
                <a:gd name="T19" fmla="*/ 9526 h 72"/>
                <a:gd name="T20" fmla="+- 0 8232 8179"/>
                <a:gd name="T21" fmla="*/ T20 w 101"/>
                <a:gd name="T22" fmla="+- 0 9521 9458"/>
                <a:gd name="T23" fmla="*/ 9521 h 72"/>
                <a:gd name="T24" fmla="+- 0 8201 8179"/>
                <a:gd name="T25" fmla="*/ T24 w 101"/>
                <a:gd name="T26" fmla="+- 0 9504 9458"/>
                <a:gd name="T27" fmla="*/ 9504 h 72"/>
                <a:gd name="T28" fmla="+- 0 8194 8179"/>
                <a:gd name="T29" fmla="*/ T28 w 101"/>
                <a:gd name="T30" fmla="+- 0 9516 9458"/>
                <a:gd name="T31" fmla="*/ 9516 h 72"/>
                <a:gd name="T32" fmla="+- 0 8191 8179"/>
                <a:gd name="T33" fmla="*/ T32 w 101"/>
                <a:gd name="T34" fmla="+- 0 9516 9458"/>
                <a:gd name="T35" fmla="*/ 9516 h 72"/>
                <a:gd name="T36" fmla="+- 0 8179 8179"/>
                <a:gd name="T37" fmla="*/ T36 w 101"/>
                <a:gd name="T38" fmla="+- 0 9473 9458"/>
                <a:gd name="T39" fmla="*/ 9473 h 72"/>
                <a:gd name="T40" fmla="+- 0 8196 8179"/>
                <a:gd name="T41" fmla="*/ T40 w 101"/>
                <a:gd name="T42" fmla="+- 0 9480 9458"/>
                <a:gd name="T43" fmla="*/ 9480 h 72"/>
                <a:gd name="T44" fmla="+- 0 8208 8179"/>
                <a:gd name="T45" fmla="*/ T44 w 101"/>
                <a:gd name="T46" fmla="+- 0 9458 9458"/>
                <a:gd name="T47" fmla="*/ 9458 h 72"/>
                <a:gd name="T48" fmla="+- 0 8222 8179"/>
                <a:gd name="T49" fmla="*/ T48 w 101"/>
                <a:gd name="T50" fmla="+- 0 9466 9458"/>
                <a:gd name="T51" fmla="*/ 9466 h 72"/>
                <a:gd name="T52" fmla="+- 0 8208 8179"/>
                <a:gd name="T53" fmla="*/ T52 w 101"/>
                <a:gd name="T54" fmla="+- 0 9490 9458"/>
                <a:gd name="T55" fmla="*/ 9490 h 72"/>
                <a:gd name="T56" fmla="+- 0 8244 8179"/>
                <a:gd name="T57" fmla="*/ T56 w 101"/>
                <a:gd name="T58" fmla="+- 0 9509 9458"/>
                <a:gd name="T59" fmla="*/ 9509 h 72"/>
                <a:gd name="T60" fmla="+- 0 8251 8179"/>
                <a:gd name="T61" fmla="*/ T60 w 101"/>
                <a:gd name="T62" fmla="+- 0 9514 9458"/>
                <a:gd name="T63" fmla="*/ 9514 h 72"/>
                <a:gd name="T64" fmla="+- 0 8258 8179"/>
                <a:gd name="T65" fmla="*/ T64 w 101"/>
                <a:gd name="T66" fmla="+- 0 9514 9458"/>
                <a:gd name="T67" fmla="*/ 9514 h 72"/>
                <a:gd name="T68" fmla="+- 0 8263 8179"/>
                <a:gd name="T69" fmla="*/ T68 w 101"/>
                <a:gd name="T70" fmla="+- 0 9506 9458"/>
                <a:gd name="T71" fmla="*/ 9506 h 72"/>
                <a:gd name="T72" fmla="+- 0 8266 8179"/>
                <a:gd name="T73" fmla="*/ T72 w 101"/>
                <a:gd name="T74" fmla="+- 0 9502 9458"/>
                <a:gd name="T75" fmla="*/ 9502 h 72"/>
                <a:gd name="T76" fmla="+- 0 8268 8179"/>
                <a:gd name="T77" fmla="*/ T76 w 101"/>
                <a:gd name="T78" fmla="+- 0 9494 9458"/>
                <a:gd name="T79" fmla="*/ 9494 h 72"/>
                <a:gd name="T80" fmla="+- 0 8268 8179"/>
                <a:gd name="T81" fmla="*/ T80 w 101"/>
                <a:gd name="T82" fmla="+- 0 9487 9458"/>
                <a:gd name="T83" fmla="*/ 9487 h 72"/>
                <a:gd name="T84" fmla="+- 0 8280 8179"/>
                <a:gd name="T85" fmla="*/ T84 w 101"/>
                <a:gd name="T86" fmla="+- 0 9494 9458"/>
                <a:gd name="T87" fmla="*/ 9494 h 72"/>
                <a:gd name="T88" fmla="+- 0 8280 8179"/>
                <a:gd name="T89" fmla="*/ T88 w 101"/>
                <a:gd name="T90" fmla="+- 0 9502 9458"/>
                <a:gd name="T91" fmla="*/ 9502 h 72"/>
                <a:gd name="T92" fmla="+- 0 8275 8179"/>
                <a:gd name="T93" fmla="*/ T92 w 101"/>
                <a:gd name="T94" fmla="+- 0 9516 9458"/>
                <a:gd name="T95" fmla="*/ 9516 h 72"/>
                <a:gd name="T96" fmla="+- 0 8270 8179"/>
                <a:gd name="T97" fmla="*/ T96 w 101"/>
                <a:gd name="T98" fmla="+- 0 9523 9458"/>
                <a:gd name="T99" fmla="*/ 9523 h 72"/>
                <a:gd name="T100" fmla="+- 0 8266 8179"/>
                <a:gd name="T101" fmla="*/ T100 w 101"/>
                <a:gd name="T102" fmla="+- 0 9526 9458"/>
                <a:gd name="T103" fmla="*/ 9526 h 72"/>
                <a:gd name="T104" fmla="+- 0 8258 8179"/>
                <a:gd name="T105" fmla="*/ T104 w 101"/>
                <a:gd name="T106" fmla="+- 0 9528 9458"/>
                <a:gd name="T107" fmla="*/ 9528 h 72"/>
                <a:gd name="T108" fmla="+- 0 8258 8179"/>
                <a:gd name="T109" fmla="*/ T108 w 101"/>
                <a:gd name="T110" fmla="+- 0 9530 9458"/>
                <a:gd name="T111" fmla="*/ 9530 h 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</a:cxnLst>
              <a:rect l="0" t="0" r="r" b="b"/>
              <a:pathLst>
                <a:path w="101" h="72">
                  <a:moveTo>
                    <a:pt x="79" y="72"/>
                  </a:moveTo>
                  <a:lnTo>
                    <a:pt x="70" y="72"/>
                  </a:lnTo>
                  <a:lnTo>
                    <a:pt x="67" y="70"/>
                  </a:lnTo>
                  <a:lnTo>
                    <a:pt x="65" y="70"/>
                  </a:lnTo>
                  <a:lnTo>
                    <a:pt x="60" y="68"/>
                  </a:lnTo>
                  <a:lnTo>
                    <a:pt x="53" y="63"/>
                  </a:lnTo>
                  <a:lnTo>
                    <a:pt x="22" y="46"/>
                  </a:lnTo>
                  <a:lnTo>
                    <a:pt x="15" y="58"/>
                  </a:lnTo>
                  <a:lnTo>
                    <a:pt x="12" y="58"/>
                  </a:lnTo>
                  <a:lnTo>
                    <a:pt x="0" y="15"/>
                  </a:lnTo>
                  <a:lnTo>
                    <a:pt x="17" y="22"/>
                  </a:lnTo>
                  <a:lnTo>
                    <a:pt x="29" y="0"/>
                  </a:lnTo>
                  <a:lnTo>
                    <a:pt x="43" y="8"/>
                  </a:lnTo>
                  <a:lnTo>
                    <a:pt x="29" y="32"/>
                  </a:lnTo>
                  <a:lnTo>
                    <a:pt x="65" y="51"/>
                  </a:lnTo>
                  <a:lnTo>
                    <a:pt x="72" y="56"/>
                  </a:lnTo>
                  <a:lnTo>
                    <a:pt x="79" y="56"/>
                  </a:lnTo>
                  <a:lnTo>
                    <a:pt x="84" y="48"/>
                  </a:lnTo>
                  <a:lnTo>
                    <a:pt x="87" y="44"/>
                  </a:lnTo>
                  <a:lnTo>
                    <a:pt x="89" y="36"/>
                  </a:lnTo>
                  <a:lnTo>
                    <a:pt x="89" y="29"/>
                  </a:lnTo>
                  <a:lnTo>
                    <a:pt x="101" y="36"/>
                  </a:lnTo>
                  <a:lnTo>
                    <a:pt x="101" y="44"/>
                  </a:lnTo>
                  <a:lnTo>
                    <a:pt x="96" y="58"/>
                  </a:lnTo>
                  <a:lnTo>
                    <a:pt x="91" y="65"/>
                  </a:lnTo>
                  <a:lnTo>
                    <a:pt x="87" y="68"/>
                  </a:lnTo>
                  <a:lnTo>
                    <a:pt x="79" y="70"/>
                  </a:lnTo>
                  <a:lnTo>
                    <a:pt x="79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13" name="Picture 165">
              <a:extLst>
                <a:ext uri="{FF2B5EF4-FFF2-40B4-BE49-F238E27FC236}">
                  <a16:creationId xmlns:a16="http://schemas.microsoft.com/office/drawing/2014/main" id="{61EDC83D-FE43-456F-AACE-18192CB2C8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" y="9345"/>
              <a:ext cx="231" cy="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12" name="Picture 164">
              <a:extLst>
                <a:ext uri="{FF2B5EF4-FFF2-40B4-BE49-F238E27FC236}">
                  <a16:creationId xmlns:a16="http://schemas.microsoft.com/office/drawing/2014/main" id="{60D4FDA7-3368-408A-AEB8-B99D72F11C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8" y="9278"/>
              <a:ext cx="236" cy="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" name="AutoShape 163">
              <a:extLst>
                <a:ext uri="{FF2B5EF4-FFF2-40B4-BE49-F238E27FC236}">
                  <a16:creationId xmlns:a16="http://schemas.microsoft.com/office/drawing/2014/main" id="{B3BB518D-96F0-49E3-8972-D8ACA0090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8" y="9348"/>
              <a:ext cx="92" cy="94"/>
            </a:xfrm>
            <a:custGeom>
              <a:avLst/>
              <a:gdLst>
                <a:gd name="T0" fmla="+- 0 8294 8249"/>
                <a:gd name="T1" fmla="*/ T0 w 92"/>
                <a:gd name="T2" fmla="+- 0 9442 9348"/>
                <a:gd name="T3" fmla="*/ 9442 h 94"/>
                <a:gd name="T4" fmla="+- 0 8282 8249"/>
                <a:gd name="T5" fmla="*/ T4 w 92"/>
                <a:gd name="T6" fmla="+- 0 9439 9348"/>
                <a:gd name="T7" fmla="*/ 9439 h 94"/>
                <a:gd name="T8" fmla="+- 0 8273 8249"/>
                <a:gd name="T9" fmla="*/ T8 w 92"/>
                <a:gd name="T10" fmla="+- 0 9434 9348"/>
                <a:gd name="T11" fmla="*/ 9434 h 94"/>
                <a:gd name="T12" fmla="+- 0 8261 8249"/>
                <a:gd name="T13" fmla="*/ T12 w 92"/>
                <a:gd name="T14" fmla="+- 0 9427 9348"/>
                <a:gd name="T15" fmla="*/ 9427 h 94"/>
                <a:gd name="T16" fmla="+- 0 8254 8249"/>
                <a:gd name="T17" fmla="*/ T16 w 92"/>
                <a:gd name="T18" fmla="+- 0 9420 9348"/>
                <a:gd name="T19" fmla="*/ 9420 h 94"/>
                <a:gd name="T20" fmla="+- 0 8249 8249"/>
                <a:gd name="T21" fmla="*/ T20 w 92"/>
                <a:gd name="T22" fmla="+- 0 9396 9348"/>
                <a:gd name="T23" fmla="*/ 9396 h 94"/>
                <a:gd name="T24" fmla="+- 0 8249 8249"/>
                <a:gd name="T25" fmla="*/ T24 w 92"/>
                <a:gd name="T26" fmla="+- 0 9384 9348"/>
                <a:gd name="T27" fmla="*/ 9384 h 94"/>
                <a:gd name="T28" fmla="+- 0 8256 8249"/>
                <a:gd name="T29" fmla="*/ T28 w 92"/>
                <a:gd name="T30" fmla="+- 0 9374 9348"/>
                <a:gd name="T31" fmla="*/ 9374 h 94"/>
                <a:gd name="T32" fmla="+- 0 8263 8249"/>
                <a:gd name="T33" fmla="*/ T32 w 92"/>
                <a:gd name="T34" fmla="+- 0 9362 9348"/>
                <a:gd name="T35" fmla="*/ 9362 h 94"/>
                <a:gd name="T36" fmla="+- 0 8270 8249"/>
                <a:gd name="T37" fmla="*/ T36 w 92"/>
                <a:gd name="T38" fmla="+- 0 9355 9348"/>
                <a:gd name="T39" fmla="*/ 9355 h 94"/>
                <a:gd name="T40" fmla="+- 0 8282 8249"/>
                <a:gd name="T41" fmla="*/ T40 w 92"/>
                <a:gd name="T42" fmla="+- 0 9353 9348"/>
                <a:gd name="T43" fmla="*/ 9353 h 94"/>
                <a:gd name="T44" fmla="+- 0 8294 8249"/>
                <a:gd name="T45" fmla="*/ T44 w 92"/>
                <a:gd name="T46" fmla="+- 0 9348 9348"/>
                <a:gd name="T47" fmla="*/ 9348 h 94"/>
                <a:gd name="T48" fmla="+- 0 8304 8249"/>
                <a:gd name="T49" fmla="*/ T48 w 92"/>
                <a:gd name="T50" fmla="+- 0 9350 9348"/>
                <a:gd name="T51" fmla="*/ 9350 h 94"/>
                <a:gd name="T52" fmla="+- 0 8316 8249"/>
                <a:gd name="T53" fmla="*/ T52 w 92"/>
                <a:gd name="T54" fmla="+- 0 9355 9348"/>
                <a:gd name="T55" fmla="*/ 9355 h 94"/>
                <a:gd name="T56" fmla="+- 0 8326 8249"/>
                <a:gd name="T57" fmla="*/ T56 w 92"/>
                <a:gd name="T58" fmla="+- 0 9362 9348"/>
                <a:gd name="T59" fmla="*/ 9362 h 94"/>
                <a:gd name="T60" fmla="+- 0 8328 8249"/>
                <a:gd name="T61" fmla="*/ T60 w 92"/>
                <a:gd name="T62" fmla="+- 0 9365 9348"/>
                <a:gd name="T63" fmla="*/ 9365 h 94"/>
                <a:gd name="T64" fmla="+- 0 8292 8249"/>
                <a:gd name="T65" fmla="*/ T64 w 92"/>
                <a:gd name="T66" fmla="+- 0 9365 9348"/>
                <a:gd name="T67" fmla="*/ 9365 h 94"/>
                <a:gd name="T68" fmla="+- 0 8278 8249"/>
                <a:gd name="T69" fmla="*/ T68 w 92"/>
                <a:gd name="T70" fmla="+- 0 9370 9348"/>
                <a:gd name="T71" fmla="*/ 9370 h 94"/>
                <a:gd name="T72" fmla="+- 0 8273 8249"/>
                <a:gd name="T73" fmla="*/ T72 w 92"/>
                <a:gd name="T74" fmla="+- 0 9374 9348"/>
                <a:gd name="T75" fmla="*/ 9374 h 94"/>
                <a:gd name="T76" fmla="+- 0 8268 8249"/>
                <a:gd name="T77" fmla="*/ T76 w 92"/>
                <a:gd name="T78" fmla="+- 0 9382 9348"/>
                <a:gd name="T79" fmla="*/ 9382 h 94"/>
                <a:gd name="T80" fmla="+- 0 8263 8249"/>
                <a:gd name="T81" fmla="*/ T80 w 92"/>
                <a:gd name="T82" fmla="+- 0 9396 9348"/>
                <a:gd name="T83" fmla="*/ 9396 h 94"/>
                <a:gd name="T84" fmla="+- 0 8268 8249"/>
                <a:gd name="T85" fmla="*/ T84 w 92"/>
                <a:gd name="T86" fmla="+- 0 9410 9348"/>
                <a:gd name="T87" fmla="*/ 9410 h 94"/>
                <a:gd name="T88" fmla="+- 0 8273 8249"/>
                <a:gd name="T89" fmla="*/ T88 w 92"/>
                <a:gd name="T90" fmla="+- 0 9415 9348"/>
                <a:gd name="T91" fmla="*/ 9415 h 94"/>
                <a:gd name="T92" fmla="+- 0 8280 8249"/>
                <a:gd name="T93" fmla="*/ T92 w 92"/>
                <a:gd name="T94" fmla="+- 0 9420 9348"/>
                <a:gd name="T95" fmla="*/ 9420 h 94"/>
                <a:gd name="T96" fmla="+- 0 8294 8249"/>
                <a:gd name="T97" fmla="*/ T96 w 92"/>
                <a:gd name="T98" fmla="+- 0 9425 9348"/>
                <a:gd name="T99" fmla="*/ 9425 h 94"/>
                <a:gd name="T100" fmla="+- 0 8327 8249"/>
                <a:gd name="T101" fmla="*/ T100 w 92"/>
                <a:gd name="T102" fmla="+- 0 9425 9348"/>
                <a:gd name="T103" fmla="*/ 9425 h 94"/>
                <a:gd name="T104" fmla="+- 0 8326 8249"/>
                <a:gd name="T105" fmla="*/ T104 w 92"/>
                <a:gd name="T106" fmla="+- 0 9427 9348"/>
                <a:gd name="T107" fmla="*/ 9427 h 94"/>
                <a:gd name="T108" fmla="+- 0 8316 8249"/>
                <a:gd name="T109" fmla="*/ T108 w 92"/>
                <a:gd name="T110" fmla="+- 0 9434 9348"/>
                <a:gd name="T111" fmla="*/ 9434 h 94"/>
                <a:gd name="T112" fmla="+- 0 8304 8249"/>
                <a:gd name="T113" fmla="*/ T112 w 92"/>
                <a:gd name="T114" fmla="+- 0 9437 9348"/>
                <a:gd name="T115" fmla="*/ 9437 h 94"/>
                <a:gd name="T116" fmla="+- 0 8294 8249"/>
                <a:gd name="T117" fmla="*/ T116 w 92"/>
                <a:gd name="T118" fmla="+- 0 9442 9348"/>
                <a:gd name="T119" fmla="*/ 9442 h 94"/>
                <a:gd name="T120" fmla="+- 0 8327 8249"/>
                <a:gd name="T121" fmla="*/ T120 w 92"/>
                <a:gd name="T122" fmla="+- 0 9425 9348"/>
                <a:gd name="T123" fmla="*/ 9425 h 94"/>
                <a:gd name="T124" fmla="+- 0 8294 8249"/>
                <a:gd name="T125" fmla="*/ T124 w 92"/>
                <a:gd name="T126" fmla="+- 0 9425 9348"/>
                <a:gd name="T127" fmla="*/ 9425 h 94"/>
                <a:gd name="T128" fmla="+- 0 8309 8249"/>
                <a:gd name="T129" fmla="*/ T128 w 92"/>
                <a:gd name="T130" fmla="+- 0 9420 9348"/>
                <a:gd name="T131" fmla="*/ 9420 h 94"/>
                <a:gd name="T132" fmla="+- 0 8314 8249"/>
                <a:gd name="T133" fmla="*/ T132 w 92"/>
                <a:gd name="T134" fmla="+- 0 9415 9348"/>
                <a:gd name="T135" fmla="*/ 9415 h 94"/>
                <a:gd name="T136" fmla="+- 0 8318 8249"/>
                <a:gd name="T137" fmla="*/ T136 w 92"/>
                <a:gd name="T138" fmla="+- 0 9408 9348"/>
                <a:gd name="T139" fmla="*/ 9408 h 94"/>
                <a:gd name="T140" fmla="+- 0 8323 8249"/>
                <a:gd name="T141" fmla="*/ T140 w 92"/>
                <a:gd name="T142" fmla="+- 0 9394 9348"/>
                <a:gd name="T143" fmla="*/ 9394 h 94"/>
                <a:gd name="T144" fmla="+- 0 8318 8249"/>
                <a:gd name="T145" fmla="*/ T144 w 92"/>
                <a:gd name="T146" fmla="+- 0 9379 9348"/>
                <a:gd name="T147" fmla="*/ 9379 h 94"/>
                <a:gd name="T148" fmla="+- 0 8314 8249"/>
                <a:gd name="T149" fmla="*/ T148 w 92"/>
                <a:gd name="T150" fmla="+- 0 9374 9348"/>
                <a:gd name="T151" fmla="*/ 9374 h 94"/>
                <a:gd name="T152" fmla="+- 0 8306 8249"/>
                <a:gd name="T153" fmla="*/ T152 w 92"/>
                <a:gd name="T154" fmla="+- 0 9370 9348"/>
                <a:gd name="T155" fmla="*/ 9370 h 94"/>
                <a:gd name="T156" fmla="+- 0 8292 8249"/>
                <a:gd name="T157" fmla="*/ T156 w 92"/>
                <a:gd name="T158" fmla="+- 0 9365 9348"/>
                <a:gd name="T159" fmla="*/ 9365 h 94"/>
                <a:gd name="T160" fmla="+- 0 8328 8249"/>
                <a:gd name="T161" fmla="*/ T160 w 92"/>
                <a:gd name="T162" fmla="+- 0 9365 9348"/>
                <a:gd name="T163" fmla="*/ 9365 h 94"/>
                <a:gd name="T164" fmla="+- 0 8333 8249"/>
                <a:gd name="T165" fmla="*/ T164 w 92"/>
                <a:gd name="T166" fmla="+- 0 9370 9348"/>
                <a:gd name="T167" fmla="*/ 9370 h 94"/>
                <a:gd name="T168" fmla="+- 0 8335 8249"/>
                <a:gd name="T169" fmla="*/ T168 w 92"/>
                <a:gd name="T170" fmla="+- 0 9382 9348"/>
                <a:gd name="T171" fmla="*/ 9382 h 94"/>
                <a:gd name="T172" fmla="+- 0 8340 8249"/>
                <a:gd name="T173" fmla="*/ T172 w 92"/>
                <a:gd name="T174" fmla="+- 0 9394 9348"/>
                <a:gd name="T175" fmla="*/ 9394 h 94"/>
                <a:gd name="T176" fmla="+- 0 8338 8249"/>
                <a:gd name="T177" fmla="*/ T176 w 92"/>
                <a:gd name="T178" fmla="+- 0 9406 9348"/>
                <a:gd name="T179" fmla="*/ 9406 h 94"/>
                <a:gd name="T180" fmla="+- 0 8330 8249"/>
                <a:gd name="T181" fmla="*/ T180 w 92"/>
                <a:gd name="T182" fmla="+- 0 9415 9348"/>
                <a:gd name="T183" fmla="*/ 9415 h 94"/>
                <a:gd name="T184" fmla="+- 0 8327 8249"/>
                <a:gd name="T185" fmla="*/ T184 w 92"/>
                <a:gd name="T186" fmla="+- 0 9425 9348"/>
                <a:gd name="T187" fmla="*/ 9425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92" h="94">
                  <a:moveTo>
                    <a:pt x="45" y="94"/>
                  </a:moveTo>
                  <a:lnTo>
                    <a:pt x="33" y="91"/>
                  </a:lnTo>
                  <a:lnTo>
                    <a:pt x="24" y="86"/>
                  </a:lnTo>
                  <a:lnTo>
                    <a:pt x="12" y="79"/>
                  </a:lnTo>
                  <a:lnTo>
                    <a:pt x="5" y="72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7" y="26"/>
                  </a:lnTo>
                  <a:lnTo>
                    <a:pt x="14" y="14"/>
                  </a:lnTo>
                  <a:lnTo>
                    <a:pt x="21" y="7"/>
                  </a:lnTo>
                  <a:lnTo>
                    <a:pt x="33" y="5"/>
                  </a:lnTo>
                  <a:lnTo>
                    <a:pt x="45" y="0"/>
                  </a:lnTo>
                  <a:lnTo>
                    <a:pt x="55" y="2"/>
                  </a:lnTo>
                  <a:lnTo>
                    <a:pt x="67" y="7"/>
                  </a:lnTo>
                  <a:lnTo>
                    <a:pt x="77" y="14"/>
                  </a:lnTo>
                  <a:lnTo>
                    <a:pt x="79" y="17"/>
                  </a:lnTo>
                  <a:lnTo>
                    <a:pt x="43" y="17"/>
                  </a:lnTo>
                  <a:lnTo>
                    <a:pt x="29" y="22"/>
                  </a:lnTo>
                  <a:lnTo>
                    <a:pt x="24" y="26"/>
                  </a:lnTo>
                  <a:lnTo>
                    <a:pt x="19" y="34"/>
                  </a:lnTo>
                  <a:lnTo>
                    <a:pt x="14" y="48"/>
                  </a:lnTo>
                  <a:lnTo>
                    <a:pt x="19" y="62"/>
                  </a:lnTo>
                  <a:lnTo>
                    <a:pt x="24" y="67"/>
                  </a:lnTo>
                  <a:lnTo>
                    <a:pt x="31" y="72"/>
                  </a:lnTo>
                  <a:lnTo>
                    <a:pt x="45" y="77"/>
                  </a:lnTo>
                  <a:lnTo>
                    <a:pt x="78" y="77"/>
                  </a:lnTo>
                  <a:lnTo>
                    <a:pt x="77" y="79"/>
                  </a:lnTo>
                  <a:lnTo>
                    <a:pt x="67" y="86"/>
                  </a:lnTo>
                  <a:lnTo>
                    <a:pt x="55" y="89"/>
                  </a:lnTo>
                  <a:lnTo>
                    <a:pt x="45" y="94"/>
                  </a:lnTo>
                  <a:close/>
                  <a:moveTo>
                    <a:pt x="78" y="77"/>
                  </a:moveTo>
                  <a:lnTo>
                    <a:pt x="45" y="77"/>
                  </a:lnTo>
                  <a:lnTo>
                    <a:pt x="60" y="72"/>
                  </a:lnTo>
                  <a:lnTo>
                    <a:pt x="65" y="67"/>
                  </a:lnTo>
                  <a:lnTo>
                    <a:pt x="69" y="60"/>
                  </a:lnTo>
                  <a:lnTo>
                    <a:pt x="74" y="46"/>
                  </a:lnTo>
                  <a:lnTo>
                    <a:pt x="69" y="31"/>
                  </a:lnTo>
                  <a:lnTo>
                    <a:pt x="65" y="26"/>
                  </a:lnTo>
                  <a:lnTo>
                    <a:pt x="57" y="22"/>
                  </a:lnTo>
                  <a:lnTo>
                    <a:pt x="43" y="17"/>
                  </a:lnTo>
                  <a:lnTo>
                    <a:pt x="79" y="17"/>
                  </a:lnTo>
                  <a:lnTo>
                    <a:pt x="84" y="22"/>
                  </a:lnTo>
                  <a:lnTo>
                    <a:pt x="86" y="34"/>
                  </a:lnTo>
                  <a:lnTo>
                    <a:pt x="91" y="46"/>
                  </a:lnTo>
                  <a:lnTo>
                    <a:pt x="89" y="58"/>
                  </a:lnTo>
                  <a:lnTo>
                    <a:pt x="81" y="67"/>
                  </a:lnTo>
                  <a:lnTo>
                    <a:pt x="78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10" name="Picture 162">
              <a:extLst>
                <a:ext uri="{FF2B5EF4-FFF2-40B4-BE49-F238E27FC236}">
                  <a16:creationId xmlns:a16="http://schemas.microsoft.com/office/drawing/2014/main" id="{6F1FD769-DAB1-4E29-A409-8698E16B16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3" y="9196"/>
              <a:ext cx="226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7" name="Freeform 161">
              <a:extLst>
                <a:ext uri="{FF2B5EF4-FFF2-40B4-BE49-F238E27FC236}">
                  <a16:creationId xmlns:a16="http://schemas.microsoft.com/office/drawing/2014/main" id="{17C6A53D-1391-4BE4-A733-D367488E4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4" y="9268"/>
              <a:ext cx="108" cy="92"/>
            </a:xfrm>
            <a:custGeom>
              <a:avLst/>
              <a:gdLst>
                <a:gd name="T0" fmla="+- 0 8359 8285"/>
                <a:gd name="T1" fmla="*/ T0 w 108"/>
                <a:gd name="T2" fmla="+- 0 9360 9269"/>
                <a:gd name="T3" fmla="*/ 9360 h 92"/>
                <a:gd name="T4" fmla="+- 0 8285 8285"/>
                <a:gd name="T5" fmla="*/ T4 w 108"/>
                <a:gd name="T6" fmla="+- 0 9322 9269"/>
                <a:gd name="T7" fmla="*/ 9322 h 92"/>
                <a:gd name="T8" fmla="+- 0 8294 8285"/>
                <a:gd name="T9" fmla="*/ T8 w 108"/>
                <a:gd name="T10" fmla="+- 0 9305 9269"/>
                <a:gd name="T11" fmla="*/ 9305 h 92"/>
                <a:gd name="T12" fmla="+- 0 8304 8285"/>
                <a:gd name="T13" fmla="*/ T12 w 108"/>
                <a:gd name="T14" fmla="+- 0 9312 9269"/>
                <a:gd name="T15" fmla="*/ 9312 h 92"/>
                <a:gd name="T16" fmla="+- 0 8299 8285"/>
                <a:gd name="T17" fmla="*/ T16 w 108"/>
                <a:gd name="T18" fmla="+- 0 9300 9269"/>
                <a:gd name="T19" fmla="*/ 9300 h 92"/>
                <a:gd name="T20" fmla="+- 0 8299 8285"/>
                <a:gd name="T21" fmla="*/ T20 w 108"/>
                <a:gd name="T22" fmla="+- 0 9290 9269"/>
                <a:gd name="T23" fmla="*/ 9290 h 92"/>
                <a:gd name="T24" fmla="+- 0 8304 8285"/>
                <a:gd name="T25" fmla="*/ T24 w 108"/>
                <a:gd name="T26" fmla="+- 0 9283 9269"/>
                <a:gd name="T27" fmla="*/ 9283 h 92"/>
                <a:gd name="T28" fmla="+- 0 8306 8285"/>
                <a:gd name="T29" fmla="*/ T28 w 108"/>
                <a:gd name="T30" fmla="+- 0 9278 9269"/>
                <a:gd name="T31" fmla="*/ 9278 h 92"/>
                <a:gd name="T32" fmla="+- 0 8311 8285"/>
                <a:gd name="T33" fmla="*/ T32 w 108"/>
                <a:gd name="T34" fmla="+- 0 9274 9269"/>
                <a:gd name="T35" fmla="*/ 9274 h 92"/>
                <a:gd name="T36" fmla="+- 0 8316 8285"/>
                <a:gd name="T37" fmla="*/ T36 w 108"/>
                <a:gd name="T38" fmla="+- 0 9271 9269"/>
                <a:gd name="T39" fmla="*/ 9271 h 92"/>
                <a:gd name="T40" fmla="+- 0 8318 8285"/>
                <a:gd name="T41" fmla="*/ T40 w 108"/>
                <a:gd name="T42" fmla="+- 0 9269 9269"/>
                <a:gd name="T43" fmla="*/ 9269 h 92"/>
                <a:gd name="T44" fmla="+- 0 8335 8285"/>
                <a:gd name="T45" fmla="*/ T44 w 108"/>
                <a:gd name="T46" fmla="+- 0 9269 9269"/>
                <a:gd name="T47" fmla="*/ 9269 h 92"/>
                <a:gd name="T48" fmla="+- 0 8342 8285"/>
                <a:gd name="T49" fmla="*/ T48 w 108"/>
                <a:gd name="T50" fmla="+- 0 9271 9269"/>
                <a:gd name="T51" fmla="*/ 9271 h 92"/>
                <a:gd name="T52" fmla="+- 0 8352 8285"/>
                <a:gd name="T53" fmla="*/ T52 w 108"/>
                <a:gd name="T54" fmla="+- 0 9276 9269"/>
                <a:gd name="T55" fmla="*/ 9276 h 92"/>
                <a:gd name="T56" fmla="+- 0 8393 8285"/>
                <a:gd name="T57" fmla="*/ T56 w 108"/>
                <a:gd name="T58" fmla="+- 0 9298 9269"/>
                <a:gd name="T59" fmla="*/ 9298 h 92"/>
                <a:gd name="T60" fmla="+- 0 8386 8285"/>
                <a:gd name="T61" fmla="*/ T60 w 108"/>
                <a:gd name="T62" fmla="+- 0 9312 9269"/>
                <a:gd name="T63" fmla="*/ 9312 h 92"/>
                <a:gd name="T64" fmla="+- 0 8342 8285"/>
                <a:gd name="T65" fmla="*/ T64 w 108"/>
                <a:gd name="T66" fmla="+- 0 9290 9269"/>
                <a:gd name="T67" fmla="*/ 9290 h 92"/>
                <a:gd name="T68" fmla="+- 0 8335 8285"/>
                <a:gd name="T69" fmla="*/ T68 w 108"/>
                <a:gd name="T70" fmla="+- 0 9286 9269"/>
                <a:gd name="T71" fmla="*/ 9286 h 92"/>
                <a:gd name="T72" fmla="+- 0 8321 8285"/>
                <a:gd name="T73" fmla="*/ T72 w 108"/>
                <a:gd name="T74" fmla="+- 0 9286 9269"/>
                <a:gd name="T75" fmla="*/ 9286 h 92"/>
                <a:gd name="T76" fmla="+- 0 8316 8285"/>
                <a:gd name="T77" fmla="*/ T76 w 108"/>
                <a:gd name="T78" fmla="+- 0 9288 9269"/>
                <a:gd name="T79" fmla="*/ 9288 h 92"/>
                <a:gd name="T80" fmla="+- 0 8314 8285"/>
                <a:gd name="T81" fmla="*/ T80 w 108"/>
                <a:gd name="T82" fmla="+- 0 9293 9269"/>
                <a:gd name="T83" fmla="*/ 9293 h 92"/>
                <a:gd name="T84" fmla="+- 0 8311 8285"/>
                <a:gd name="T85" fmla="*/ T84 w 108"/>
                <a:gd name="T86" fmla="+- 0 9300 9269"/>
                <a:gd name="T87" fmla="*/ 9300 h 92"/>
                <a:gd name="T88" fmla="+- 0 8311 8285"/>
                <a:gd name="T89" fmla="*/ T88 w 108"/>
                <a:gd name="T90" fmla="+- 0 9310 9269"/>
                <a:gd name="T91" fmla="*/ 9310 h 92"/>
                <a:gd name="T92" fmla="+- 0 8316 8285"/>
                <a:gd name="T93" fmla="*/ T92 w 108"/>
                <a:gd name="T94" fmla="+- 0 9317 9269"/>
                <a:gd name="T95" fmla="*/ 9317 h 92"/>
                <a:gd name="T96" fmla="+- 0 8369 8285"/>
                <a:gd name="T97" fmla="*/ T96 w 108"/>
                <a:gd name="T98" fmla="+- 0 9346 9269"/>
                <a:gd name="T99" fmla="*/ 9346 h 92"/>
                <a:gd name="T100" fmla="+- 0 8359 8285"/>
                <a:gd name="T101" fmla="*/ T100 w 108"/>
                <a:gd name="T102" fmla="+- 0 9360 9269"/>
                <a:gd name="T103" fmla="*/ 9360 h 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108" h="92">
                  <a:moveTo>
                    <a:pt x="74" y="91"/>
                  </a:moveTo>
                  <a:lnTo>
                    <a:pt x="0" y="53"/>
                  </a:lnTo>
                  <a:lnTo>
                    <a:pt x="9" y="36"/>
                  </a:lnTo>
                  <a:lnTo>
                    <a:pt x="19" y="43"/>
                  </a:lnTo>
                  <a:lnTo>
                    <a:pt x="14" y="31"/>
                  </a:lnTo>
                  <a:lnTo>
                    <a:pt x="14" y="21"/>
                  </a:lnTo>
                  <a:lnTo>
                    <a:pt x="19" y="14"/>
                  </a:lnTo>
                  <a:lnTo>
                    <a:pt x="21" y="9"/>
                  </a:lnTo>
                  <a:lnTo>
                    <a:pt x="26" y="5"/>
                  </a:lnTo>
                  <a:lnTo>
                    <a:pt x="31" y="2"/>
                  </a:lnTo>
                  <a:lnTo>
                    <a:pt x="33" y="0"/>
                  </a:lnTo>
                  <a:lnTo>
                    <a:pt x="50" y="0"/>
                  </a:lnTo>
                  <a:lnTo>
                    <a:pt x="57" y="2"/>
                  </a:lnTo>
                  <a:lnTo>
                    <a:pt x="67" y="7"/>
                  </a:lnTo>
                  <a:lnTo>
                    <a:pt x="108" y="29"/>
                  </a:lnTo>
                  <a:lnTo>
                    <a:pt x="101" y="43"/>
                  </a:lnTo>
                  <a:lnTo>
                    <a:pt x="57" y="21"/>
                  </a:lnTo>
                  <a:lnTo>
                    <a:pt x="50" y="17"/>
                  </a:lnTo>
                  <a:lnTo>
                    <a:pt x="36" y="17"/>
                  </a:lnTo>
                  <a:lnTo>
                    <a:pt x="31" y="19"/>
                  </a:lnTo>
                  <a:lnTo>
                    <a:pt x="29" y="24"/>
                  </a:lnTo>
                  <a:lnTo>
                    <a:pt x="26" y="31"/>
                  </a:lnTo>
                  <a:lnTo>
                    <a:pt x="26" y="41"/>
                  </a:lnTo>
                  <a:lnTo>
                    <a:pt x="31" y="48"/>
                  </a:lnTo>
                  <a:lnTo>
                    <a:pt x="84" y="77"/>
                  </a:lnTo>
                  <a:lnTo>
                    <a:pt x="74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08" name="Picture 160">
              <a:extLst>
                <a:ext uri="{FF2B5EF4-FFF2-40B4-BE49-F238E27FC236}">
                  <a16:creationId xmlns:a16="http://schemas.microsoft.com/office/drawing/2014/main" id="{42C52CCD-80CB-4477-8F94-8A44C5C72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0" y="9062"/>
              <a:ext cx="212" cy="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8" name="AutoShape 159">
              <a:extLst>
                <a:ext uri="{FF2B5EF4-FFF2-40B4-BE49-F238E27FC236}">
                  <a16:creationId xmlns:a16="http://schemas.microsoft.com/office/drawing/2014/main" id="{F0611B77-EC41-441A-BE5A-FE3C10E51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4" y="9132"/>
              <a:ext cx="92" cy="92"/>
            </a:xfrm>
            <a:custGeom>
              <a:avLst/>
              <a:gdLst>
                <a:gd name="T0" fmla="+- 0 8412 8364"/>
                <a:gd name="T1" fmla="*/ T0 w 92"/>
                <a:gd name="T2" fmla="+- 0 9223 9132"/>
                <a:gd name="T3" fmla="*/ 9223 h 92"/>
                <a:gd name="T4" fmla="+- 0 8400 8364"/>
                <a:gd name="T5" fmla="*/ T4 w 92"/>
                <a:gd name="T6" fmla="+- 0 9223 9132"/>
                <a:gd name="T7" fmla="*/ 9223 h 92"/>
                <a:gd name="T8" fmla="+- 0 8390 8364"/>
                <a:gd name="T9" fmla="*/ T8 w 92"/>
                <a:gd name="T10" fmla="+- 0 9218 9132"/>
                <a:gd name="T11" fmla="*/ 9218 h 92"/>
                <a:gd name="T12" fmla="+- 0 8378 8364"/>
                <a:gd name="T13" fmla="*/ T12 w 92"/>
                <a:gd name="T14" fmla="+- 0 9211 9132"/>
                <a:gd name="T15" fmla="*/ 9211 h 92"/>
                <a:gd name="T16" fmla="+- 0 8371 8364"/>
                <a:gd name="T17" fmla="*/ T16 w 92"/>
                <a:gd name="T18" fmla="+- 0 9204 9132"/>
                <a:gd name="T19" fmla="*/ 9204 h 92"/>
                <a:gd name="T20" fmla="+- 0 8369 8364"/>
                <a:gd name="T21" fmla="*/ T20 w 92"/>
                <a:gd name="T22" fmla="+- 0 9192 9132"/>
                <a:gd name="T23" fmla="*/ 9192 h 92"/>
                <a:gd name="T24" fmla="+- 0 8364 8364"/>
                <a:gd name="T25" fmla="*/ T24 w 92"/>
                <a:gd name="T26" fmla="+- 0 9180 9132"/>
                <a:gd name="T27" fmla="*/ 9180 h 92"/>
                <a:gd name="T28" fmla="+- 0 8366 8364"/>
                <a:gd name="T29" fmla="*/ T28 w 92"/>
                <a:gd name="T30" fmla="+- 0 9168 9132"/>
                <a:gd name="T31" fmla="*/ 9168 h 92"/>
                <a:gd name="T32" fmla="+- 0 8371 8364"/>
                <a:gd name="T33" fmla="*/ T32 w 92"/>
                <a:gd name="T34" fmla="+- 0 9158 9132"/>
                <a:gd name="T35" fmla="*/ 9158 h 92"/>
                <a:gd name="T36" fmla="+- 0 8378 8364"/>
                <a:gd name="T37" fmla="*/ T36 w 92"/>
                <a:gd name="T38" fmla="+- 0 9146 9132"/>
                <a:gd name="T39" fmla="*/ 9146 h 92"/>
                <a:gd name="T40" fmla="+- 0 8386 8364"/>
                <a:gd name="T41" fmla="*/ T40 w 92"/>
                <a:gd name="T42" fmla="+- 0 9139 9132"/>
                <a:gd name="T43" fmla="*/ 9139 h 92"/>
                <a:gd name="T44" fmla="+- 0 8398 8364"/>
                <a:gd name="T45" fmla="*/ T44 w 92"/>
                <a:gd name="T46" fmla="+- 0 9134 9132"/>
                <a:gd name="T47" fmla="*/ 9134 h 92"/>
                <a:gd name="T48" fmla="+- 0 8410 8364"/>
                <a:gd name="T49" fmla="*/ T48 w 92"/>
                <a:gd name="T50" fmla="+- 0 9132 9132"/>
                <a:gd name="T51" fmla="*/ 9132 h 92"/>
                <a:gd name="T52" fmla="+- 0 8419 8364"/>
                <a:gd name="T53" fmla="*/ T52 w 92"/>
                <a:gd name="T54" fmla="+- 0 9132 9132"/>
                <a:gd name="T55" fmla="*/ 9132 h 92"/>
                <a:gd name="T56" fmla="+- 0 8431 8364"/>
                <a:gd name="T57" fmla="*/ T56 w 92"/>
                <a:gd name="T58" fmla="+- 0 9137 9132"/>
                <a:gd name="T59" fmla="*/ 9137 h 92"/>
                <a:gd name="T60" fmla="+- 0 8441 8364"/>
                <a:gd name="T61" fmla="*/ T60 w 92"/>
                <a:gd name="T62" fmla="+- 0 9144 9132"/>
                <a:gd name="T63" fmla="*/ 9144 h 92"/>
                <a:gd name="T64" fmla="+- 0 8446 8364"/>
                <a:gd name="T65" fmla="*/ T64 w 92"/>
                <a:gd name="T66" fmla="+- 0 9149 9132"/>
                <a:gd name="T67" fmla="*/ 9149 h 92"/>
                <a:gd name="T68" fmla="+- 0 8407 8364"/>
                <a:gd name="T69" fmla="*/ T68 w 92"/>
                <a:gd name="T70" fmla="+- 0 9149 9132"/>
                <a:gd name="T71" fmla="*/ 9149 h 92"/>
                <a:gd name="T72" fmla="+- 0 8400 8364"/>
                <a:gd name="T73" fmla="*/ T72 w 92"/>
                <a:gd name="T74" fmla="+- 0 9151 9132"/>
                <a:gd name="T75" fmla="*/ 9151 h 92"/>
                <a:gd name="T76" fmla="+- 0 8395 8364"/>
                <a:gd name="T77" fmla="*/ T76 w 92"/>
                <a:gd name="T78" fmla="+- 0 9154 9132"/>
                <a:gd name="T79" fmla="*/ 9154 h 92"/>
                <a:gd name="T80" fmla="+- 0 8388 8364"/>
                <a:gd name="T81" fmla="*/ T80 w 92"/>
                <a:gd name="T82" fmla="+- 0 9158 9132"/>
                <a:gd name="T83" fmla="*/ 9158 h 92"/>
                <a:gd name="T84" fmla="+- 0 8386 8364"/>
                <a:gd name="T85" fmla="*/ T84 w 92"/>
                <a:gd name="T86" fmla="+- 0 9166 9132"/>
                <a:gd name="T87" fmla="*/ 9166 h 92"/>
                <a:gd name="T88" fmla="+- 0 8381 8364"/>
                <a:gd name="T89" fmla="*/ T88 w 92"/>
                <a:gd name="T90" fmla="+- 0 9173 9132"/>
                <a:gd name="T91" fmla="*/ 9173 h 92"/>
                <a:gd name="T92" fmla="+- 0 8381 8364"/>
                <a:gd name="T93" fmla="*/ T92 w 92"/>
                <a:gd name="T94" fmla="+- 0 9180 9132"/>
                <a:gd name="T95" fmla="*/ 9180 h 92"/>
                <a:gd name="T96" fmla="+- 0 8386 8364"/>
                <a:gd name="T97" fmla="*/ T96 w 92"/>
                <a:gd name="T98" fmla="+- 0 9194 9132"/>
                <a:gd name="T99" fmla="*/ 9194 h 92"/>
                <a:gd name="T100" fmla="+- 0 8390 8364"/>
                <a:gd name="T101" fmla="*/ T100 w 92"/>
                <a:gd name="T102" fmla="+- 0 9199 9132"/>
                <a:gd name="T103" fmla="*/ 9199 h 92"/>
                <a:gd name="T104" fmla="+- 0 8398 8364"/>
                <a:gd name="T105" fmla="*/ T104 w 92"/>
                <a:gd name="T106" fmla="+- 0 9202 9132"/>
                <a:gd name="T107" fmla="*/ 9202 h 92"/>
                <a:gd name="T108" fmla="+- 0 8405 8364"/>
                <a:gd name="T109" fmla="*/ T108 w 92"/>
                <a:gd name="T110" fmla="+- 0 9206 9132"/>
                <a:gd name="T111" fmla="*/ 9206 h 92"/>
                <a:gd name="T112" fmla="+- 0 8444 8364"/>
                <a:gd name="T113" fmla="*/ T112 w 92"/>
                <a:gd name="T114" fmla="+- 0 9206 9132"/>
                <a:gd name="T115" fmla="*/ 9206 h 92"/>
                <a:gd name="T116" fmla="+- 0 8443 8364"/>
                <a:gd name="T117" fmla="*/ T116 w 92"/>
                <a:gd name="T118" fmla="+- 0 9209 9132"/>
                <a:gd name="T119" fmla="*/ 9209 h 92"/>
                <a:gd name="T120" fmla="+- 0 8434 8364"/>
                <a:gd name="T121" fmla="*/ T120 w 92"/>
                <a:gd name="T122" fmla="+- 0 9216 9132"/>
                <a:gd name="T123" fmla="*/ 9216 h 92"/>
                <a:gd name="T124" fmla="+- 0 8422 8364"/>
                <a:gd name="T125" fmla="*/ T124 w 92"/>
                <a:gd name="T126" fmla="+- 0 9221 9132"/>
                <a:gd name="T127" fmla="*/ 9221 h 92"/>
                <a:gd name="T128" fmla="+- 0 8412 8364"/>
                <a:gd name="T129" fmla="*/ T128 w 92"/>
                <a:gd name="T130" fmla="+- 0 9223 9132"/>
                <a:gd name="T131" fmla="*/ 9223 h 92"/>
                <a:gd name="T132" fmla="+- 0 8444 8364"/>
                <a:gd name="T133" fmla="*/ T132 w 92"/>
                <a:gd name="T134" fmla="+- 0 9206 9132"/>
                <a:gd name="T135" fmla="*/ 9206 h 92"/>
                <a:gd name="T136" fmla="+- 0 8412 8364"/>
                <a:gd name="T137" fmla="*/ T136 w 92"/>
                <a:gd name="T138" fmla="+- 0 9206 9132"/>
                <a:gd name="T139" fmla="*/ 9206 h 92"/>
                <a:gd name="T140" fmla="+- 0 8419 8364"/>
                <a:gd name="T141" fmla="*/ T140 w 92"/>
                <a:gd name="T142" fmla="+- 0 9204 9132"/>
                <a:gd name="T143" fmla="*/ 9204 h 92"/>
                <a:gd name="T144" fmla="+- 0 8424 8364"/>
                <a:gd name="T145" fmla="*/ T144 w 92"/>
                <a:gd name="T146" fmla="+- 0 9202 9132"/>
                <a:gd name="T147" fmla="*/ 9202 h 92"/>
                <a:gd name="T148" fmla="+- 0 8431 8364"/>
                <a:gd name="T149" fmla="*/ T148 w 92"/>
                <a:gd name="T150" fmla="+- 0 9197 9132"/>
                <a:gd name="T151" fmla="*/ 9197 h 92"/>
                <a:gd name="T152" fmla="+- 0 8434 8364"/>
                <a:gd name="T153" fmla="*/ T152 w 92"/>
                <a:gd name="T154" fmla="+- 0 9190 9132"/>
                <a:gd name="T155" fmla="*/ 9190 h 92"/>
                <a:gd name="T156" fmla="+- 0 8438 8364"/>
                <a:gd name="T157" fmla="*/ T156 w 92"/>
                <a:gd name="T158" fmla="+- 0 9182 9132"/>
                <a:gd name="T159" fmla="*/ 9182 h 92"/>
                <a:gd name="T160" fmla="+- 0 8438 8364"/>
                <a:gd name="T161" fmla="*/ T160 w 92"/>
                <a:gd name="T162" fmla="+- 0 9175 9132"/>
                <a:gd name="T163" fmla="*/ 9175 h 92"/>
                <a:gd name="T164" fmla="+- 0 8434 8364"/>
                <a:gd name="T165" fmla="*/ T164 w 92"/>
                <a:gd name="T166" fmla="+- 0 9161 9132"/>
                <a:gd name="T167" fmla="*/ 9161 h 92"/>
                <a:gd name="T168" fmla="+- 0 8429 8364"/>
                <a:gd name="T169" fmla="*/ T168 w 92"/>
                <a:gd name="T170" fmla="+- 0 9156 9132"/>
                <a:gd name="T171" fmla="*/ 9156 h 92"/>
                <a:gd name="T172" fmla="+- 0 8422 8364"/>
                <a:gd name="T173" fmla="*/ T172 w 92"/>
                <a:gd name="T174" fmla="+- 0 9154 9132"/>
                <a:gd name="T175" fmla="*/ 9154 h 92"/>
                <a:gd name="T176" fmla="+- 0 8414 8364"/>
                <a:gd name="T177" fmla="*/ T176 w 92"/>
                <a:gd name="T178" fmla="+- 0 9149 9132"/>
                <a:gd name="T179" fmla="*/ 9149 h 92"/>
                <a:gd name="T180" fmla="+- 0 8446 8364"/>
                <a:gd name="T181" fmla="*/ T180 w 92"/>
                <a:gd name="T182" fmla="+- 0 9149 9132"/>
                <a:gd name="T183" fmla="*/ 9149 h 92"/>
                <a:gd name="T184" fmla="+- 0 8448 8364"/>
                <a:gd name="T185" fmla="*/ T184 w 92"/>
                <a:gd name="T186" fmla="+- 0 9151 9132"/>
                <a:gd name="T187" fmla="*/ 9151 h 92"/>
                <a:gd name="T188" fmla="+- 0 8453 8364"/>
                <a:gd name="T189" fmla="*/ T188 w 92"/>
                <a:gd name="T190" fmla="+- 0 9163 9132"/>
                <a:gd name="T191" fmla="*/ 9163 h 92"/>
                <a:gd name="T192" fmla="+- 0 8455 8364"/>
                <a:gd name="T193" fmla="*/ T192 w 92"/>
                <a:gd name="T194" fmla="+- 0 9175 9132"/>
                <a:gd name="T195" fmla="*/ 9175 h 92"/>
                <a:gd name="T196" fmla="+- 0 8453 8364"/>
                <a:gd name="T197" fmla="*/ T196 w 92"/>
                <a:gd name="T198" fmla="+- 0 9185 9132"/>
                <a:gd name="T199" fmla="*/ 9185 h 92"/>
                <a:gd name="T200" fmla="+- 0 8444 8364"/>
                <a:gd name="T201" fmla="*/ T200 w 92"/>
                <a:gd name="T202" fmla="+- 0 9206 9132"/>
                <a:gd name="T203" fmla="*/ 9206 h 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92" h="92">
                  <a:moveTo>
                    <a:pt x="48" y="91"/>
                  </a:moveTo>
                  <a:lnTo>
                    <a:pt x="36" y="91"/>
                  </a:lnTo>
                  <a:lnTo>
                    <a:pt x="26" y="86"/>
                  </a:lnTo>
                  <a:lnTo>
                    <a:pt x="14" y="79"/>
                  </a:lnTo>
                  <a:lnTo>
                    <a:pt x="7" y="72"/>
                  </a:lnTo>
                  <a:lnTo>
                    <a:pt x="5" y="60"/>
                  </a:lnTo>
                  <a:lnTo>
                    <a:pt x="0" y="48"/>
                  </a:lnTo>
                  <a:lnTo>
                    <a:pt x="2" y="36"/>
                  </a:lnTo>
                  <a:lnTo>
                    <a:pt x="7" y="26"/>
                  </a:lnTo>
                  <a:lnTo>
                    <a:pt x="14" y="14"/>
                  </a:lnTo>
                  <a:lnTo>
                    <a:pt x="22" y="7"/>
                  </a:lnTo>
                  <a:lnTo>
                    <a:pt x="34" y="2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7" y="5"/>
                  </a:lnTo>
                  <a:lnTo>
                    <a:pt x="77" y="12"/>
                  </a:lnTo>
                  <a:lnTo>
                    <a:pt x="82" y="17"/>
                  </a:lnTo>
                  <a:lnTo>
                    <a:pt x="43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4" y="26"/>
                  </a:lnTo>
                  <a:lnTo>
                    <a:pt x="22" y="34"/>
                  </a:lnTo>
                  <a:lnTo>
                    <a:pt x="17" y="41"/>
                  </a:lnTo>
                  <a:lnTo>
                    <a:pt x="17" y="48"/>
                  </a:lnTo>
                  <a:lnTo>
                    <a:pt x="22" y="62"/>
                  </a:lnTo>
                  <a:lnTo>
                    <a:pt x="26" y="67"/>
                  </a:lnTo>
                  <a:lnTo>
                    <a:pt x="34" y="70"/>
                  </a:lnTo>
                  <a:lnTo>
                    <a:pt x="41" y="74"/>
                  </a:lnTo>
                  <a:lnTo>
                    <a:pt x="80" y="74"/>
                  </a:lnTo>
                  <a:lnTo>
                    <a:pt x="79" y="77"/>
                  </a:lnTo>
                  <a:lnTo>
                    <a:pt x="70" y="84"/>
                  </a:lnTo>
                  <a:lnTo>
                    <a:pt x="58" y="89"/>
                  </a:lnTo>
                  <a:lnTo>
                    <a:pt x="48" y="91"/>
                  </a:lnTo>
                  <a:close/>
                  <a:moveTo>
                    <a:pt x="80" y="74"/>
                  </a:moveTo>
                  <a:lnTo>
                    <a:pt x="48" y="74"/>
                  </a:lnTo>
                  <a:lnTo>
                    <a:pt x="55" y="72"/>
                  </a:lnTo>
                  <a:lnTo>
                    <a:pt x="60" y="70"/>
                  </a:lnTo>
                  <a:lnTo>
                    <a:pt x="67" y="65"/>
                  </a:lnTo>
                  <a:lnTo>
                    <a:pt x="70" y="58"/>
                  </a:lnTo>
                  <a:lnTo>
                    <a:pt x="74" y="50"/>
                  </a:lnTo>
                  <a:lnTo>
                    <a:pt x="74" y="43"/>
                  </a:lnTo>
                  <a:lnTo>
                    <a:pt x="70" y="29"/>
                  </a:lnTo>
                  <a:lnTo>
                    <a:pt x="65" y="24"/>
                  </a:lnTo>
                  <a:lnTo>
                    <a:pt x="58" y="22"/>
                  </a:lnTo>
                  <a:lnTo>
                    <a:pt x="50" y="17"/>
                  </a:lnTo>
                  <a:lnTo>
                    <a:pt x="82" y="17"/>
                  </a:lnTo>
                  <a:lnTo>
                    <a:pt x="84" y="19"/>
                  </a:lnTo>
                  <a:lnTo>
                    <a:pt x="89" y="31"/>
                  </a:lnTo>
                  <a:lnTo>
                    <a:pt x="91" y="43"/>
                  </a:lnTo>
                  <a:lnTo>
                    <a:pt x="89" y="53"/>
                  </a:lnTo>
                  <a:lnTo>
                    <a:pt x="80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06" name="Picture 158">
              <a:extLst>
                <a:ext uri="{FF2B5EF4-FFF2-40B4-BE49-F238E27FC236}">
                  <a16:creationId xmlns:a16="http://schemas.microsoft.com/office/drawing/2014/main" id="{76CA2591-2318-4BED-9DBC-CD537B0E68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5" y="8976"/>
              <a:ext cx="236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9" name="Freeform 157">
              <a:extLst>
                <a:ext uri="{FF2B5EF4-FFF2-40B4-BE49-F238E27FC236}">
                  <a16:creationId xmlns:a16="http://schemas.microsoft.com/office/drawing/2014/main" id="{13F73ECD-5A18-4158-8299-A854D8F8C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8" y="9045"/>
              <a:ext cx="116" cy="94"/>
            </a:xfrm>
            <a:custGeom>
              <a:avLst/>
              <a:gdLst>
                <a:gd name="T0" fmla="+- 0 8477 8369"/>
                <a:gd name="T1" fmla="*/ T0 w 116"/>
                <a:gd name="T2" fmla="+- 0 9139 9046"/>
                <a:gd name="T3" fmla="*/ 9139 h 94"/>
                <a:gd name="T4" fmla="+- 0 8414 8369"/>
                <a:gd name="T5" fmla="*/ T4 w 116"/>
                <a:gd name="T6" fmla="+- 0 9108 9046"/>
                <a:gd name="T7" fmla="*/ 9108 h 94"/>
                <a:gd name="T8" fmla="+- 0 8410 8369"/>
                <a:gd name="T9" fmla="*/ T8 w 116"/>
                <a:gd name="T10" fmla="+- 0 9120 9046"/>
                <a:gd name="T11" fmla="*/ 9120 h 94"/>
                <a:gd name="T12" fmla="+- 0 8395 8369"/>
                <a:gd name="T13" fmla="*/ T12 w 116"/>
                <a:gd name="T14" fmla="+- 0 9113 9046"/>
                <a:gd name="T15" fmla="*/ 9113 h 94"/>
                <a:gd name="T16" fmla="+- 0 8400 8369"/>
                <a:gd name="T17" fmla="*/ T16 w 116"/>
                <a:gd name="T18" fmla="+- 0 9101 9046"/>
                <a:gd name="T19" fmla="*/ 9101 h 94"/>
                <a:gd name="T20" fmla="+- 0 8395 8369"/>
                <a:gd name="T21" fmla="*/ T20 w 116"/>
                <a:gd name="T22" fmla="+- 0 9098 9046"/>
                <a:gd name="T23" fmla="*/ 9098 h 94"/>
                <a:gd name="T24" fmla="+- 0 8383 8369"/>
                <a:gd name="T25" fmla="*/ T24 w 116"/>
                <a:gd name="T26" fmla="+- 0 9094 9046"/>
                <a:gd name="T27" fmla="*/ 9094 h 94"/>
                <a:gd name="T28" fmla="+- 0 8376 8369"/>
                <a:gd name="T29" fmla="*/ T28 w 116"/>
                <a:gd name="T30" fmla="+- 0 9086 9046"/>
                <a:gd name="T31" fmla="*/ 9086 h 94"/>
                <a:gd name="T32" fmla="+- 0 8374 8369"/>
                <a:gd name="T33" fmla="*/ T32 w 116"/>
                <a:gd name="T34" fmla="+- 0 9077 9046"/>
                <a:gd name="T35" fmla="*/ 9077 h 94"/>
                <a:gd name="T36" fmla="+- 0 8369 8369"/>
                <a:gd name="T37" fmla="*/ T36 w 116"/>
                <a:gd name="T38" fmla="+- 0 9070 9046"/>
                <a:gd name="T39" fmla="*/ 9070 h 94"/>
                <a:gd name="T40" fmla="+- 0 8369 8369"/>
                <a:gd name="T41" fmla="*/ T40 w 116"/>
                <a:gd name="T42" fmla="+- 0 9062 9046"/>
                <a:gd name="T43" fmla="*/ 9062 h 94"/>
                <a:gd name="T44" fmla="+- 0 8374 8369"/>
                <a:gd name="T45" fmla="*/ T44 w 116"/>
                <a:gd name="T46" fmla="+- 0 9055 9046"/>
                <a:gd name="T47" fmla="*/ 9055 h 94"/>
                <a:gd name="T48" fmla="+- 0 8376 8369"/>
                <a:gd name="T49" fmla="*/ T48 w 116"/>
                <a:gd name="T50" fmla="+- 0 9053 9046"/>
                <a:gd name="T51" fmla="*/ 9053 h 94"/>
                <a:gd name="T52" fmla="+- 0 8378 8369"/>
                <a:gd name="T53" fmla="*/ T52 w 116"/>
                <a:gd name="T54" fmla="+- 0 9048 9046"/>
                <a:gd name="T55" fmla="*/ 9048 h 94"/>
                <a:gd name="T56" fmla="+- 0 8381 8369"/>
                <a:gd name="T57" fmla="*/ T56 w 116"/>
                <a:gd name="T58" fmla="+- 0 9046 9046"/>
                <a:gd name="T59" fmla="*/ 9046 h 94"/>
                <a:gd name="T60" fmla="+- 0 8395 8369"/>
                <a:gd name="T61" fmla="*/ T60 w 116"/>
                <a:gd name="T62" fmla="+- 0 9053 9046"/>
                <a:gd name="T63" fmla="*/ 9053 h 94"/>
                <a:gd name="T64" fmla="+- 0 8393 8369"/>
                <a:gd name="T65" fmla="*/ T64 w 116"/>
                <a:gd name="T66" fmla="+- 0 9053 9046"/>
                <a:gd name="T67" fmla="*/ 9053 h 94"/>
                <a:gd name="T68" fmla="+- 0 8390 8369"/>
                <a:gd name="T69" fmla="*/ T68 w 116"/>
                <a:gd name="T70" fmla="+- 0 9055 9046"/>
                <a:gd name="T71" fmla="*/ 9055 h 94"/>
                <a:gd name="T72" fmla="+- 0 8390 8369"/>
                <a:gd name="T73" fmla="*/ T72 w 116"/>
                <a:gd name="T74" fmla="+- 0 9058 9046"/>
                <a:gd name="T75" fmla="*/ 9058 h 94"/>
                <a:gd name="T76" fmla="+- 0 8388 8369"/>
                <a:gd name="T77" fmla="*/ T76 w 116"/>
                <a:gd name="T78" fmla="+- 0 9065 9046"/>
                <a:gd name="T79" fmla="*/ 9065 h 94"/>
                <a:gd name="T80" fmla="+- 0 8386 8369"/>
                <a:gd name="T81" fmla="*/ T80 w 116"/>
                <a:gd name="T82" fmla="+- 0 9070 9046"/>
                <a:gd name="T83" fmla="*/ 9070 h 94"/>
                <a:gd name="T84" fmla="+- 0 8388 8369"/>
                <a:gd name="T85" fmla="*/ T84 w 116"/>
                <a:gd name="T86" fmla="+- 0 9072 9046"/>
                <a:gd name="T87" fmla="*/ 9072 h 94"/>
                <a:gd name="T88" fmla="+- 0 8390 8369"/>
                <a:gd name="T89" fmla="*/ T88 w 116"/>
                <a:gd name="T90" fmla="+- 0 9077 9046"/>
                <a:gd name="T91" fmla="*/ 9077 h 94"/>
                <a:gd name="T92" fmla="+- 0 8405 8369"/>
                <a:gd name="T93" fmla="*/ T92 w 116"/>
                <a:gd name="T94" fmla="+- 0 9084 9046"/>
                <a:gd name="T95" fmla="*/ 9084 h 94"/>
                <a:gd name="T96" fmla="+- 0 8407 8369"/>
                <a:gd name="T97" fmla="*/ T96 w 116"/>
                <a:gd name="T98" fmla="+- 0 9086 9046"/>
                <a:gd name="T99" fmla="*/ 9086 h 94"/>
                <a:gd name="T100" fmla="+- 0 8414 8369"/>
                <a:gd name="T101" fmla="*/ T100 w 116"/>
                <a:gd name="T102" fmla="+- 0 9072 9046"/>
                <a:gd name="T103" fmla="*/ 9072 h 94"/>
                <a:gd name="T104" fmla="+- 0 8429 8369"/>
                <a:gd name="T105" fmla="*/ T104 w 116"/>
                <a:gd name="T106" fmla="+- 0 9079 9046"/>
                <a:gd name="T107" fmla="*/ 9079 h 94"/>
                <a:gd name="T108" fmla="+- 0 8422 8369"/>
                <a:gd name="T109" fmla="*/ T108 w 116"/>
                <a:gd name="T110" fmla="+- 0 9094 9046"/>
                <a:gd name="T111" fmla="*/ 9094 h 94"/>
                <a:gd name="T112" fmla="+- 0 8484 8369"/>
                <a:gd name="T113" fmla="*/ T112 w 116"/>
                <a:gd name="T114" fmla="+- 0 9125 9046"/>
                <a:gd name="T115" fmla="*/ 9125 h 94"/>
                <a:gd name="T116" fmla="+- 0 8477 8369"/>
                <a:gd name="T117" fmla="*/ T116 w 116"/>
                <a:gd name="T118" fmla="+- 0 9139 9046"/>
                <a:gd name="T119" fmla="*/ 9139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116" h="94">
                  <a:moveTo>
                    <a:pt x="108" y="93"/>
                  </a:moveTo>
                  <a:lnTo>
                    <a:pt x="45" y="62"/>
                  </a:lnTo>
                  <a:lnTo>
                    <a:pt x="41" y="74"/>
                  </a:lnTo>
                  <a:lnTo>
                    <a:pt x="26" y="67"/>
                  </a:lnTo>
                  <a:lnTo>
                    <a:pt x="31" y="55"/>
                  </a:lnTo>
                  <a:lnTo>
                    <a:pt x="26" y="52"/>
                  </a:lnTo>
                  <a:lnTo>
                    <a:pt x="14" y="48"/>
                  </a:lnTo>
                  <a:lnTo>
                    <a:pt x="7" y="40"/>
                  </a:lnTo>
                  <a:lnTo>
                    <a:pt x="5" y="31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2"/>
                  </a:lnTo>
                  <a:lnTo>
                    <a:pt x="12" y="0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19" y="19"/>
                  </a:lnTo>
                  <a:lnTo>
                    <a:pt x="17" y="24"/>
                  </a:lnTo>
                  <a:lnTo>
                    <a:pt x="19" y="26"/>
                  </a:lnTo>
                  <a:lnTo>
                    <a:pt x="21" y="31"/>
                  </a:lnTo>
                  <a:lnTo>
                    <a:pt x="36" y="38"/>
                  </a:lnTo>
                  <a:lnTo>
                    <a:pt x="38" y="40"/>
                  </a:lnTo>
                  <a:lnTo>
                    <a:pt x="45" y="26"/>
                  </a:lnTo>
                  <a:lnTo>
                    <a:pt x="60" y="33"/>
                  </a:lnTo>
                  <a:lnTo>
                    <a:pt x="53" y="48"/>
                  </a:lnTo>
                  <a:lnTo>
                    <a:pt x="115" y="79"/>
                  </a:lnTo>
                  <a:lnTo>
                    <a:pt x="108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04" name="Picture 156">
              <a:extLst>
                <a:ext uri="{FF2B5EF4-FFF2-40B4-BE49-F238E27FC236}">
                  <a16:creationId xmlns:a16="http://schemas.microsoft.com/office/drawing/2014/main" id="{FF219A54-2C60-49A1-8739-A00B67A36D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0" y="8872"/>
              <a:ext cx="248" cy="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03" name="Picture 155">
              <a:extLst>
                <a:ext uri="{FF2B5EF4-FFF2-40B4-BE49-F238E27FC236}">
                  <a16:creationId xmlns:a16="http://schemas.microsoft.com/office/drawing/2014/main" id="{79D4A1A1-C709-4C58-B427-5025426AE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2" y="8805"/>
              <a:ext cx="257" cy="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60" name="AutoShape 154">
              <a:extLst>
                <a:ext uri="{FF2B5EF4-FFF2-40B4-BE49-F238E27FC236}">
                  <a16:creationId xmlns:a16="http://schemas.microsoft.com/office/drawing/2014/main" id="{5A595D24-2989-4DA7-831C-1ACB63AF9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1" y="8872"/>
              <a:ext cx="92" cy="94"/>
            </a:xfrm>
            <a:custGeom>
              <a:avLst/>
              <a:gdLst>
                <a:gd name="T0" fmla="+- 0 8539 8491"/>
                <a:gd name="T1" fmla="*/ T0 w 92"/>
                <a:gd name="T2" fmla="+- 0 8966 8873"/>
                <a:gd name="T3" fmla="*/ 8966 h 94"/>
                <a:gd name="T4" fmla="+- 0 8530 8491"/>
                <a:gd name="T5" fmla="*/ T4 w 92"/>
                <a:gd name="T6" fmla="+- 0 8966 8873"/>
                <a:gd name="T7" fmla="*/ 8966 h 94"/>
                <a:gd name="T8" fmla="+- 0 8518 8491"/>
                <a:gd name="T9" fmla="*/ T8 w 92"/>
                <a:gd name="T10" fmla="+- 0 8959 8873"/>
                <a:gd name="T11" fmla="*/ 8959 h 94"/>
                <a:gd name="T12" fmla="+- 0 8506 8491"/>
                <a:gd name="T13" fmla="*/ T12 w 92"/>
                <a:gd name="T14" fmla="+- 0 8954 8873"/>
                <a:gd name="T15" fmla="*/ 8954 h 94"/>
                <a:gd name="T16" fmla="+- 0 8498 8491"/>
                <a:gd name="T17" fmla="*/ T16 w 92"/>
                <a:gd name="T18" fmla="+- 0 8947 8873"/>
                <a:gd name="T19" fmla="*/ 8947 h 94"/>
                <a:gd name="T20" fmla="+- 0 8496 8491"/>
                <a:gd name="T21" fmla="*/ T20 w 92"/>
                <a:gd name="T22" fmla="+- 0 8935 8873"/>
                <a:gd name="T23" fmla="*/ 8935 h 94"/>
                <a:gd name="T24" fmla="+- 0 8491 8491"/>
                <a:gd name="T25" fmla="*/ T24 w 92"/>
                <a:gd name="T26" fmla="+- 0 8923 8873"/>
                <a:gd name="T27" fmla="*/ 8923 h 94"/>
                <a:gd name="T28" fmla="+- 0 8491 8491"/>
                <a:gd name="T29" fmla="*/ T28 w 92"/>
                <a:gd name="T30" fmla="+- 0 8914 8873"/>
                <a:gd name="T31" fmla="*/ 8914 h 94"/>
                <a:gd name="T32" fmla="+- 0 8498 8491"/>
                <a:gd name="T33" fmla="*/ T32 w 92"/>
                <a:gd name="T34" fmla="+- 0 8902 8873"/>
                <a:gd name="T35" fmla="*/ 8902 h 94"/>
                <a:gd name="T36" fmla="+- 0 8503 8491"/>
                <a:gd name="T37" fmla="*/ T36 w 92"/>
                <a:gd name="T38" fmla="+- 0 8890 8873"/>
                <a:gd name="T39" fmla="*/ 8890 h 94"/>
                <a:gd name="T40" fmla="+- 0 8510 8491"/>
                <a:gd name="T41" fmla="*/ T40 w 92"/>
                <a:gd name="T42" fmla="+- 0 8882 8873"/>
                <a:gd name="T43" fmla="*/ 8882 h 94"/>
                <a:gd name="T44" fmla="+- 0 8534 8491"/>
                <a:gd name="T45" fmla="*/ T44 w 92"/>
                <a:gd name="T46" fmla="+- 0 8873 8873"/>
                <a:gd name="T47" fmla="*/ 8873 h 94"/>
                <a:gd name="T48" fmla="+- 0 8544 8491"/>
                <a:gd name="T49" fmla="*/ T48 w 92"/>
                <a:gd name="T50" fmla="+- 0 8873 8873"/>
                <a:gd name="T51" fmla="*/ 8873 h 94"/>
                <a:gd name="T52" fmla="+- 0 8556 8491"/>
                <a:gd name="T53" fmla="*/ T52 w 92"/>
                <a:gd name="T54" fmla="+- 0 8880 8873"/>
                <a:gd name="T55" fmla="*/ 8880 h 94"/>
                <a:gd name="T56" fmla="+- 0 8568 8491"/>
                <a:gd name="T57" fmla="*/ T56 w 92"/>
                <a:gd name="T58" fmla="+- 0 8885 8873"/>
                <a:gd name="T59" fmla="*/ 8885 h 94"/>
                <a:gd name="T60" fmla="+- 0 8573 8491"/>
                <a:gd name="T61" fmla="*/ T60 w 92"/>
                <a:gd name="T62" fmla="+- 0 8890 8873"/>
                <a:gd name="T63" fmla="*/ 8890 h 94"/>
                <a:gd name="T64" fmla="+- 0 8534 8491"/>
                <a:gd name="T65" fmla="*/ T64 w 92"/>
                <a:gd name="T66" fmla="+- 0 8890 8873"/>
                <a:gd name="T67" fmla="*/ 8890 h 94"/>
                <a:gd name="T68" fmla="+- 0 8527 8491"/>
                <a:gd name="T69" fmla="*/ T68 w 92"/>
                <a:gd name="T70" fmla="+- 0 8892 8873"/>
                <a:gd name="T71" fmla="*/ 8892 h 94"/>
                <a:gd name="T72" fmla="+- 0 8520 8491"/>
                <a:gd name="T73" fmla="*/ T72 w 92"/>
                <a:gd name="T74" fmla="+- 0 8897 8873"/>
                <a:gd name="T75" fmla="*/ 8897 h 94"/>
                <a:gd name="T76" fmla="+- 0 8515 8491"/>
                <a:gd name="T77" fmla="*/ T76 w 92"/>
                <a:gd name="T78" fmla="+- 0 8902 8873"/>
                <a:gd name="T79" fmla="*/ 8902 h 94"/>
                <a:gd name="T80" fmla="+- 0 8510 8491"/>
                <a:gd name="T81" fmla="*/ T80 w 92"/>
                <a:gd name="T82" fmla="+- 0 8909 8873"/>
                <a:gd name="T83" fmla="*/ 8909 h 94"/>
                <a:gd name="T84" fmla="+- 0 8508 8491"/>
                <a:gd name="T85" fmla="*/ T84 w 92"/>
                <a:gd name="T86" fmla="+- 0 8916 8873"/>
                <a:gd name="T87" fmla="*/ 8916 h 94"/>
                <a:gd name="T88" fmla="+- 0 8508 8491"/>
                <a:gd name="T89" fmla="*/ T88 w 92"/>
                <a:gd name="T90" fmla="+- 0 8923 8873"/>
                <a:gd name="T91" fmla="*/ 8923 h 94"/>
                <a:gd name="T92" fmla="+- 0 8510 8491"/>
                <a:gd name="T93" fmla="*/ T92 w 92"/>
                <a:gd name="T94" fmla="+- 0 8930 8873"/>
                <a:gd name="T95" fmla="*/ 8930 h 94"/>
                <a:gd name="T96" fmla="+- 0 8513 8491"/>
                <a:gd name="T97" fmla="*/ T96 w 92"/>
                <a:gd name="T98" fmla="+- 0 8935 8873"/>
                <a:gd name="T99" fmla="*/ 8935 h 94"/>
                <a:gd name="T100" fmla="+- 0 8518 8491"/>
                <a:gd name="T101" fmla="*/ T100 w 92"/>
                <a:gd name="T102" fmla="+- 0 8942 8873"/>
                <a:gd name="T103" fmla="*/ 8942 h 94"/>
                <a:gd name="T104" fmla="+- 0 8539 8491"/>
                <a:gd name="T105" fmla="*/ T104 w 92"/>
                <a:gd name="T106" fmla="+- 0 8950 8873"/>
                <a:gd name="T107" fmla="*/ 8950 h 94"/>
                <a:gd name="T108" fmla="+- 0 8570 8491"/>
                <a:gd name="T109" fmla="*/ T108 w 92"/>
                <a:gd name="T110" fmla="+- 0 8950 8873"/>
                <a:gd name="T111" fmla="*/ 8950 h 94"/>
                <a:gd name="T112" fmla="+- 0 8561 8491"/>
                <a:gd name="T113" fmla="*/ T112 w 92"/>
                <a:gd name="T114" fmla="+- 0 8957 8873"/>
                <a:gd name="T115" fmla="*/ 8957 h 94"/>
                <a:gd name="T116" fmla="+- 0 8551 8491"/>
                <a:gd name="T117" fmla="*/ T116 w 92"/>
                <a:gd name="T118" fmla="+- 0 8962 8873"/>
                <a:gd name="T119" fmla="*/ 8962 h 94"/>
                <a:gd name="T120" fmla="+- 0 8539 8491"/>
                <a:gd name="T121" fmla="*/ T120 w 92"/>
                <a:gd name="T122" fmla="+- 0 8966 8873"/>
                <a:gd name="T123" fmla="*/ 8966 h 94"/>
                <a:gd name="T124" fmla="+- 0 8570 8491"/>
                <a:gd name="T125" fmla="*/ T124 w 92"/>
                <a:gd name="T126" fmla="+- 0 8950 8873"/>
                <a:gd name="T127" fmla="*/ 8950 h 94"/>
                <a:gd name="T128" fmla="+- 0 8539 8491"/>
                <a:gd name="T129" fmla="*/ T128 w 92"/>
                <a:gd name="T130" fmla="+- 0 8950 8873"/>
                <a:gd name="T131" fmla="*/ 8950 h 94"/>
                <a:gd name="T132" fmla="+- 0 8546 8491"/>
                <a:gd name="T133" fmla="*/ T132 w 92"/>
                <a:gd name="T134" fmla="+- 0 8947 8873"/>
                <a:gd name="T135" fmla="*/ 8947 h 94"/>
                <a:gd name="T136" fmla="+- 0 8554 8491"/>
                <a:gd name="T137" fmla="*/ T136 w 92"/>
                <a:gd name="T138" fmla="+- 0 8942 8873"/>
                <a:gd name="T139" fmla="*/ 8942 h 94"/>
                <a:gd name="T140" fmla="+- 0 8558 8491"/>
                <a:gd name="T141" fmla="*/ T140 w 92"/>
                <a:gd name="T142" fmla="+- 0 8938 8873"/>
                <a:gd name="T143" fmla="*/ 8938 h 94"/>
                <a:gd name="T144" fmla="+- 0 8561 8491"/>
                <a:gd name="T145" fmla="*/ T144 w 92"/>
                <a:gd name="T146" fmla="+- 0 8930 8873"/>
                <a:gd name="T147" fmla="*/ 8930 h 94"/>
                <a:gd name="T148" fmla="+- 0 8566 8491"/>
                <a:gd name="T149" fmla="*/ T148 w 92"/>
                <a:gd name="T150" fmla="+- 0 8923 8873"/>
                <a:gd name="T151" fmla="*/ 8923 h 94"/>
                <a:gd name="T152" fmla="+- 0 8566 8491"/>
                <a:gd name="T153" fmla="*/ T152 w 92"/>
                <a:gd name="T154" fmla="+- 0 8916 8873"/>
                <a:gd name="T155" fmla="*/ 8916 h 94"/>
                <a:gd name="T156" fmla="+- 0 8561 8491"/>
                <a:gd name="T157" fmla="*/ T156 w 92"/>
                <a:gd name="T158" fmla="+- 0 8902 8873"/>
                <a:gd name="T159" fmla="*/ 8902 h 94"/>
                <a:gd name="T160" fmla="+- 0 8556 8491"/>
                <a:gd name="T161" fmla="*/ T160 w 92"/>
                <a:gd name="T162" fmla="+- 0 8897 8873"/>
                <a:gd name="T163" fmla="*/ 8897 h 94"/>
                <a:gd name="T164" fmla="+- 0 8549 8491"/>
                <a:gd name="T165" fmla="*/ T164 w 92"/>
                <a:gd name="T166" fmla="+- 0 8894 8873"/>
                <a:gd name="T167" fmla="*/ 8894 h 94"/>
                <a:gd name="T168" fmla="+- 0 8542 8491"/>
                <a:gd name="T169" fmla="*/ T168 w 92"/>
                <a:gd name="T170" fmla="+- 0 8890 8873"/>
                <a:gd name="T171" fmla="*/ 8890 h 94"/>
                <a:gd name="T172" fmla="+- 0 8573 8491"/>
                <a:gd name="T173" fmla="*/ T172 w 92"/>
                <a:gd name="T174" fmla="+- 0 8890 8873"/>
                <a:gd name="T175" fmla="*/ 8890 h 94"/>
                <a:gd name="T176" fmla="+- 0 8575 8491"/>
                <a:gd name="T177" fmla="*/ T176 w 92"/>
                <a:gd name="T178" fmla="+- 0 8892 8873"/>
                <a:gd name="T179" fmla="*/ 8892 h 94"/>
                <a:gd name="T180" fmla="+- 0 8578 8491"/>
                <a:gd name="T181" fmla="*/ T180 w 92"/>
                <a:gd name="T182" fmla="+- 0 8904 8873"/>
                <a:gd name="T183" fmla="*/ 8904 h 94"/>
                <a:gd name="T184" fmla="+- 0 8582 8491"/>
                <a:gd name="T185" fmla="*/ T184 w 92"/>
                <a:gd name="T186" fmla="+- 0 8914 8873"/>
                <a:gd name="T187" fmla="*/ 8914 h 94"/>
                <a:gd name="T188" fmla="+- 0 8580 8491"/>
                <a:gd name="T189" fmla="*/ T188 w 92"/>
                <a:gd name="T190" fmla="+- 0 8926 8873"/>
                <a:gd name="T191" fmla="*/ 8926 h 94"/>
                <a:gd name="T192" fmla="+- 0 8570 8491"/>
                <a:gd name="T193" fmla="*/ T192 w 92"/>
                <a:gd name="T194" fmla="+- 0 8950 8873"/>
                <a:gd name="T195" fmla="*/ 8950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92" h="94">
                  <a:moveTo>
                    <a:pt x="48" y="93"/>
                  </a:moveTo>
                  <a:lnTo>
                    <a:pt x="39" y="93"/>
                  </a:lnTo>
                  <a:lnTo>
                    <a:pt x="27" y="86"/>
                  </a:lnTo>
                  <a:lnTo>
                    <a:pt x="15" y="81"/>
                  </a:lnTo>
                  <a:lnTo>
                    <a:pt x="7" y="74"/>
                  </a:lnTo>
                  <a:lnTo>
                    <a:pt x="5" y="62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7" y="29"/>
                  </a:lnTo>
                  <a:lnTo>
                    <a:pt x="12" y="17"/>
                  </a:lnTo>
                  <a:lnTo>
                    <a:pt x="19" y="9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5" y="7"/>
                  </a:lnTo>
                  <a:lnTo>
                    <a:pt x="77" y="12"/>
                  </a:lnTo>
                  <a:lnTo>
                    <a:pt x="82" y="17"/>
                  </a:lnTo>
                  <a:lnTo>
                    <a:pt x="43" y="17"/>
                  </a:lnTo>
                  <a:lnTo>
                    <a:pt x="36" y="19"/>
                  </a:lnTo>
                  <a:lnTo>
                    <a:pt x="29" y="24"/>
                  </a:lnTo>
                  <a:lnTo>
                    <a:pt x="24" y="29"/>
                  </a:lnTo>
                  <a:lnTo>
                    <a:pt x="19" y="36"/>
                  </a:lnTo>
                  <a:lnTo>
                    <a:pt x="17" y="43"/>
                  </a:lnTo>
                  <a:lnTo>
                    <a:pt x="17" y="50"/>
                  </a:lnTo>
                  <a:lnTo>
                    <a:pt x="19" y="57"/>
                  </a:lnTo>
                  <a:lnTo>
                    <a:pt x="22" y="62"/>
                  </a:lnTo>
                  <a:lnTo>
                    <a:pt x="27" y="69"/>
                  </a:lnTo>
                  <a:lnTo>
                    <a:pt x="48" y="77"/>
                  </a:lnTo>
                  <a:lnTo>
                    <a:pt x="79" y="77"/>
                  </a:lnTo>
                  <a:lnTo>
                    <a:pt x="70" y="84"/>
                  </a:lnTo>
                  <a:lnTo>
                    <a:pt x="60" y="89"/>
                  </a:lnTo>
                  <a:lnTo>
                    <a:pt x="48" y="93"/>
                  </a:lnTo>
                  <a:close/>
                  <a:moveTo>
                    <a:pt x="79" y="77"/>
                  </a:moveTo>
                  <a:lnTo>
                    <a:pt x="48" y="77"/>
                  </a:lnTo>
                  <a:lnTo>
                    <a:pt x="55" y="74"/>
                  </a:lnTo>
                  <a:lnTo>
                    <a:pt x="63" y="69"/>
                  </a:lnTo>
                  <a:lnTo>
                    <a:pt x="67" y="65"/>
                  </a:lnTo>
                  <a:lnTo>
                    <a:pt x="70" y="57"/>
                  </a:lnTo>
                  <a:lnTo>
                    <a:pt x="75" y="50"/>
                  </a:lnTo>
                  <a:lnTo>
                    <a:pt x="75" y="43"/>
                  </a:lnTo>
                  <a:lnTo>
                    <a:pt x="70" y="29"/>
                  </a:lnTo>
                  <a:lnTo>
                    <a:pt x="65" y="24"/>
                  </a:lnTo>
                  <a:lnTo>
                    <a:pt x="58" y="21"/>
                  </a:lnTo>
                  <a:lnTo>
                    <a:pt x="51" y="17"/>
                  </a:lnTo>
                  <a:lnTo>
                    <a:pt x="82" y="17"/>
                  </a:lnTo>
                  <a:lnTo>
                    <a:pt x="84" y="19"/>
                  </a:lnTo>
                  <a:lnTo>
                    <a:pt x="87" y="31"/>
                  </a:lnTo>
                  <a:lnTo>
                    <a:pt x="91" y="41"/>
                  </a:lnTo>
                  <a:lnTo>
                    <a:pt x="89" y="53"/>
                  </a:lnTo>
                  <a:lnTo>
                    <a:pt x="79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201" name="Picture 153">
              <a:extLst>
                <a:ext uri="{FF2B5EF4-FFF2-40B4-BE49-F238E27FC236}">
                  <a16:creationId xmlns:a16="http://schemas.microsoft.com/office/drawing/2014/main" id="{11EAADFF-A500-456F-9758-840DB0A504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8" y="8724"/>
              <a:ext cx="212" cy="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61" name="Freeform 152">
              <a:extLst>
                <a:ext uri="{FF2B5EF4-FFF2-40B4-BE49-F238E27FC236}">
                  <a16:creationId xmlns:a16="http://schemas.microsoft.com/office/drawing/2014/main" id="{7600AD98-9FB1-4264-A3CA-9D76A9839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2" y="8791"/>
              <a:ext cx="92" cy="82"/>
            </a:xfrm>
            <a:custGeom>
              <a:avLst/>
              <a:gdLst>
                <a:gd name="T0" fmla="+- 0 8582 8532"/>
                <a:gd name="T1" fmla="*/ T0 w 92"/>
                <a:gd name="T2" fmla="+- 0 8873 8791"/>
                <a:gd name="T3" fmla="*/ 8873 h 82"/>
                <a:gd name="T4" fmla="+- 0 8573 8532"/>
                <a:gd name="T5" fmla="*/ T4 w 92"/>
                <a:gd name="T6" fmla="+- 0 8873 8791"/>
                <a:gd name="T7" fmla="*/ 8873 h 82"/>
                <a:gd name="T8" fmla="+- 0 8549 8532"/>
                <a:gd name="T9" fmla="*/ T8 w 92"/>
                <a:gd name="T10" fmla="+- 0 8863 8791"/>
                <a:gd name="T11" fmla="*/ 8863 h 82"/>
                <a:gd name="T12" fmla="+- 0 8539 8532"/>
                <a:gd name="T13" fmla="*/ T12 w 92"/>
                <a:gd name="T14" fmla="+- 0 8854 8791"/>
                <a:gd name="T15" fmla="*/ 8854 h 82"/>
                <a:gd name="T16" fmla="+- 0 8537 8532"/>
                <a:gd name="T17" fmla="*/ T16 w 92"/>
                <a:gd name="T18" fmla="+- 0 8844 8791"/>
                <a:gd name="T19" fmla="*/ 8844 h 82"/>
                <a:gd name="T20" fmla="+- 0 8532 8532"/>
                <a:gd name="T21" fmla="*/ T20 w 92"/>
                <a:gd name="T22" fmla="+- 0 8834 8791"/>
                <a:gd name="T23" fmla="*/ 8834 h 82"/>
                <a:gd name="T24" fmla="+- 0 8532 8532"/>
                <a:gd name="T25" fmla="*/ T24 w 92"/>
                <a:gd name="T26" fmla="+- 0 8822 8791"/>
                <a:gd name="T27" fmla="*/ 8822 h 82"/>
                <a:gd name="T28" fmla="+- 0 8537 8532"/>
                <a:gd name="T29" fmla="*/ T28 w 92"/>
                <a:gd name="T30" fmla="+- 0 8810 8791"/>
                <a:gd name="T31" fmla="*/ 8810 h 82"/>
                <a:gd name="T32" fmla="+- 0 8539 8532"/>
                <a:gd name="T33" fmla="*/ T32 w 92"/>
                <a:gd name="T34" fmla="+- 0 8808 8791"/>
                <a:gd name="T35" fmla="*/ 8808 h 82"/>
                <a:gd name="T36" fmla="+- 0 8542 8532"/>
                <a:gd name="T37" fmla="*/ T36 w 92"/>
                <a:gd name="T38" fmla="+- 0 8803 8791"/>
                <a:gd name="T39" fmla="*/ 8803 h 82"/>
                <a:gd name="T40" fmla="+- 0 8542 8532"/>
                <a:gd name="T41" fmla="*/ T40 w 92"/>
                <a:gd name="T42" fmla="+- 0 8801 8791"/>
                <a:gd name="T43" fmla="*/ 8801 h 82"/>
                <a:gd name="T44" fmla="+- 0 8544 8532"/>
                <a:gd name="T45" fmla="*/ T44 w 92"/>
                <a:gd name="T46" fmla="+- 0 8798 8791"/>
                <a:gd name="T47" fmla="*/ 8798 h 82"/>
                <a:gd name="T48" fmla="+- 0 8549 8532"/>
                <a:gd name="T49" fmla="*/ T48 w 92"/>
                <a:gd name="T50" fmla="+- 0 8796 8791"/>
                <a:gd name="T51" fmla="*/ 8796 h 82"/>
                <a:gd name="T52" fmla="+- 0 8551 8532"/>
                <a:gd name="T53" fmla="*/ T52 w 92"/>
                <a:gd name="T54" fmla="+- 0 8791 8791"/>
                <a:gd name="T55" fmla="*/ 8791 h 82"/>
                <a:gd name="T56" fmla="+- 0 8568 8532"/>
                <a:gd name="T57" fmla="*/ T56 w 92"/>
                <a:gd name="T58" fmla="+- 0 8798 8791"/>
                <a:gd name="T59" fmla="*/ 8798 h 82"/>
                <a:gd name="T60" fmla="+- 0 8561 8532"/>
                <a:gd name="T61" fmla="*/ T60 w 92"/>
                <a:gd name="T62" fmla="+- 0 8803 8791"/>
                <a:gd name="T63" fmla="*/ 8803 h 82"/>
                <a:gd name="T64" fmla="+- 0 8554 8532"/>
                <a:gd name="T65" fmla="*/ T64 w 92"/>
                <a:gd name="T66" fmla="+- 0 8810 8791"/>
                <a:gd name="T67" fmla="*/ 8810 h 82"/>
                <a:gd name="T68" fmla="+- 0 8549 8532"/>
                <a:gd name="T69" fmla="*/ T68 w 92"/>
                <a:gd name="T70" fmla="+- 0 8825 8791"/>
                <a:gd name="T71" fmla="*/ 8825 h 82"/>
                <a:gd name="T72" fmla="+- 0 8549 8532"/>
                <a:gd name="T73" fmla="*/ T72 w 92"/>
                <a:gd name="T74" fmla="+- 0 8830 8791"/>
                <a:gd name="T75" fmla="*/ 8830 h 82"/>
                <a:gd name="T76" fmla="+- 0 8554 8532"/>
                <a:gd name="T77" fmla="*/ T76 w 92"/>
                <a:gd name="T78" fmla="+- 0 8844 8791"/>
                <a:gd name="T79" fmla="*/ 8844 h 82"/>
                <a:gd name="T80" fmla="+- 0 8558 8532"/>
                <a:gd name="T81" fmla="*/ T80 w 92"/>
                <a:gd name="T82" fmla="+- 0 8849 8791"/>
                <a:gd name="T83" fmla="*/ 8849 h 82"/>
                <a:gd name="T84" fmla="+- 0 8566 8532"/>
                <a:gd name="T85" fmla="*/ T84 w 92"/>
                <a:gd name="T86" fmla="+- 0 8851 8791"/>
                <a:gd name="T87" fmla="*/ 8851 h 82"/>
                <a:gd name="T88" fmla="+- 0 8575 8532"/>
                <a:gd name="T89" fmla="*/ T88 w 92"/>
                <a:gd name="T90" fmla="+- 0 8856 8791"/>
                <a:gd name="T91" fmla="*/ 8856 h 82"/>
                <a:gd name="T92" fmla="+- 0 8582 8532"/>
                <a:gd name="T93" fmla="*/ T92 w 92"/>
                <a:gd name="T94" fmla="+- 0 8856 8791"/>
                <a:gd name="T95" fmla="*/ 8856 h 82"/>
                <a:gd name="T96" fmla="+- 0 8590 8532"/>
                <a:gd name="T97" fmla="*/ T96 w 92"/>
                <a:gd name="T98" fmla="+- 0 8854 8791"/>
                <a:gd name="T99" fmla="*/ 8854 h 82"/>
                <a:gd name="T100" fmla="+- 0 8594 8532"/>
                <a:gd name="T101" fmla="*/ T100 w 92"/>
                <a:gd name="T102" fmla="+- 0 8851 8791"/>
                <a:gd name="T103" fmla="*/ 8851 h 82"/>
                <a:gd name="T104" fmla="+- 0 8602 8532"/>
                <a:gd name="T105" fmla="*/ T104 w 92"/>
                <a:gd name="T106" fmla="+- 0 8844 8791"/>
                <a:gd name="T107" fmla="*/ 8844 h 82"/>
                <a:gd name="T108" fmla="+- 0 8604 8532"/>
                <a:gd name="T109" fmla="*/ T108 w 92"/>
                <a:gd name="T110" fmla="+- 0 8837 8791"/>
                <a:gd name="T111" fmla="*/ 8837 h 82"/>
                <a:gd name="T112" fmla="+- 0 8606 8532"/>
                <a:gd name="T113" fmla="*/ T112 w 92"/>
                <a:gd name="T114" fmla="+- 0 8832 8791"/>
                <a:gd name="T115" fmla="*/ 8832 h 82"/>
                <a:gd name="T116" fmla="+- 0 8609 8532"/>
                <a:gd name="T117" fmla="*/ T116 w 92"/>
                <a:gd name="T118" fmla="+- 0 8825 8791"/>
                <a:gd name="T119" fmla="*/ 8825 h 82"/>
                <a:gd name="T120" fmla="+- 0 8609 8532"/>
                <a:gd name="T121" fmla="*/ T120 w 92"/>
                <a:gd name="T122" fmla="+- 0 8815 8791"/>
                <a:gd name="T123" fmla="*/ 8815 h 82"/>
                <a:gd name="T124" fmla="+- 0 8623 8532"/>
                <a:gd name="T125" fmla="*/ T124 w 92"/>
                <a:gd name="T126" fmla="+- 0 8822 8791"/>
                <a:gd name="T127" fmla="*/ 8822 h 82"/>
                <a:gd name="T128" fmla="+- 0 8623 8532"/>
                <a:gd name="T129" fmla="*/ T128 w 92"/>
                <a:gd name="T130" fmla="+- 0 8830 8791"/>
                <a:gd name="T131" fmla="*/ 8830 h 82"/>
                <a:gd name="T132" fmla="+- 0 8621 8532"/>
                <a:gd name="T133" fmla="*/ T132 w 92"/>
                <a:gd name="T134" fmla="+- 0 8839 8791"/>
                <a:gd name="T135" fmla="*/ 8839 h 82"/>
                <a:gd name="T136" fmla="+- 0 8618 8532"/>
                <a:gd name="T137" fmla="*/ T136 w 92"/>
                <a:gd name="T138" fmla="+- 0 8846 8791"/>
                <a:gd name="T139" fmla="*/ 8846 h 82"/>
                <a:gd name="T140" fmla="+- 0 8611 8532"/>
                <a:gd name="T141" fmla="*/ T140 w 92"/>
                <a:gd name="T142" fmla="+- 0 8858 8791"/>
                <a:gd name="T143" fmla="*/ 8858 h 82"/>
                <a:gd name="T144" fmla="+- 0 8604 8532"/>
                <a:gd name="T145" fmla="*/ T144 w 92"/>
                <a:gd name="T146" fmla="+- 0 8866 8791"/>
                <a:gd name="T147" fmla="*/ 8866 h 82"/>
                <a:gd name="T148" fmla="+- 0 8594 8532"/>
                <a:gd name="T149" fmla="*/ T148 w 92"/>
                <a:gd name="T150" fmla="+- 0 8870 8791"/>
                <a:gd name="T151" fmla="*/ 8870 h 82"/>
                <a:gd name="T152" fmla="+- 0 8582 8532"/>
                <a:gd name="T153" fmla="*/ T152 w 92"/>
                <a:gd name="T154" fmla="+- 0 8873 8791"/>
                <a:gd name="T155" fmla="*/ 8873 h 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92" h="82">
                  <a:moveTo>
                    <a:pt x="50" y="82"/>
                  </a:moveTo>
                  <a:lnTo>
                    <a:pt x="41" y="82"/>
                  </a:lnTo>
                  <a:lnTo>
                    <a:pt x="17" y="72"/>
                  </a:lnTo>
                  <a:lnTo>
                    <a:pt x="7" y="63"/>
                  </a:lnTo>
                  <a:lnTo>
                    <a:pt x="5" y="53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5" y="19"/>
                  </a:lnTo>
                  <a:lnTo>
                    <a:pt x="7" y="17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2" y="7"/>
                  </a:lnTo>
                  <a:lnTo>
                    <a:pt x="17" y="5"/>
                  </a:lnTo>
                  <a:lnTo>
                    <a:pt x="19" y="0"/>
                  </a:lnTo>
                  <a:lnTo>
                    <a:pt x="36" y="7"/>
                  </a:lnTo>
                  <a:lnTo>
                    <a:pt x="29" y="12"/>
                  </a:lnTo>
                  <a:lnTo>
                    <a:pt x="22" y="19"/>
                  </a:lnTo>
                  <a:lnTo>
                    <a:pt x="17" y="34"/>
                  </a:lnTo>
                  <a:lnTo>
                    <a:pt x="17" y="39"/>
                  </a:lnTo>
                  <a:lnTo>
                    <a:pt x="22" y="53"/>
                  </a:lnTo>
                  <a:lnTo>
                    <a:pt x="26" y="58"/>
                  </a:lnTo>
                  <a:lnTo>
                    <a:pt x="34" y="60"/>
                  </a:lnTo>
                  <a:lnTo>
                    <a:pt x="43" y="65"/>
                  </a:lnTo>
                  <a:lnTo>
                    <a:pt x="50" y="65"/>
                  </a:lnTo>
                  <a:lnTo>
                    <a:pt x="58" y="63"/>
                  </a:lnTo>
                  <a:lnTo>
                    <a:pt x="62" y="60"/>
                  </a:lnTo>
                  <a:lnTo>
                    <a:pt x="70" y="53"/>
                  </a:lnTo>
                  <a:lnTo>
                    <a:pt x="72" y="46"/>
                  </a:lnTo>
                  <a:lnTo>
                    <a:pt x="74" y="41"/>
                  </a:lnTo>
                  <a:lnTo>
                    <a:pt x="77" y="34"/>
                  </a:lnTo>
                  <a:lnTo>
                    <a:pt x="77" y="24"/>
                  </a:lnTo>
                  <a:lnTo>
                    <a:pt x="91" y="31"/>
                  </a:lnTo>
                  <a:lnTo>
                    <a:pt x="91" y="39"/>
                  </a:lnTo>
                  <a:lnTo>
                    <a:pt x="89" y="48"/>
                  </a:lnTo>
                  <a:lnTo>
                    <a:pt x="86" y="55"/>
                  </a:lnTo>
                  <a:lnTo>
                    <a:pt x="79" y="67"/>
                  </a:lnTo>
                  <a:lnTo>
                    <a:pt x="72" y="75"/>
                  </a:lnTo>
                  <a:lnTo>
                    <a:pt x="62" y="79"/>
                  </a:lnTo>
                  <a:lnTo>
                    <a:pt x="5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199" name="Picture 151">
              <a:extLst>
                <a:ext uri="{FF2B5EF4-FFF2-40B4-BE49-F238E27FC236}">
                  <a16:creationId xmlns:a16="http://schemas.microsoft.com/office/drawing/2014/main" id="{6F755EBE-82CC-46B4-9759-D9EB4CE152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" y="8673"/>
              <a:ext cx="233" cy="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62" name="AutoShape 150">
              <a:extLst>
                <a:ext uri="{FF2B5EF4-FFF2-40B4-BE49-F238E27FC236}">
                  <a16:creationId xmlns:a16="http://schemas.microsoft.com/office/drawing/2014/main" id="{8DB2435F-FEB5-43F8-AFDC-0EF635FA5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7" y="8743"/>
              <a:ext cx="113" cy="63"/>
            </a:xfrm>
            <a:custGeom>
              <a:avLst/>
              <a:gdLst>
                <a:gd name="T0" fmla="+- 0 8633 8527"/>
                <a:gd name="T1" fmla="*/ T0 w 113"/>
                <a:gd name="T2" fmla="+- 0 8806 8743"/>
                <a:gd name="T3" fmla="*/ 8806 h 63"/>
                <a:gd name="T4" fmla="+- 0 8556 8527"/>
                <a:gd name="T5" fmla="*/ T4 w 113"/>
                <a:gd name="T6" fmla="+- 0 8772 8743"/>
                <a:gd name="T7" fmla="*/ 8772 h 63"/>
                <a:gd name="T8" fmla="+- 0 8563 8527"/>
                <a:gd name="T9" fmla="*/ T8 w 113"/>
                <a:gd name="T10" fmla="+- 0 8755 8743"/>
                <a:gd name="T11" fmla="*/ 8755 h 63"/>
                <a:gd name="T12" fmla="+- 0 8640 8527"/>
                <a:gd name="T13" fmla="*/ T12 w 113"/>
                <a:gd name="T14" fmla="+- 0 8789 8743"/>
                <a:gd name="T15" fmla="*/ 8789 h 63"/>
                <a:gd name="T16" fmla="+- 0 8633 8527"/>
                <a:gd name="T17" fmla="*/ T16 w 113"/>
                <a:gd name="T18" fmla="+- 0 8806 8743"/>
                <a:gd name="T19" fmla="*/ 8806 h 63"/>
                <a:gd name="T20" fmla="+- 0 8542 8527"/>
                <a:gd name="T21" fmla="*/ T20 w 113"/>
                <a:gd name="T22" fmla="+- 0 8762 8743"/>
                <a:gd name="T23" fmla="*/ 8762 h 63"/>
                <a:gd name="T24" fmla="+- 0 8530 8527"/>
                <a:gd name="T25" fmla="*/ T24 w 113"/>
                <a:gd name="T26" fmla="+- 0 8762 8743"/>
                <a:gd name="T27" fmla="*/ 8762 h 63"/>
                <a:gd name="T28" fmla="+- 0 8527 8527"/>
                <a:gd name="T29" fmla="*/ T28 w 113"/>
                <a:gd name="T30" fmla="+- 0 8760 8743"/>
                <a:gd name="T31" fmla="*/ 8760 h 63"/>
                <a:gd name="T32" fmla="+- 0 8527 8527"/>
                <a:gd name="T33" fmla="*/ T32 w 113"/>
                <a:gd name="T34" fmla="+- 0 8748 8743"/>
                <a:gd name="T35" fmla="*/ 8748 h 63"/>
                <a:gd name="T36" fmla="+- 0 8532 8527"/>
                <a:gd name="T37" fmla="*/ T36 w 113"/>
                <a:gd name="T38" fmla="+- 0 8743 8743"/>
                <a:gd name="T39" fmla="*/ 8743 h 63"/>
                <a:gd name="T40" fmla="+- 0 8537 8527"/>
                <a:gd name="T41" fmla="*/ T40 w 113"/>
                <a:gd name="T42" fmla="+- 0 8743 8743"/>
                <a:gd name="T43" fmla="*/ 8743 h 63"/>
                <a:gd name="T44" fmla="+- 0 8539 8527"/>
                <a:gd name="T45" fmla="*/ T44 w 113"/>
                <a:gd name="T46" fmla="+- 0 8746 8743"/>
                <a:gd name="T47" fmla="*/ 8746 h 63"/>
                <a:gd name="T48" fmla="+- 0 8542 8527"/>
                <a:gd name="T49" fmla="*/ T48 w 113"/>
                <a:gd name="T50" fmla="+- 0 8746 8743"/>
                <a:gd name="T51" fmla="*/ 8746 h 63"/>
                <a:gd name="T52" fmla="+- 0 8546 8527"/>
                <a:gd name="T53" fmla="*/ T52 w 113"/>
                <a:gd name="T54" fmla="+- 0 8750 8743"/>
                <a:gd name="T55" fmla="*/ 8750 h 63"/>
                <a:gd name="T56" fmla="+- 0 8546 8527"/>
                <a:gd name="T57" fmla="*/ T56 w 113"/>
                <a:gd name="T58" fmla="+- 0 8755 8743"/>
                <a:gd name="T59" fmla="*/ 8755 h 63"/>
                <a:gd name="T60" fmla="+- 0 8544 8527"/>
                <a:gd name="T61" fmla="*/ T60 w 113"/>
                <a:gd name="T62" fmla="+- 0 8758 8743"/>
                <a:gd name="T63" fmla="*/ 8758 h 63"/>
                <a:gd name="T64" fmla="+- 0 8544 8527"/>
                <a:gd name="T65" fmla="*/ T64 w 113"/>
                <a:gd name="T66" fmla="+- 0 8760 8743"/>
                <a:gd name="T67" fmla="*/ 8760 h 63"/>
                <a:gd name="T68" fmla="+- 0 8542 8527"/>
                <a:gd name="T69" fmla="*/ T68 w 113"/>
                <a:gd name="T70" fmla="+- 0 8762 8743"/>
                <a:gd name="T71" fmla="*/ 8762 h 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13" h="63">
                  <a:moveTo>
                    <a:pt x="106" y="63"/>
                  </a:moveTo>
                  <a:lnTo>
                    <a:pt x="29" y="29"/>
                  </a:lnTo>
                  <a:lnTo>
                    <a:pt x="36" y="12"/>
                  </a:lnTo>
                  <a:lnTo>
                    <a:pt x="113" y="46"/>
                  </a:lnTo>
                  <a:lnTo>
                    <a:pt x="106" y="63"/>
                  </a:lnTo>
                  <a:close/>
                  <a:moveTo>
                    <a:pt x="15" y="19"/>
                  </a:moveTo>
                  <a:lnTo>
                    <a:pt x="3" y="19"/>
                  </a:lnTo>
                  <a:lnTo>
                    <a:pt x="0" y="17"/>
                  </a:lnTo>
                  <a:lnTo>
                    <a:pt x="0" y="5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197" name="Picture 149">
              <a:extLst>
                <a:ext uri="{FF2B5EF4-FFF2-40B4-BE49-F238E27FC236}">
                  <a16:creationId xmlns:a16="http://schemas.microsoft.com/office/drawing/2014/main" id="{354B5FBC-FF23-4A93-A913-7E14CC5262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1" y="8623"/>
              <a:ext cx="219" cy="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63" name="AutoShape 148">
              <a:extLst>
                <a:ext uri="{FF2B5EF4-FFF2-40B4-BE49-F238E27FC236}">
                  <a16:creationId xmlns:a16="http://schemas.microsoft.com/office/drawing/2014/main" id="{9A7DA862-4830-48DE-A595-BE179E826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5" y="8692"/>
              <a:ext cx="96" cy="77"/>
            </a:xfrm>
            <a:custGeom>
              <a:avLst/>
              <a:gdLst>
                <a:gd name="T0" fmla="+- 0 8597 8575"/>
                <a:gd name="T1" fmla="*/ T0 w 96"/>
                <a:gd name="T2" fmla="+- 0 8695 8693"/>
                <a:gd name="T3" fmla="*/ 8695 h 77"/>
                <a:gd name="T4" fmla="+- 0 8611 8575"/>
                <a:gd name="T5" fmla="*/ T4 w 96"/>
                <a:gd name="T6" fmla="+- 0 8693 8693"/>
                <a:gd name="T7" fmla="*/ 8693 h 77"/>
                <a:gd name="T8" fmla="+- 0 8597 8575"/>
                <a:gd name="T9" fmla="*/ T8 w 96"/>
                <a:gd name="T10" fmla="+- 0 8750 8693"/>
                <a:gd name="T11" fmla="*/ 8750 h 77"/>
                <a:gd name="T12" fmla="+- 0 8575 8575"/>
                <a:gd name="T13" fmla="*/ T12 w 96"/>
                <a:gd name="T14" fmla="+- 0 8734 8693"/>
                <a:gd name="T15" fmla="*/ 8734 h 77"/>
                <a:gd name="T16" fmla="+- 0 8580 8575"/>
                <a:gd name="T17" fmla="*/ T16 w 96"/>
                <a:gd name="T18" fmla="+- 0 8712 8693"/>
                <a:gd name="T19" fmla="*/ 8712 h 77"/>
                <a:gd name="T20" fmla="+- 0 8587 8575"/>
                <a:gd name="T21" fmla="*/ T20 w 96"/>
                <a:gd name="T22" fmla="+- 0 8700 8693"/>
                <a:gd name="T23" fmla="*/ 8700 h 77"/>
                <a:gd name="T24" fmla="+- 0 8618 8575"/>
                <a:gd name="T25" fmla="*/ T24 w 96"/>
                <a:gd name="T26" fmla="+- 0 8695 8693"/>
                <a:gd name="T27" fmla="*/ 8695 h 77"/>
                <a:gd name="T28" fmla="+- 0 8650 8575"/>
                <a:gd name="T29" fmla="*/ T28 w 96"/>
                <a:gd name="T30" fmla="+- 0 8710 8693"/>
                <a:gd name="T31" fmla="*/ 8710 h 77"/>
                <a:gd name="T32" fmla="+- 0 8597 8575"/>
                <a:gd name="T33" fmla="*/ T32 w 96"/>
                <a:gd name="T34" fmla="+- 0 8712 8693"/>
                <a:gd name="T35" fmla="*/ 8712 h 77"/>
                <a:gd name="T36" fmla="+- 0 8590 8575"/>
                <a:gd name="T37" fmla="*/ T36 w 96"/>
                <a:gd name="T38" fmla="+- 0 8729 8693"/>
                <a:gd name="T39" fmla="*/ 8729 h 77"/>
                <a:gd name="T40" fmla="+- 0 8597 8575"/>
                <a:gd name="T41" fmla="*/ T40 w 96"/>
                <a:gd name="T42" fmla="+- 0 8750 8693"/>
                <a:gd name="T43" fmla="*/ 8750 h 77"/>
                <a:gd name="T44" fmla="+- 0 8662 8575"/>
                <a:gd name="T45" fmla="*/ T44 w 96"/>
                <a:gd name="T46" fmla="+- 0 8714 8693"/>
                <a:gd name="T47" fmla="*/ 8714 h 77"/>
                <a:gd name="T48" fmla="+- 0 8671 8575"/>
                <a:gd name="T49" fmla="*/ T48 w 96"/>
                <a:gd name="T50" fmla="+- 0 8705 8693"/>
                <a:gd name="T51" fmla="*/ 8705 h 77"/>
                <a:gd name="T52" fmla="+- 0 8640 8575"/>
                <a:gd name="T53" fmla="*/ T52 w 96"/>
                <a:gd name="T54" fmla="+- 0 8770 8693"/>
                <a:gd name="T55" fmla="*/ 8770 h 77"/>
                <a:gd name="T56" fmla="+- 0 8626 8575"/>
                <a:gd name="T57" fmla="*/ T56 w 96"/>
                <a:gd name="T58" fmla="+- 0 8765 8693"/>
                <a:gd name="T59" fmla="*/ 8765 h 77"/>
                <a:gd name="T60" fmla="+- 0 8616 8575"/>
                <a:gd name="T61" fmla="*/ T60 w 96"/>
                <a:gd name="T62" fmla="+- 0 8750 8693"/>
                <a:gd name="T63" fmla="*/ 8750 h 77"/>
                <a:gd name="T64" fmla="+- 0 8618 8575"/>
                <a:gd name="T65" fmla="*/ T64 w 96"/>
                <a:gd name="T66" fmla="+- 0 8714 8693"/>
                <a:gd name="T67" fmla="*/ 8714 h 77"/>
                <a:gd name="T68" fmla="+- 0 8604 8575"/>
                <a:gd name="T69" fmla="*/ T68 w 96"/>
                <a:gd name="T70" fmla="+- 0 8710 8693"/>
                <a:gd name="T71" fmla="*/ 8710 h 77"/>
                <a:gd name="T72" fmla="+- 0 8657 8575"/>
                <a:gd name="T73" fmla="*/ T72 w 96"/>
                <a:gd name="T74" fmla="+- 0 8712 8693"/>
                <a:gd name="T75" fmla="*/ 8712 h 77"/>
                <a:gd name="T76" fmla="+- 0 8671 8575"/>
                <a:gd name="T77" fmla="*/ T76 w 96"/>
                <a:gd name="T78" fmla="+- 0 8714 8693"/>
                <a:gd name="T79" fmla="*/ 8714 h 77"/>
                <a:gd name="T80" fmla="+- 0 8626 8575"/>
                <a:gd name="T81" fmla="*/ T80 w 96"/>
                <a:gd name="T82" fmla="+- 0 8717 8693"/>
                <a:gd name="T83" fmla="*/ 8717 h 77"/>
                <a:gd name="T84" fmla="+- 0 8628 8575"/>
                <a:gd name="T85" fmla="*/ T84 w 96"/>
                <a:gd name="T86" fmla="+- 0 8743 8693"/>
                <a:gd name="T87" fmla="*/ 8743 h 77"/>
                <a:gd name="T88" fmla="+- 0 8633 8575"/>
                <a:gd name="T89" fmla="*/ T88 w 96"/>
                <a:gd name="T90" fmla="+- 0 8750 8693"/>
                <a:gd name="T91" fmla="*/ 8750 h 77"/>
                <a:gd name="T92" fmla="+- 0 8657 8575"/>
                <a:gd name="T93" fmla="*/ T92 w 96"/>
                <a:gd name="T94" fmla="+- 0 8755 8693"/>
                <a:gd name="T95" fmla="*/ 8755 h 77"/>
                <a:gd name="T96" fmla="+- 0 8650 8575"/>
                <a:gd name="T97" fmla="*/ T96 w 96"/>
                <a:gd name="T98" fmla="+- 0 8765 8693"/>
                <a:gd name="T99" fmla="*/ 8765 h 77"/>
                <a:gd name="T100" fmla="+- 0 8658 8575"/>
                <a:gd name="T101" fmla="*/ T100 w 96"/>
                <a:gd name="T102" fmla="+- 0 8750 8693"/>
                <a:gd name="T103" fmla="*/ 8750 h 77"/>
                <a:gd name="T104" fmla="+- 0 8650 8575"/>
                <a:gd name="T105" fmla="*/ T104 w 96"/>
                <a:gd name="T106" fmla="+- 0 8743 8693"/>
                <a:gd name="T107" fmla="*/ 8743 h 77"/>
                <a:gd name="T108" fmla="+- 0 8652 8575"/>
                <a:gd name="T109" fmla="*/ T108 w 96"/>
                <a:gd name="T110" fmla="+- 0 8734 8693"/>
                <a:gd name="T111" fmla="*/ 8734 h 77"/>
                <a:gd name="T112" fmla="+- 0 8626 8575"/>
                <a:gd name="T113" fmla="*/ T112 w 96"/>
                <a:gd name="T114" fmla="+- 0 8717 8693"/>
                <a:gd name="T115" fmla="*/ 8717 h 77"/>
                <a:gd name="T116" fmla="+- 0 8671 8575"/>
                <a:gd name="T117" fmla="*/ T116 w 96"/>
                <a:gd name="T118" fmla="+- 0 8724 8693"/>
                <a:gd name="T119" fmla="*/ 8724 h 77"/>
                <a:gd name="T120" fmla="+- 0 8657 8575"/>
                <a:gd name="T121" fmla="*/ T120 w 96"/>
                <a:gd name="T122" fmla="+- 0 8731 8693"/>
                <a:gd name="T123" fmla="*/ 8731 h 77"/>
                <a:gd name="T124" fmla="+- 0 8659 8575"/>
                <a:gd name="T125" fmla="*/ T124 w 96"/>
                <a:gd name="T126" fmla="+- 0 8748 8693"/>
                <a:gd name="T127" fmla="*/ 8748 h 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96" h="77">
                  <a:moveTo>
                    <a:pt x="39" y="2"/>
                  </a:moveTo>
                  <a:lnTo>
                    <a:pt x="22" y="2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9" y="2"/>
                  </a:lnTo>
                  <a:close/>
                  <a:moveTo>
                    <a:pt x="22" y="57"/>
                  </a:moveTo>
                  <a:lnTo>
                    <a:pt x="5" y="50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5" y="19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9" y="2"/>
                  </a:lnTo>
                  <a:lnTo>
                    <a:pt x="43" y="2"/>
                  </a:lnTo>
                  <a:lnTo>
                    <a:pt x="48" y="7"/>
                  </a:lnTo>
                  <a:lnTo>
                    <a:pt x="75" y="17"/>
                  </a:lnTo>
                  <a:lnTo>
                    <a:pt x="29" y="17"/>
                  </a:lnTo>
                  <a:lnTo>
                    <a:pt x="22" y="19"/>
                  </a:lnTo>
                  <a:lnTo>
                    <a:pt x="19" y="29"/>
                  </a:lnTo>
                  <a:lnTo>
                    <a:pt x="15" y="36"/>
                  </a:lnTo>
                  <a:lnTo>
                    <a:pt x="15" y="45"/>
                  </a:lnTo>
                  <a:lnTo>
                    <a:pt x="22" y="57"/>
                  </a:lnTo>
                  <a:close/>
                  <a:moveTo>
                    <a:pt x="96" y="21"/>
                  </a:moveTo>
                  <a:lnTo>
                    <a:pt x="87" y="21"/>
                  </a:lnTo>
                  <a:lnTo>
                    <a:pt x="87" y="9"/>
                  </a:lnTo>
                  <a:lnTo>
                    <a:pt x="96" y="12"/>
                  </a:lnTo>
                  <a:lnTo>
                    <a:pt x="96" y="21"/>
                  </a:lnTo>
                  <a:close/>
                  <a:moveTo>
                    <a:pt x="65" y="77"/>
                  </a:moveTo>
                  <a:lnTo>
                    <a:pt x="60" y="77"/>
                  </a:lnTo>
                  <a:lnTo>
                    <a:pt x="51" y="72"/>
                  </a:lnTo>
                  <a:lnTo>
                    <a:pt x="46" y="67"/>
                  </a:lnTo>
                  <a:lnTo>
                    <a:pt x="41" y="57"/>
                  </a:lnTo>
                  <a:lnTo>
                    <a:pt x="41" y="43"/>
                  </a:lnTo>
                  <a:lnTo>
                    <a:pt x="43" y="21"/>
                  </a:lnTo>
                  <a:lnTo>
                    <a:pt x="39" y="19"/>
                  </a:lnTo>
                  <a:lnTo>
                    <a:pt x="29" y="17"/>
                  </a:lnTo>
                  <a:lnTo>
                    <a:pt x="75" y="17"/>
                  </a:lnTo>
                  <a:lnTo>
                    <a:pt x="82" y="19"/>
                  </a:lnTo>
                  <a:lnTo>
                    <a:pt x="84" y="21"/>
                  </a:lnTo>
                  <a:lnTo>
                    <a:pt x="96" y="21"/>
                  </a:lnTo>
                  <a:lnTo>
                    <a:pt x="96" y="24"/>
                  </a:lnTo>
                  <a:lnTo>
                    <a:pt x="51" y="24"/>
                  </a:lnTo>
                  <a:lnTo>
                    <a:pt x="51" y="48"/>
                  </a:lnTo>
                  <a:lnTo>
                    <a:pt x="53" y="50"/>
                  </a:lnTo>
                  <a:lnTo>
                    <a:pt x="53" y="53"/>
                  </a:lnTo>
                  <a:lnTo>
                    <a:pt x="58" y="57"/>
                  </a:lnTo>
                  <a:lnTo>
                    <a:pt x="83" y="57"/>
                  </a:lnTo>
                  <a:lnTo>
                    <a:pt x="82" y="62"/>
                  </a:lnTo>
                  <a:lnTo>
                    <a:pt x="79" y="67"/>
                  </a:lnTo>
                  <a:lnTo>
                    <a:pt x="75" y="72"/>
                  </a:lnTo>
                  <a:lnTo>
                    <a:pt x="65" y="77"/>
                  </a:lnTo>
                  <a:close/>
                  <a:moveTo>
                    <a:pt x="83" y="57"/>
                  </a:moveTo>
                  <a:lnTo>
                    <a:pt x="67" y="57"/>
                  </a:lnTo>
                  <a:lnTo>
                    <a:pt x="75" y="50"/>
                  </a:lnTo>
                  <a:lnTo>
                    <a:pt x="77" y="45"/>
                  </a:lnTo>
                  <a:lnTo>
                    <a:pt x="77" y="41"/>
                  </a:lnTo>
                  <a:lnTo>
                    <a:pt x="75" y="33"/>
                  </a:lnTo>
                  <a:lnTo>
                    <a:pt x="51" y="24"/>
                  </a:lnTo>
                  <a:lnTo>
                    <a:pt x="96" y="24"/>
                  </a:lnTo>
                  <a:lnTo>
                    <a:pt x="96" y="31"/>
                  </a:lnTo>
                  <a:lnTo>
                    <a:pt x="89" y="38"/>
                  </a:lnTo>
                  <a:lnTo>
                    <a:pt x="82" y="38"/>
                  </a:lnTo>
                  <a:lnTo>
                    <a:pt x="84" y="48"/>
                  </a:lnTo>
                  <a:lnTo>
                    <a:pt x="84" y="55"/>
                  </a:lnTo>
                  <a:lnTo>
                    <a:pt x="83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195" name="Picture 147">
              <a:extLst>
                <a:ext uri="{FF2B5EF4-FFF2-40B4-BE49-F238E27FC236}">
                  <a16:creationId xmlns:a16="http://schemas.microsoft.com/office/drawing/2014/main" id="{F1E17407-C3CC-435D-BB69-A4F7978D77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" y="8560"/>
              <a:ext cx="248" cy="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64" name="Freeform 146">
              <a:extLst>
                <a:ext uri="{FF2B5EF4-FFF2-40B4-BE49-F238E27FC236}">
                  <a16:creationId xmlns:a16="http://schemas.microsoft.com/office/drawing/2014/main" id="{5A811F6C-6C0C-4F2A-AE6B-AC2CDFFB2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3" y="8630"/>
              <a:ext cx="125" cy="63"/>
            </a:xfrm>
            <a:custGeom>
              <a:avLst/>
              <a:gdLst>
                <a:gd name="T0" fmla="+- 0 8681 8563"/>
                <a:gd name="T1" fmla="*/ T0 w 125"/>
                <a:gd name="T2" fmla="+- 0 8693 8630"/>
                <a:gd name="T3" fmla="*/ 8693 h 63"/>
                <a:gd name="T4" fmla="+- 0 8563 8563"/>
                <a:gd name="T5" fmla="*/ T4 w 125"/>
                <a:gd name="T6" fmla="+- 0 8645 8630"/>
                <a:gd name="T7" fmla="*/ 8645 h 63"/>
                <a:gd name="T8" fmla="+- 0 8568 8563"/>
                <a:gd name="T9" fmla="*/ T8 w 125"/>
                <a:gd name="T10" fmla="+- 0 8630 8630"/>
                <a:gd name="T11" fmla="*/ 8630 h 63"/>
                <a:gd name="T12" fmla="+- 0 8688 8563"/>
                <a:gd name="T13" fmla="*/ T12 w 125"/>
                <a:gd name="T14" fmla="+- 0 8678 8630"/>
                <a:gd name="T15" fmla="*/ 8678 h 63"/>
                <a:gd name="T16" fmla="+- 0 8681 8563"/>
                <a:gd name="T17" fmla="*/ T16 w 125"/>
                <a:gd name="T18" fmla="+- 0 8693 8630"/>
                <a:gd name="T19" fmla="*/ 8693 h 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5" h="63">
                  <a:moveTo>
                    <a:pt x="118" y="63"/>
                  </a:moveTo>
                  <a:lnTo>
                    <a:pt x="0" y="15"/>
                  </a:lnTo>
                  <a:lnTo>
                    <a:pt x="5" y="0"/>
                  </a:lnTo>
                  <a:lnTo>
                    <a:pt x="125" y="48"/>
                  </a:lnTo>
                  <a:lnTo>
                    <a:pt x="118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193" name="Picture 145">
              <a:extLst>
                <a:ext uri="{FF2B5EF4-FFF2-40B4-BE49-F238E27FC236}">
                  <a16:creationId xmlns:a16="http://schemas.microsoft.com/office/drawing/2014/main" id="{C91172B9-6249-4CCB-96A4-9057D849F2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5" y="8376"/>
              <a:ext cx="279" cy="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92" name="Picture 144">
              <a:extLst>
                <a:ext uri="{FF2B5EF4-FFF2-40B4-BE49-F238E27FC236}">
                  <a16:creationId xmlns:a16="http://schemas.microsoft.com/office/drawing/2014/main" id="{D0C6CE7A-AA2D-4DEC-8A69-D0126D2E4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6" y="8299"/>
              <a:ext cx="276" cy="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65" name="AutoShape 143">
              <a:extLst>
                <a:ext uri="{FF2B5EF4-FFF2-40B4-BE49-F238E27FC236}">
                  <a16:creationId xmlns:a16="http://schemas.microsoft.com/office/drawing/2014/main" id="{ABBD2E95-BFC9-4749-AC4F-0C10ECC5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5" y="8368"/>
              <a:ext cx="89" cy="94"/>
            </a:xfrm>
            <a:custGeom>
              <a:avLst/>
              <a:gdLst>
                <a:gd name="T0" fmla="+- 0 8738 8695"/>
                <a:gd name="T1" fmla="*/ T0 w 89"/>
                <a:gd name="T2" fmla="+- 0 8462 8369"/>
                <a:gd name="T3" fmla="*/ 8462 h 94"/>
                <a:gd name="T4" fmla="+- 0 8726 8695"/>
                <a:gd name="T5" fmla="*/ T4 w 89"/>
                <a:gd name="T6" fmla="+- 0 8458 8369"/>
                <a:gd name="T7" fmla="*/ 8458 h 94"/>
                <a:gd name="T8" fmla="+- 0 8714 8695"/>
                <a:gd name="T9" fmla="*/ T8 w 89"/>
                <a:gd name="T10" fmla="+- 0 8455 8369"/>
                <a:gd name="T11" fmla="*/ 8455 h 94"/>
                <a:gd name="T12" fmla="+- 0 8707 8695"/>
                <a:gd name="T13" fmla="*/ T12 w 89"/>
                <a:gd name="T14" fmla="+- 0 8448 8369"/>
                <a:gd name="T15" fmla="*/ 8448 h 94"/>
                <a:gd name="T16" fmla="+- 0 8700 8695"/>
                <a:gd name="T17" fmla="*/ T16 w 89"/>
                <a:gd name="T18" fmla="+- 0 8436 8369"/>
                <a:gd name="T19" fmla="*/ 8436 h 94"/>
                <a:gd name="T20" fmla="+- 0 8695 8695"/>
                <a:gd name="T21" fmla="*/ T20 w 89"/>
                <a:gd name="T22" fmla="+- 0 8426 8369"/>
                <a:gd name="T23" fmla="*/ 8426 h 94"/>
                <a:gd name="T24" fmla="+- 0 8695 8695"/>
                <a:gd name="T25" fmla="*/ T24 w 89"/>
                <a:gd name="T26" fmla="+- 0 8414 8369"/>
                <a:gd name="T27" fmla="*/ 8414 h 94"/>
                <a:gd name="T28" fmla="+- 0 8700 8695"/>
                <a:gd name="T29" fmla="*/ T28 w 89"/>
                <a:gd name="T30" fmla="+- 0 8402 8369"/>
                <a:gd name="T31" fmla="*/ 8402 h 94"/>
                <a:gd name="T32" fmla="+- 0 8702 8695"/>
                <a:gd name="T33" fmla="*/ T32 w 89"/>
                <a:gd name="T34" fmla="+- 0 8390 8369"/>
                <a:gd name="T35" fmla="*/ 8390 h 94"/>
                <a:gd name="T36" fmla="+- 0 8710 8695"/>
                <a:gd name="T37" fmla="*/ T36 w 89"/>
                <a:gd name="T38" fmla="+- 0 8381 8369"/>
                <a:gd name="T39" fmla="*/ 8381 h 94"/>
                <a:gd name="T40" fmla="+- 0 8722 8695"/>
                <a:gd name="T41" fmla="*/ T40 w 89"/>
                <a:gd name="T42" fmla="+- 0 8376 8369"/>
                <a:gd name="T43" fmla="*/ 8376 h 94"/>
                <a:gd name="T44" fmla="+- 0 8731 8695"/>
                <a:gd name="T45" fmla="*/ T44 w 89"/>
                <a:gd name="T46" fmla="+- 0 8369 8369"/>
                <a:gd name="T47" fmla="*/ 8369 h 94"/>
                <a:gd name="T48" fmla="+- 0 8743 8695"/>
                <a:gd name="T49" fmla="*/ T48 w 89"/>
                <a:gd name="T50" fmla="+- 0 8369 8369"/>
                <a:gd name="T51" fmla="*/ 8369 h 94"/>
                <a:gd name="T52" fmla="+- 0 8755 8695"/>
                <a:gd name="T53" fmla="*/ T52 w 89"/>
                <a:gd name="T54" fmla="+- 0 8374 8369"/>
                <a:gd name="T55" fmla="*/ 8374 h 94"/>
                <a:gd name="T56" fmla="+- 0 8767 8695"/>
                <a:gd name="T57" fmla="*/ T56 w 89"/>
                <a:gd name="T58" fmla="+- 0 8376 8369"/>
                <a:gd name="T59" fmla="*/ 8376 h 94"/>
                <a:gd name="T60" fmla="+- 0 8774 8695"/>
                <a:gd name="T61" fmla="*/ T60 w 89"/>
                <a:gd name="T62" fmla="+- 0 8383 8369"/>
                <a:gd name="T63" fmla="*/ 8383 h 94"/>
                <a:gd name="T64" fmla="+- 0 8775 8695"/>
                <a:gd name="T65" fmla="*/ T64 w 89"/>
                <a:gd name="T66" fmla="+- 0 8386 8369"/>
                <a:gd name="T67" fmla="*/ 8386 h 94"/>
                <a:gd name="T68" fmla="+- 0 8741 8695"/>
                <a:gd name="T69" fmla="*/ T68 w 89"/>
                <a:gd name="T70" fmla="+- 0 8386 8369"/>
                <a:gd name="T71" fmla="*/ 8386 h 94"/>
                <a:gd name="T72" fmla="+- 0 8726 8695"/>
                <a:gd name="T73" fmla="*/ T72 w 89"/>
                <a:gd name="T74" fmla="+- 0 8390 8369"/>
                <a:gd name="T75" fmla="*/ 8390 h 94"/>
                <a:gd name="T76" fmla="+- 0 8722 8695"/>
                <a:gd name="T77" fmla="*/ T76 w 89"/>
                <a:gd name="T78" fmla="+- 0 8393 8369"/>
                <a:gd name="T79" fmla="*/ 8393 h 94"/>
                <a:gd name="T80" fmla="+- 0 8717 8695"/>
                <a:gd name="T81" fmla="*/ T80 w 89"/>
                <a:gd name="T82" fmla="+- 0 8400 8369"/>
                <a:gd name="T83" fmla="*/ 8400 h 94"/>
                <a:gd name="T84" fmla="+- 0 8712 8695"/>
                <a:gd name="T85" fmla="*/ T84 w 89"/>
                <a:gd name="T86" fmla="+- 0 8414 8369"/>
                <a:gd name="T87" fmla="*/ 8414 h 94"/>
                <a:gd name="T88" fmla="+- 0 8712 8695"/>
                <a:gd name="T89" fmla="*/ T88 w 89"/>
                <a:gd name="T90" fmla="+- 0 8422 8369"/>
                <a:gd name="T91" fmla="*/ 8422 h 94"/>
                <a:gd name="T92" fmla="+- 0 8714 8695"/>
                <a:gd name="T93" fmla="*/ T92 w 89"/>
                <a:gd name="T94" fmla="+- 0 8429 8369"/>
                <a:gd name="T95" fmla="*/ 8429 h 94"/>
                <a:gd name="T96" fmla="+- 0 8719 8695"/>
                <a:gd name="T97" fmla="*/ T96 w 89"/>
                <a:gd name="T98" fmla="+- 0 8436 8369"/>
                <a:gd name="T99" fmla="*/ 8436 h 94"/>
                <a:gd name="T100" fmla="+- 0 8724 8695"/>
                <a:gd name="T101" fmla="*/ T100 w 89"/>
                <a:gd name="T102" fmla="+- 0 8438 8369"/>
                <a:gd name="T103" fmla="*/ 8438 h 94"/>
                <a:gd name="T104" fmla="+- 0 8731 8695"/>
                <a:gd name="T105" fmla="*/ T104 w 89"/>
                <a:gd name="T106" fmla="+- 0 8443 8369"/>
                <a:gd name="T107" fmla="*/ 8443 h 94"/>
                <a:gd name="T108" fmla="+- 0 8738 8695"/>
                <a:gd name="T109" fmla="*/ T108 w 89"/>
                <a:gd name="T110" fmla="+- 0 8446 8369"/>
                <a:gd name="T111" fmla="*/ 8446 h 94"/>
                <a:gd name="T112" fmla="+- 0 8773 8695"/>
                <a:gd name="T113" fmla="*/ T112 w 89"/>
                <a:gd name="T114" fmla="+- 0 8446 8369"/>
                <a:gd name="T115" fmla="*/ 8446 h 94"/>
                <a:gd name="T116" fmla="+- 0 8770 8695"/>
                <a:gd name="T117" fmla="*/ T116 w 89"/>
                <a:gd name="T118" fmla="+- 0 8450 8369"/>
                <a:gd name="T119" fmla="*/ 8450 h 94"/>
                <a:gd name="T120" fmla="+- 0 8760 8695"/>
                <a:gd name="T121" fmla="*/ T120 w 89"/>
                <a:gd name="T122" fmla="+- 0 8455 8369"/>
                <a:gd name="T123" fmla="*/ 8455 h 94"/>
                <a:gd name="T124" fmla="+- 0 8748 8695"/>
                <a:gd name="T125" fmla="*/ T124 w 89"/>
                <a:gd name="T126" fmla="+- 0 8460 8369"/>
                <a:gd name="T127" fmla="*/ 8460 h 94"/>
                <a:gd name="T128" fmla="+- 0 8738 8695"/>
                <a:gd name="T129" fmla="*/ T128 w 89"/>
                <a:gd name="T130" fmla="+- 0 8462 8369"/>
                <a:gd name="T131" fmla="*/ 8462 h 94"/>
                <a:gd name="T132" fmla="+- 0 8773 8695"/>
                <a:gd name="T133" fmla="*/ T132 w 89"/>
                <a:gd name="T134" fmla="+- 0 8446 8369"/>
                <a:gd name="T135" fmla="*/ 8446 h 94"/>
                <a:gd name="T136" fmla="+- 0 8738 8695"/>
                <a:gd name="T137" fmla="*/ T136 w 89"/>
                <a:gd name="T138" fmla="+- 0 8446 8369"/>
                <a:gd name="T139" fmla="*/ 8446 h 94"/>
                <a:gd name="T140" fmla="+- 0 8760 8695"/>
                <a:gd name="T141" fmla="*/ T140 w 89"/>
                <a:gd name="T142" fmla="+- 0 8438 8369"/>
                <a:gd name="T143" fmla="*/ 8438 h 94"/>
                <a:gd name="T144" fmla="+- 0 8765 8695"/>
                <a:gd name="T145" fmla="*/ T144 w 89"/>
                <a:gd name="T146" fmla="+- 0 8431 8369"/>
                <a:gd name="T147" fmla="*/ 8431 h 94"/>
                <a:gd name="T148" fmla="+- 0 8770 8695"/>
                <a:gd name="T149" fmla="*/ T148 w 89"/>
                <a:gd name="T150" fmla="+- 0 8417 8369"/>
                <a:gd name="T151" fmla="*/ 8417 h 94"/>
                <a:gd name="T152" fmla="+- 0 8762 8695"/>
                <a:gd name="T153" fmla="*/ T152 w 89"/>
                <a:gd name="T154" fmla="+- 0 8395 8369"/>
                <a:gd name="T155" fmla="*/ 8395 h 94"/>
                <a:gd name="T156" fmla="+- 0 8755 8695"/>
                <a:gd name="T157" fmla="*/ T156 w 89"/>
                <a:gd name="T158" fmla="+- 0 8390 8369"/>
                <a:gd name="T159" fmla="*/ 8390 h 94"/>
                <a:gd name="T160" fmla="+- 0 8741 8695"/>
                <a:gd name="T161" fmla="*/ T160 w 89"/>
                <a:gd name="T162" fmla="+- 0 8386 8369"/>
                <a:gd name="T163" fmla="*/ 8386 h 94"/>
                <a:gd name="T164" fmla="+- 0 8775 8695"/>
                <a:gd name="T165" fmla="*/ T164 w 89"/>
                <a:gd name="T166" fmla="+- 0 8386 8369"/>
                <a:gd name="T167" fmla="*/ 8386 h 94"/>
                <a:gd name="T168" fmla="+- 0 8779 8695"/>
                <a:gd name="T169" fmla="*/ T168 w 89"/>
                <a:gd name="T170" fmla="+- 0 8395 8369"/>
                <a:gd name="T171" fmla="*/ 8395 h 94"/>
                <a:gd name="T172" fmla="+- 0 8784 8695"/>
                <a:gd name="T173" fmla="*/ T172 w 89"/>
                <a:gd name="T174" fmla="+- 0 8405 8369"/>
                <a:gd name="T175" fmla="*/ 8405 h 94"/>
                <a:gd name="T176" fmla="+- 0 8784 8695"/>
                <a:gd name="T177" fmla="*/ T176 w 89"/>
                <a:gd name="T178" fmla="+- 0 8417 8369"/>
                <a:gd name="T179" fmla="*/ 8417 h 94"/>
                <a:gd name="T180" fmla="+- 0 8782 8695"/>
                <a:gd name="T181" fmla="*/ T180 w 89"/>
                <a:gd name="T182" fmla="+- 0 8429 8369"/>
                <a:gd name="T183" fmla="*/ 8429 h 94"/>
                <a:gd name="T184" fmla="+- 0 8777 8695"/>
                <a:gd name="T185" fmla="*/ T184 w 89"/>
                <a:gd name="T186" fmla="+- 0 8441 8369"/>
                <a:gd name="T187" fmla="*/ 8441 h 94"/>
                <a:gd name="T188" fmla="+- 0 8773 8695"/>
                <a:gd name="T189" fmla="*/ T188 w 89"/>
                <a:gd name="T190" fmla="+- 0 8446 8369"/>
                <a:gd name="T191" fmla="*/ 8446 h 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89" h="94">
                  <a:moveTo>
                    <a:pt x="43" y="93"/>
                  </a:moveTo>
                  <a:lnTo>
                    <a:pt x="31" y="89"/>
                  </a:lnTo>
                  <a:lnTo>
                    <a:pt x="19" y="86"/>
                  </a:lnTo>
                  <a:lnTo>
                    <a:pt x="12" y="79"/>
                  </a:lnTo>
                  <a:lnTo>
                    <a:pt x="5" y="67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5" y="33"/>
                  </a:lnTo>
                  <a:lnTo>
                    <a:pt x="7" y="21"/>
                  </a:lnTo>
                  <a:lnTo>
                    <a:pt x="15" y="12"/>
                  </a:lnTo>
                  <a:lnTo>
                    <a:pt x="27" y="7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5"/>
                  </a:lnTo>
                  <a:lnTo>
                    <a:pt x="72" y="7"/>
                  </a:lnTo>
                  <a:lnTo>
                    <a:pt x="79" y="14"/>
                  </a:lnTo>
                  <a:lnTo>
                    <a:pt x="80" y="17"/>
                  </a:lnTo>
                  <a:lnTo>
                    <a:pt x="46" y="17"/>
                  </a:lnTo>
                  <a:lnTo>
                    <a:pt x="31" y="21"/>
                  </a:lnTo>
                  <a:lnTo>
                    <a:pt x="27" y="24"/>
                  </a:lnTo>
                  <a:lnTo>
                    <a:pt x="22" y="31"/>
                  </a:lnTo>
                  <a:lnTo>
                    <a:pt x="17" y="45"/>
                  </a:lnTo>
                  <a:lnTo>
                    <a:pt x="17" y="53"/>
                  </a:lnTo>
                  <a:lnTo>
                    <a:pt x="19" y="60"/>
                  </a:lnTo>
                  <a:lnTo>
                    <a:pt x="24" y="67"/>
                  </a:lnTo>
                  <a:lnTo>
                    <a:pt x="29" y="69"/>
                  </a:lnTo>
                  <a:lnTo>
                    <a:pt x="36" y="74"/>
                  </a:lnTo>
                  <a:lnTo>
                    <a:pt x="43" y="77"/>
                  </a:lnTo>
                  <a:lnTo>
                    <a:pt x="78" y="77"/>
                  </a:lnTo>
                  <a:lnTo>
                    <a:pt x="75" y="81"/>
                  </a:lnTo>
                  <a:lnTo>
                    <a:pt x="65" y="86"/>
                  </a:lnTo>
                  <a:lnTo>
                    <a:pt x="53" y="91"/>
                  </a:lnTo>
                  <a:lnTo>
                    <a:pt x="43" y="93"/>
                  </a:lnTo>
                  <a:close/>
                  <a:moveTo>
                    <a:pt x="78" y="77"/>
                  </a:moveTo>
                  <a:lnTo>
                    <a:pt x="43" y="77"/>
                  </a:lnTo>
                  <a:lnTo>
                    <a:pt x="65" y="69"/>
                  </a:lnTo>
                  <a:lnTo>
                    <a:pt x="70" y="62"/>
                  </a:lnTo>
                  <a:lnTo>
                    <a:pt x="75" y="48"/>
                  </a:lnTo>
                  <a:lnTo>
                    <a:pt x="67" y="26"/>
                  </a:lnTo>
                  <a:lnTo>
                    <a:pt x="60" y="21"/>
                  </a:lnTo>
                  <a:lnTo>
                    <a:pt x="46" y="17"/>
                  </a:lnTo>
                  <a:lnTo>
                    <a:pt x="80" y="17"/>
                  </a:lnTo>
                  <a:lnTo>
                    <a:pt x="84" y="26"/>
                  </a:lnTo>
                  <a:lnTo>
                    <a:pt x="89" y="36"/>
                  </a:lnTo>
                  <a:lnTo>
                    <a:pt x="89" y="48"/>
                  </a:lnTo>
                  <a:lnTo>
                    <a:pt x="87" y="60"/>
                  </a:lnTo>
                  <a:lnTo>
                    <a:pt x="82" y="72"/>
                  </a:lnTo>
                  <a:lnTo>
                    <a:pt x="78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190" name="Picture 142">
              <a:extLst>
                <a:ext uri="{FF2B5EF4-FFF2-40B4-BE49-F238E27FC236}">
                  <a16:creationId xmlns:a16="http://schemas.microsoft.com/office/drawing/2014/main" id="{6A04ACA8-B0C1-4738-91B3-F945D9539A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" y="8217"/>
              <a:ext cx="207" cy="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66" name="AutoShape 141">
              <a:extLst>
                <a:ext uri="{FF2B5EF4-FFF2-40B4-BE49-F238E27FC236}">
                  <a16:creationId xmlns:a16="http://schemas.microsoft.com/office/drawing/2014/main" id="{053FC3D2-AA9F-4031-9272-ADDD0CBEB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6" y="8287"/>
              <a:ext cx="87" cy="80"/>
            </a:xfrm>
            <a:custGeom>
              <a:avLst/>
              <a:gdLst>
                <a:gd name="T0" fmla="+- 0 8748 8717"/>
                <a:gd name="T1" fmla="*/ T0 w 87"/>
                <a:gd name="T2" fmla="+- 0 8333 8287"/>
                <a:gd name="T3" fmla="*/ 8333 h 80"/>
                <a:gd name="T4" fmla="+- 0 8741 8717"/>
                <a:gd name="T5" fmla="*/ T4 w 87"/>
                <a:gd name="T6" fmla="+- 0 8333 8287"/>
                <a:gd name="T7" fmla="*/ 8333 h 80"/>
                <a:gd name="T8" fmla="+- 0 8729 8717"/>
                <a:gd name="T9" fmla="*/ T8 w 87"/>
                <a:gd name="T10" fmla="+- 0 8321 8287"/>
                <a:gd name="T11" fmla="*/ 8321 h 80"/>
                <a:gd name="T12" fmla="+- 0 8726 8717"/>
                <a:gd name="T13" fmla="*/ T12 w 87"/>
                <a:gd name="T14" fmla="+- 0 8311 8287"/>
                <a:gd name="T15" fmla="*/ 8311 h 80"/>
                <a:gd name="T16" fmla="+- 0 8726 8717"/>
                <a:gd name="T17" fmla="*/ T16 w 87"/>
                <a:gd name="T18" fmla="+- 0 8304 8287"/>
                <a:gd name="T19" fmla="*/ 8304 h 80"/>
                <a:gd name="T20" fmla="+- 0 8729 8717"/>
                <a:gd name="T21" fmla="*/ T20 w 87"/>
                <a:gd name="T22" fmla="+- 0 8297 8287"/>
                <a:gd name="T23" fmla="*/ 8297 h 80"/>
                <a:gd name="T24" fmla="+- 0 8734 8717"/>
                <a:gd name="T25" fmla="*/ T24 w 87"/>
                <a:gd name="T26" fmla="+- 0 8292 8287"/>
                <a:gd name="T27" fmla="*/ 8292 h 80"/>
                <a:gd name="T28" fmla="+- 0 8741 8717"/>
                <a:gd name="T29" fmla="*/ T28 w 87"/>
                <a:gd name="T30" fmla="+- 0 8287 8287"/>
                <a:gd name="T31" fmla="*/ 8287 h 80"/>
                <a:gd name="T32" fmla="+- 0 8753 8717"/>
                <a:gd name="T33" fmla="*/ T32 w 87"/>
                <a:gd name="T34" fmla="+- 0 8299 8287"/>
                <a:gd name="T35" fmla="*/ 8299 h 80"/>
                <a:gd name="T36" fmla="+- 0 8746 8717"/>
                <a:gd name="T37" fmla="*/ T36 w 87"/>
                <a:gd name="T38" fmla="+- 0 8304 8287"/>
                <a:gd name="T39" fmla="*/ 8304 h 80"/>
                <a:gd name="T40" fmla="+- 0 8741 8717"/>
                <a:gd name="T41" fmla="*/ T40 w 87"/>
                <a:gd name="T42" fmla="+- 0 8314 8287"/>
                <a:gd name="T43" fmla="*/ 8314 h 80"/>
                <a:gd name="T44" fmla="+- 0 8741 8717"/>
                <a:gd name="T45" fmla="*/ T44 w 87"/>
                <a:gd name="T46" fmla="+- 0 8323 8287"/>
                <a:gd name="T47" fmla="*/ 8323 h 80"/>
                <a:gd name="T48" fmla="+- 0 8746 8717"/>
                <a:gd name="T49" fmla="*/ T48 w 87"/>
                <a:gd name="T50" fmla="+- 0 8328 8287"/>
                <a:gd name="T51" fmla="*/ 8328 h 80"/>
                <a:gd name="T52" fmla="+- 0 8748 8717"/>
                <a:gd name="T53" fmla="*/ T52 w 87"/>
                <a:gd name="T54" fmla="+- 0 8333 8287"/>
                <a:gd name="T55" fmla="*/ 8333 h 80"/>
                <a:gd name="T56" fmla="+- 0 8798 8717"/>
                <a:gd name="T57" fmla="*/ T56 w 87"/>
                <a:gd name="T58" fmla="+- 0 8366 8287"/>
                <a:gd name="T59" fmla="*/ 8366 h 80"/>
                <a:gd name="T60" fmla="+- 0 8717 8717"/>
                <a:gd name="T61" fmla="*/ T60 w 87"/>
                <a:gd name="T62" fmla="+- 0 8345 8287"/>
                <a:gd name="T63" fmla="*/ 8345 h 80"/>
                <a:gd name="T64" fmla="+- 0 8722 8717"/>
                <a:gd name="T65" fmla="*/ T64 w 87"/>
                <a:gd name="T66" fmla="+- 0 8328 8287"/>
                <a:gd name="T67" fmla="*/ 8328 h 80"/>
                <a:gd name="T68" fmla="+- 0 8741 8717"/>
                <a:gd name="T69" fmla="*/ T68 w 87"/>
                <a:gd name="T70" fmla="+- 0 8333 8287"/>
                <a:gd name="T71" fmla="*/ 8333 h 80"/>
                <a:gd name="T72" fmla="+- 0 8748 8717"/>
                <a:gd name="T73" fmla="*/ T72 w 87"/>
                <a:gd name="T74" fmla="+- 0 8333 8287"/>
                <a:gd name="T75" fmla="*/ 8333 h 80"/>
                <a:gd name="T76" fmla="+- 0 8755 8717"/>
                <a:gd name="T77" fmla="*/ T76 w 87"/>
                <a:gd name="T78" fmla="+- 0 8338 8287"/>
                <a:gd name="T79" fmla="*/ 8338 h 80"/>
                <a:gd name="T80" fmla="+- 0 8760 8717"/>
                <a:gd name="T81" fmla="*/ T80 w 87"/>
                <a:gd name="T82" fmla="+- 0 8340 8287"/>
                <a:gd name="T83" fmla="*/ 8340 h 80"/>
                <a:gd name="T84" fmla="+- 0 8803 8717"/>
                <a:gd name="T85" fmla="*/ T84 w 87"/>
                <a:gd name="T86" fmla="+- 0 8352 8287"/>
                <a:gd name="T87" fmla="*/ 8352 h 80"/>
                <a:gd name="T88" fmla="+- 0 8798 8717"/>
                <a:gd name="T89" fmla="*/ T88 w 87"/>
                <a:gd name="T90" fmla="+- 0 8366 8287"/>
                <a:gd name="T91" fmla="*/ 8366 h 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87" h="80">
                  <a:moveTo>
                    <a:pt x="31" y="46"/>
                  </a:moveTo>
                  <a:lnTo>
                    <a:pt x="24" y="46"/>
                  </a:lnTo>
                  <a:lnTo>
                    <a:pt x="12" y="34"/>
                  </a:lnTo>
                  <a:lnTo>
                    <a:pt x="9" y="24"/>
                  </a:lnTo>
                  <a:lnTo>
                    <a:pt x="9" y="17"/>
                  </a:lnTo>
                  <a:lnTo>
                    <a:pt x="12" y="10"/>
                  </a:lnTo>
                  <a:lnTo>
                    <a:pt x="17" y="5"/>
                  </a:lnTo>
                  <a:lnTo>
                    <a:pt x="24" y="0"/>
                  </a:lnTo>
                  <a:lnTo>
                    <a:pt x="36" y="12"/>
                  </a:lnTo>
                  <a:lnTo>
                    <a:pt x="29" y="17"/>
                  </a:lnTo>
                  <a:lnTo>
                    <a:pt x="24" y="27"/>
                  </a:lnTo>
                  <a:lnTo>
                    <a:pt x="24" y="36"/>
                  </a:lnTo>
                  <a:lnTo>
                    <a:pt x="29" y="41"/>
                  </a:lnTo>
                  <a:lnTo>
                    <a:pt x="31" y="46"/>
                  </a:lnTo>
                  <a:close/>
                  <a:moveTo>
                    <a:pt x="81" y="79"/>
                  </a:moveTo>
                  <a:lnTo>
                    <a:pt x="0" y="58"/>
                  </a:lnTo>
                  <a:lnTo>
                    <a:pt x="5" y="41"/>
                  </a:lnTo>
                  <a:lnTo>
                    <a:pt x="24" y="46"/>
                  </a:lnTo>
                  <a:lnTo>
                    <a:pt x="31" y="46"/>
                  </a:lnTo>
                  <a:lnTo>
                    <a:pt x="38" y="51"/>
                  </a:lnTo>
                  <a:lnTo>
                    <a:pt x="43" y="53"/>
                  </a:lnTo>
                  <a:lnTo>
                    <a:pt x="86" y="65"/>
                  </a:lnTo>
                  <a:lnTo>
                    <a:pt x="8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2188" name="Picture 140">
              <a:extLst>
                <a:ext uri="{FF2B5EF4-FFF2-40B4-BE49-F238E27FC236}">
                  <a16:creationId xmlns:a16="http://schemas.microsoft.com/office/drawing/2014/main" id="{6ED9F03B-D389-4474-8F96-9E2B04B5D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" y="8092"/>
              <a:ext cx="226" cy="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87" name="Picture 139">
              <a:extLst>
                <a:ext uri="{FF2B5EF4-FFF2-40B4-BE49-F238E27FC236}">
                  <a16:creationId xmlns:a16="http://schemas.microsoft.com/office/drawing/2014/main" id="{390C7F5E-C05E-49A1-8618-3BC2A227A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4" y="8023"/>
              <a:ext cx="212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67" name="AutoShape 138">
              <a:extLst>
                <a:ext uri="{FF2B5EF4-FFF2-40B4-BE49-F238E27FC236}">
                  <a16:creationId xmlns:a16="http://schemas.microsoft.com/office/drawing/2014/main" id="{053428B8-C53C-4ED0-865E-196FEEE62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7" y="8095"/>
              <a:ext cx="87" cy="58"/>
            </a:xfrm>
            <a:custGeom>
              <a:avLst/>
              <a:gdLst>
                <a:gd name="T0" fmla="+- 0 8803 8758"/>
                <a:gd name="T1" fmla="*/ T0 w 87"/>
                <a:gd name="T2" fmla="+- 0 8136 8095"/>
                <a:gd name="T3" fmla="*/ 8136 h 58"/>
                <a:gd name="T4" fmla="+- 0 8777 8758"/>
                <a:gd name="T5" fmla="*/ T4 w 87"/>
                <a:gd name="T6" fmla="+- 0 8136 8095"/>
                <a:gd name="T7" fmla="*/ 8136 h 58"/>
                <a:gd name="T8" fmla="+- 0 8779 8758"/>
                <a:gd name="T9" fmla="*/ T8 w 87"/>
                <a:gd name="T10" fmla="+- 0 8134 8095"/>
                <a:gd name="T11" fmla="*/ 8134 h 58"/>
                <a:gd name="T12" fmla="+- 0 8784 8758"/>
                <a:gd name="T13" fmla="*/ T12 w 87"/>
                <a:gd name="T14" fmla="+- 0 8134 8095"/>
                <a:gd name="T15" fmla="*/ 8134 h 58"/>
                <a:gd name="T16" fmla="+- 0 8786 8758"/>
                <a:gd name="T17" fmla="*/ T16 w 87"/>
                <a:gd name="T18" fmla="+- 0 8131 8095"/>
                <a:gd name="T19" fmla="*/ 8131 h 58"/>
                <a:gd name="T20" fmla="+- 0 8791 8758"/>
                <a:gd name="T21" fmla="*/ T20 w 87"/>
                <a:gd name="T22" fmla="+- 0 8122 8095"/>
                <a:gd name="T23" fmla="*/ 8122 h 58"/>
                <a:gd name="T24" fmla="+- 0 8796 8758"/>
                <a:gd name="T25" fmla="*/ T24 w 87"/>
                <a:gd name="T26" fmla="+- 0 8117 8095"/>
                <a:gd name="T27" fmla="*/ 8117 h 58"/>
                <a:gd name="T28" fmla="+- 0 8803 8758"/>
                <a:gd name="T29" fmla="*/ T28 w 87"/>
                <a:gd name="T30" fmla="+- 0 8102 8095"/>
                <a:gd name="T31" fmla="*/ 8102 h 58"/>
                <a:gd name="T32" fmla="+- 0 8810 8758"/>
                <a:gd name="T33" fmla="*/ T32 w 87"/>
                <a:gd name="T34" fmla="+- 0 8095 8095"/>
                <a:gd name="T35" fmla="*/ 8095 h 58"/>
                <a:gd name="T36" fmla="+- 0 8827 8758"/>
                <a:gd name="T37" fmla="*/ T36 w 87"/>
                <a:gd name="T38" fmla="+- 0 8095 8095"/>
                <a:gd name="T39" fmla="*/ 8095 h 58"/>
                <a:gd name="T40" fmla="+- 0 8834 8758"/>
                <a:gd name="T41" fmla="*/ T40 w 87"/>
                <a:gd name="T42" fmla="+- 0 8098 8095"/>
                <a:gd name="T43" fmla="*/ 8098 h 58"/>
                <a:gd name="T44" fmla="+- 0 8837 8758"/>
                <a:gd name="T45" fmla="*/ T44 w 87"/>
                <a:gd name="T46" fmla="+- 0 8102 8095"/>
                <a:gd name="T47" fmla="*/ 8102 h 58"/>
                <a:gd name="T48" fmla="+- 0 8842 8758"/>
                <a:gd name="T49" fmla="*/ T48 w 87"/>
                <a:gd name="T50" fmla="+- 0 8107 8095"/>
                <a:gd name="T51" fmla="*/ 8107 h 58"/>
                <a:gd name="T52" fmla="+- 0 8843 8758"/>
                <a:gd name="T53" fmla="*/ T52 w 87"/>
                <a:gd name="T54" fmla="+- 0 8112 8095"/>
                <a:gd name="T55" fmla="*/ 8112 h 58"/>
                <a:gd name="T56" fmla="+- 0 8818 8758"/>
                <a:gd name="T57" fmla="*/ T56 w 87"/>
                <a:gd name="T58" fmla="+- 0 8112 8095"/>
                <a:gd name="T59" fmla="*/ 8112 h 58"/>
                <a:gd name="T60" fmla="+- 0 8815 8758"/>
                <a:gd name="T61" fmla="*/ T60 w 87"/>
                <a:gd name="T62" fmla="+- 0 8114 8095"/>
                <a:gd name="T63" fmla="*/ 8114 h 58"/>
                <a:gd name="T64" fmla="+- 0 8815 8758"/>
                <a:gd name="T65" fmla="*/ T64 w 87"/>
                <a:gd name="T66" fmla="+- 0 8117 8095"/>
                <a:gd name="T67" fmla="*/ 8117 h 58"/>
                <a:gd name="T68" fmla="+- 0 8808 8758"/>
                <a:gd name="T69" fmla="*/ T68 w 87"/>
                <a:gd name="T70" fmla="+- 0 8124 8095"/>
                <a:gd name="T71" fmla="*/ 8124 h 58"/>
                <a:gd name="T72" fmla="+- 0 8803 8758"/>
                <a:gd name="T73" fmla="*/ T72 w 87"/>
                <a:gd name="T74" fmla="+- 0 8136 8095"/>
                <a:gd name="T75" fmla="*/ 8136 h 58"/>
                <a:gd name="T76" fmla="+- 0 8786 8758"/>
                <a:gd name="T77" fmla="*/ T76 w 87"/>
                <a:gd name="T78" fmla="+- 0 8153 8095"/>
                <a:gd name="T79" fmla="*/ 8153 h 58"/>
                <a:gd name="T80" fmla="+- 0 8774 8758"/>
                <a:gd name="T81" fmla="*/ T80 w 87"/>
                <a:gd name="T82" fmla="+- 0 8153 8095"/>
                <a:gd name="T83" fmla="*/ 8153 h 58"/>
                <a:gd name="T84" fmla="+- 0 8770 8758"/>
                <a:gd name="T85" fmla="*/ T84 w 87"/>
                <a:gd name="T86" fmla="+- 0 8150 8095"/>
                <a:gd name="T87" fmla="*/ 8150 h 58"/>
                <a:gd name="T88" fmla="+- 0 8760 8758"/>
                <a:gd name="T89" fmla="*/ T88 w 87"/>
                <a:gd name="T90" fmla="+- 0 8141 8095"/>
                <a:gd name="T91" fmla="*/ 8141 h 58"/>
                <a:gd name="T92" fmla="+- 0 8758 8758"/>
                <a:gd name="T93" fmla="*/ T92 w 87"/>
                <a:gd name="T94" fmla="+- 0 8134 8095"/>
                <a:gd name="T95" fmla="*/ 8134 h 58"/>
                <a:gd name="T96" fmla="+- 0 8758 8758"/>
                <a:gd name="T97" fmla="*/ T96 w 87"/>
                <a:gd name="T98" fmla="+- 0 8117 8095"/>
                <a:gd name="T99" fmla="*/ 8117 h 58"/>
                <a:gd name="T100" fmla="+- 0 8760 8758"/>
                <a:gd name="T101" fmla="*/ T100 w 87"/>
                <a:gd name="T102" fmla="+- 0 8110 8095"/>
                <a:gd name="T103" fmla="*/ 8110 h 58"/>
                <a:gd name="T104" fmla="+- 0 8765 8758"/>
                <a:gd name="T105" fmla="*/ T104 w 87"/>
                <a:gd name="T106" fmla="+- 0 8100 8095"/>
                <a:gd name="T107" fmla="*/ 8100 h 58"/>
                <a:gd name="T108" fmla="+- 0 8782 8758"/>
                <a:gd name="T109" fmla="*/ T108 w 87"/>
                <a:gd name="T110" fmla="+- 0 8100 8095"/>
                <a:gd name="T111" fmla="*/ 8100 h 58"/>
                <a:gd name="T112" fmla="+- 0 8774 8758"/>
                <a:gd name="T113" fmla="*/ T112 w 87"/>
                <a:gd name="T114" fmla="+- 0 8110 8095"/>
                <a:gd name="T115" fmla="*/ 8110 h 58"/>
                <a:gd name="T116" fmla="+- 0 8772 8758"/>
                <a:gd name="T117" fmla="*/ T116 w 87"/>
                <a:gd name="T118" fmla="+- 0 8117 8095"/>
                <a:gd name="T119" fmla="*/ 8117 h 58"/>
                <a:gd name="T120" fmla="+- 0 8772 8758"/>
                <a:gd name="T121" fmla="*/ T120 w 87"/>
                <a:gd name="T122" fmla="+- 0 8129 8095"/>
                <a:gd name="T123" fmla="*/ 8129 h 58"/>
                <a:gd name="T124" fmla="+- 0 8777 8758"/>
                <a:gd name="T125" fmla="*/ T124 w 87"/>
                <a:gd name="T126" fmla="+- 0 8134 8095"/>
                <a:gd name="T127" fmla="*/ 8134 h 58"/>
                <a:gd name="T128" fmla="+- 0 8777 8758"/>
                <a:gd name="T129" fmla="*/ T128 w 87"/>
                <a:gd name="T130" fmla="+- 0 8136 8095"/>
                <a:gd name="T131" fmla="*/ 8136 h 58"/>
                <a:gd name="T132" fmla="+- 0 8803 8758"/>
                <a:gd name="T133" fmla="*/ T132 w 87"/>
                <a:gd name="T134" fmla="+- 0 8136 8095"/>
                <a:gd name="T135" fmla="*/ 8136 h 58"/>
                <a:gd name="T136" fmla="+- 0 8798 8758"/>
                <a:gd name="T137" fmla="*/ T136 w 87"/>
                <a:gd name="T138" fmla="+- 0 8143 8095"/>
                <a:gd name="T139" fmla="*/ 8143 h 58"/>
                <a:gd name="T140" fmla="+- 0 8794 8758"/>
                <a:gd name="T141" fmla="*/ T140 w 87"/>
                <a:gd name="T142" fmla="+- 0 8146 8095"/>
                <a:gd name="T143" fmla="*/ 8146 h 58"/>
                <a:gd name="T144" fmla="+- 0 8791 8758"/>
                <a:gd name="T145" fmla="*/ T144 w 87"/>
                <a:gd name="T146" fmla="+- 0 8150 8095"/>
                <a:gd name="T147" fmla="*/ 8150 h 58"/>
                <a:gd name="T148" fmla="+- 0 8786 8758"/>
                <a:gd name="T149" fmla="*/ T148 w 87"/>
                <a:gd name="T150" fmla="+- 0 8153 8095"/>
                <a:gd name="T151" fmla="*/ 8153 h 58"/>
                <a:gd name="T152" fmla="+- 0 8839 8758"/>
                <a:gd name="T153" fmla="*/ T152 w 87"/>
                <a:gd name="T154" fmla="+- 0 8150 8095"/>
                <a:gd name="T155" fmla="*/ 8150 h 58"/>
                <a:gd name="T156" fmla="+- 0 8820 8758"/>
                <a:gd name="T157" fmla="*/ T156 w 87"/>
                <a:gd name="T158" fmla="+- 0 8150 8095"/>
                <a:gd name="T159" fmla="*/ 8150 h 58"/>
                <a:gd name="T160" fmla="+- 0 8822 8758"/>
                <a:gd name="T161" fmla="*/ T160 w 87"/>
                <a:gd name="T162" fmla="+- 0 8146 8095"/>
                <a:gd name="T163" fmla="*/ 8146 h 58"/>
                <a:gd name="T164" fmla="+- 0 8827 8758"/>
                <a:gd name="T165" fmla="*/ T164 w 87"/>
                <a:gd name="T166" fmla="+- 0 8141 8095"/>
                <a:gd name="T167" fmla="*/ 8141 h 58"/>
                <a:gd name="T168" fmla="+- 0 8827 8758"/>
                <a:gd name="T169" fmla="*/ T168 w 87"/>
                <a:gd name="T170" fmla="+- 0 8136 8095"/>
                <a:gd name="T171" fmla="*/ 8136 h 58"/>
                <a:gd name="T172" fmla="+- 0 8830 8758"/>
                <a:gd name="T173" fmla="*/ T172 w 87"/>
                <a:gd name="T174" fmla="+- 0 8131 8095"/>
                <a:gd name="T175" fmla="*/ 8131 h 58"/>
                <a:gd name="T176" fmla="+- 0 8832 8758"/>
                <a:gd name="T177" fmla="*/ T176 w 87"/>
                <a:gd name="T178" fmla="+- 0 8129 8095"/>
                <a:gd name="T179" fmla="*/ 8129 h 58"/>
                <a:gd name="T180" fmla="+- 0 8830 8758"/>
                <a:gd name="T181" fmla="*/ T180 w 87"/>
                <a:gd name="T182" fmla="+- 0 8124 8095"/>
                <a:gd name="T183" fmla="*/ 8124 h 58"/>
                <a:gd name="T184" fmla="+- 0 8830 8758"/>
                <a:gd name="T185" fmla="*/ T184 w 87"/>
                <a:gd name="T186" fmla="+- 0 8117 8095"/>
                <a:gd name="T187" fmla="*/ 8117 h 58"/>
                <a:gd name="T188" fmla="+- 0 8827 8758"/>
                <a:gd name="T189" fmla="*/ T188 w 87"/>
                <a:gd name="T190" fmla="+- 0 8114 8095"/>
                <a:gd name="T191" fmla="*/ 8114 h 58"/>
                <a:gd name="T192" fmla="+- 0 8827 8758"/>
                <a:gd name="T193" fmla="*/ T192 w 87"/>
                <a:gd name="T194" fmla="+- 0 8112 8095"/>
                <a:gd name="T195" fmla="*/ 8112 h 58"/>
                <a:gd name="T196" fmla="+- 0 8843 8758"/>
                <a:gd name="T197" fmla="*/ T196 w 87"/>
                <a:gd name="T198" fmla="+- 0 8112 8095"/>
                <a:gd name="T199" fmla="*/ 8112 h 58"/>
                <a:gd name="T200" fmla="+- 0 8844 8758"/>
                <a:gd name="T201" fmla="*/ T200 w 87"/>
                <a:gd name="T202" fmla="+- 0 8114 8095"/>
                <a:gd name="T203" fmla="*/ 8114 h 58"/>
                <a:gd name="T204" fmla="+- 0 8844 8758"/>
                <a:gd name="T205" fmla="*/ T204 w 87"/>
                <a:gd name="T206" fmla="+- 0 8141 8095"/>
                <a:gd name="T207" fmla="*/ 8141 h 58"/>
                <a:gd name="T208" fmla="+- 0 8839 8758"/>
                <a:gd name="T209" fmla="*/ T208 w 87"/>
                <a:gd name="T210" fmla="+- 0 8150 8095"/>
                <a:gd name="T211" fmla="*/ 8150 h 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87" h="58">
                  <a:moveTo>
                    <a:pt x="45" y="41"/>
                  </a:moveTo>
                  <a:lnTo>
                    <a:pt x="19" y="41"/>
                  </a:lnTo>
                  <a:lnTo>
                    <a:pt x="21" y="39"/>
                  </a:lnTo>
                  <a:lnTo>
                    <a:pt x="26" y="39"/>
                  </a:lnTo>
                  <a:lnTo>
                    <a:pt x="28" y="36"/>
                  </a:lnTo>
                  <a:lnTo>
                    <a:pt x="33" y="27"/>
                  </a:lnTo>
                  <a:lnTo>
                    <a:pt x="38" y="22"/>
                  </a:lnTo>
                  <a:lnTo>
                    <a:pt x="45" y="7"/>
                  </a:lnTo>
                  <a:lnTo>
                    <a:pt x="52" y="0"/>
                  </a:lnTo>
                  <a:lnTo>
                    <a:pt x="69" y="0"/>
                  </a:lnTo>
                  <a:lnTo>
                    <a:pt x="76" y="3"/>
                  </a:lnTo>
                  <a:lnTo>
                    <a:pt x="79" y="7"/>
                  </a:lnTo>
                  <a:lnTo>
                    <a:pt x="84" y="12"/>
                  </a:lnTo>
                  <a:lnTo>
                    <a:pt x="85" y="17"/>
                  </a:lnTo>
                  <a:lnTo>
                    <a:pt x="60" y="17"/>
                  </a:lnTo>
                  <a:lnTo>
                    <a:pt x="57" y="19"/>
                  </a:lnTo>
                  <a:lnTo>
                    <a:pt x="57" y="22"/>
                  </a:lnTo>
                  <a:lnTo>
                    <a:pt x="50" y="29"/>
                  </a:lnTo>
                  <a:lnTo>
                    <a:pt x="45" y="41"/>
                  </a:lnTo>
                  <a:close/>
                  <a:moveTo>
                    <a:pt x="28" y="58"/>
                  </a:moveTo>
                  <a:lnTo>
                    <a:pt x="16" y="58"/>
                  </a:lnTo>
                  <a:lnTo>
                    <a:pt x="12" y="55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7" y="5"/>
                  </a:lnTo>
                  <a:lnTo>
                    <a:pt x="24" y="5"/>
                  </a:lnTo>
                  <a:lnTo>
                    <a:pt x="16" y="15"/>
                  </a:lnTo>
                  <a:lnTo>
                    <a:pt x="14" y="22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19" y="41"/>
                  </a:lnTo>
                  <a:lnTo>
                    <a:pt x="45" y="41"/>
                  </a:lnTo>
                  <a:lnTo>
                    <a:pt x="40" y="48"/>
                  </a:lnTo>
                  <a:lnTo>
                    <a:pt x="36" y="51"/>
                  </a:lnTo>
                  <a:lnTo>
                    <a:pt x="33" y="55"/>
                  </a:lnTo>
                  <a:lnTo>
                    <a:pt x="28" y="58"/>
                  </a:lnTo>
                  <a:close/>
                  <a:moveTo>
                    <a:pt x="81" y="55"/>
                  </a:moveTo>
                  <a:lnTo>
                    <a:pt x="62" y="55"/>
                  </a:lnTo>
                  <a:lnTo>
                    <a:pt x="64" y="51"/>
                  </a:lnTo>
                  <a:lnTo>
                    <a:pt x="69" y="46"/>
                  </a:lnTo>
                  <a:lnTo>
                    <a:pt x="69" y="41"/>
                  </a:lnTo>
                  <a:lnTo>
                    <a:pt x="72" y="36"/>
                  </a:lnTo>
                  <a:lnTo>
                    <a:pt x="74" y="34"/>
                  </a:lnTo>
                  <a:lnTo>
                    <a:pt x="72" y="29"/>
                  </a:lnTo>
                  <a:lnTo>
                    <a:pt x="72" y="22"/>
                  </a:lnTo>
                  <a:lnTo>
                    <a:pt x="69" y="19"/>
                  </a:lnTo>
                  <a:lnTo>
                    <a:pt x="69" y="17"/>
                  </a:lnTo>
                  <a:lnTo>
                    <a:pt x="85" y="17"/>
                  </a:lnTo>
                  <a:lnTo>
                    <a:pt x="86" y="19"/>
                  </a:lnTo>
                  <a:lnTo>
                    <a:pt x="86" y="46"/>
                  </a:lnTo>
                  <a:lnTo>
                    <a:pt x="81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C20FB0EA-08F3-280B-50FF-1D005938B2D5}"/>
              </a:ext>
            </a:extLst>
          </p:cNvPr>
          <p:cNvSpPr txBox="1">
            <a:spLocks/>
          </p:cNvSpPr>
          <p:nvPr/>
        </p:nvSpPr>
        <p:spPr>
          <a:xfrm>
            <a:off x="186186" y="1270860"/>
            <a:ext cx="896403" cy="5366902"/>
          </a:xfrm>
          <a:prstGeom prst="rect">
            <a:avLst/>
          </a:prstGeom>
        </p:spPr>
        <p:txBody>
          <a:bodyPr vert="vert270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4400" b="1" dirty="0"/>
              <a:t>Theory of Change</a:t>
            </a:r>
          </a:p>
        </p:txBody>
      </p:sp>
    </p:spTree>
    <p:extLst>
      <p:ext uri="{BB962C8B-B14F-4D97-AF65-F5344CB8AC3E}">
        <p14:creationId xmlns:p14="http://schemas.microsoft.com/office/powerpoint/2010/main" val="61138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0522F-5443-4373-97CE-11C77C37C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50" y="1267364"/>
            <a:ext cx="11094445" cy="4351338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Calibri (Body)"/>
              </a:rPr>
              <a:t>South Africa has developed a progressive policy framework to address GBVF but its effective implementation is hampered by huge challenges, especially in underprivileged communities.</a:t>
            </a:r>
          </a:p>
          <a:p>
            <a:r>
              <a:rPr lang="en-US" b="0" i="0" u="none" strike="noStrike" baseline="0" dirty="0">
                <a:latin typeface="Calibri (Body)"/>
              </a:rPr>
              <a:t>Community advocates (</a:t>
            </a:r>
            <a:r>
              <a:rPr lang="en-US" dirty="0">
                <a:latin typeface="Calibri (Body)"/>
              </a:rPr>
              <a:t>peer educators/role models) are the cornerstone of the fight against GBVF in underprivileged communities but require ongoing support, mentoring and supportive supervision in a spirit of accompaniment. </a:t>
            </a:r>
          </a:p>
          <a:p>
            <a:pPr algn="l"/>
            <a:r>
              <a:rPr lang="en-US" dirty="0">
                <a:latin typeface="Calibri (Body)"/>
              </a:rPr>
              <a:t>Awareness raising and behavior-change education against GBVF have to be complemented by person-</a:t>
            </a:r>
            <a:r>
              <a:rPr lang="en-US" dirty="0" err="1">
                <a:latin typeface="Calibri (Body)"/>
              </a:rPr>
              <a:t>centred</a:t>
            </a:r>
            <a:r>
              <a:rPr lang="en-US" dirty="0">
                <a:latin typeface="Calibri (Body)"/>
              </a:rPr>
              <a:t> referrals (and follow-ups) of victims to support services that meet their needs and reduce their vulnerabilities. </a:t>
            </a:r>
          </a:p>
          <a:p>
            <a:pPr algn="l"/>
            <a:r>
              <a:rPr lang="en-US" dirty="0">
                <a:latin typeface="Calibri (Body)"/>
              </a:rPr>
              <a:t>A partnership mentality must be adopted by duty bearers, civil society and community groups to uphold </a:t>
            </a:r>
            <a:r>
              <a:rPr lang="en-ZA" dirty="0">
                <a:latin typeface="Calibri (Body)"/>
              </a:rPr>
              <a:t>women’s rights in disadvantaged communities and to ensure that perpetrators are held accountable.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EEEBD-D1A1-4D3F-9EDC-0E746C82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32F2-ED76-45E7-8F21-4CE09B6CAB58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1B185A-A7F2-CE3F-A4C4-D63C95622C5C}"/>
              </a:ext>
            </a:extLst>
          </p:cNvPr>
          <p:cNvSpPr txBox="1">
            <a:spLocks/>
          </p:cNvSpPr>
          <p:nvPr/>
        </p:nvSpPr>
        <p:spPr>
          <a:xfrm>
            <a:off x="561750" y="95620"/>
            <a:ext cx="10515600" cy="1171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4400" b="1" dirty="0"/>
              <a:t>Key learnings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01397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/>
              <a:t>          </a:t>
            </a:r>
          </a:p>
          <a:p>
            <a:pPr marL="0" indent="0">
              <a:buNone/>
            </a:pPr>
            <a:r>
              <a:rPr lang="en-US" sz="8000" dirty="0"/>
              <a:t>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3077964"/>
            <a:ext cx="792479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you……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B2275-C1B9-4563-BA92-5B88DA8B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32F2-ED76-45E7-8F21-4CE09B6CAB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4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396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(Body)</vt:lpstr>
      <vt:lpstr>Calibri Light</vt:lpstr>
      <vt:lpstr>CIDFont+F2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Inkanyezi HIV/AIDS Org</dc:title>
  <dc:creator>user</dc:creator>
  <cp:lastModifiedBy>User57</cp:lastModifiedBy>
  <cp:revision>109</cp:revision>
  <dcterms:created xsi:type="dcterms:W3CDTF">2022-08-10T11:05:14Z</dcterms:created>
  <dcterms:modified xsi:type="dcterms:W3CDTF">2022-11-10T13:29:34Z</dcterms:modified>
</cp:coreProperties>
</file>